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2" r:id="rId6"/>
    <p:sldId id="274" r:id="rId7"/>
    <p:sldId id="275" r:id="rId8"/>
    <p:sldId id="276" r:id="rId9"/>
    <p:sldId id="279" r:id="rId10"/>
    <p:sldId id="282" r:id="rId11"/>
    <p:sldId id="281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491"/>
    <a:srgbClr val="8397B0"/>
    <a:srgbClr val="57BFE3"/>
    <a:srgbClr val="00C996"/>
    <a:srgbClr val="FA9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2" autoAdjust="0"/>
    <p:restoredTop sz="96265" autoAdjust="0"/>
  </p:normalViewPr>
  <p:slideViewPr>
    <p:cSldViewPr snapToGrid="0">
      <p:cViewPr varScale="1">
        <p:scale>
          <a:sx n="81" d="100"/>
          <a:sy n="81" d="100"/>
        </p:scale>
        <p:origin x="835" y="82"/>
      </p:cViewPr>
      <p:guideLst/>
    </p:cSldViewPr>
  </p:slideViewPr>
  <p:outlineViewPr>
    <p:cViewPr>
      <p:scale>
        <a:sx n="33" d="100"/>
        <a:sy n="33" d="100"/>
      </p:scale>
      <p:origin x="0" y="-25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95C577-123E-402C-AF56-C53AA4A69CC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50D6FF-C5E3-4CE0-ABC3-2954E1864B45}">
      <dgm:prSet phldrT="[Text]" custT="1"/>
      <dgm:spPr/>
      <dgm:t>
        <a:bodyPr/>
        <a:lstStyle/>
        <a:p>
          <a:r>
            <a:rPr lang="cs-CZ" sz="1100" u="none" dirty="0"/>
            <a:t>Podpora vedení a ped. sboru školy</a:t>
          </a:r>
        </a:p>
        <a:p>
          <a:r>
            <a:rPr lang="cs-CZ" sz="700" u="none" dirty="0"/>
            <a:t>vzdělávání, poradenství, nové pozice</a:t>
          </a:r>
        </a:p>
      </dgm:t>
    </dgm:pt>
    <dgm:pt modelId="{5DCC353D-3E81-45C9-B4C3-1DFCBE804BA6}" type="parTrans" cxnId="{2B5FEB2A-0913-4DEC-9A79-EC7A139C6676}">
      <dgm:prSet/>
      <dgm:spPr/>
      <dgm:t>
        <a:bodyPr/>
        <a:lstStyle/>
        <a:p>
          <a:endParaRPr lang="cs-CZ"/>
        </a:p>
      </dgm:t>
    </dgm:pt>
    <dgm:pt modelId="{537CAD80-A7A4-4306-9710-11B182F91C63}" type="sibTrans" cxnId="{2B5FEB2A-0913-4DEC-9A79-EC7A139C6676}">
      <dgm:prSet/>
      <dgm:spPr/>
      <dgm:t>
        <a:bodyPr/>
        <a:lstStyle/>
        <a:p>
          <a:r>
            <a:rPr lang="cs-CZ" dirty="0"/>
            <a:t>podpora poradenských zařízení v místě</a:t>
          </a:r>
        </a:p>
      </dgm:t>
    </dgm:pt>
    <dgm:pt modelId="{48583B3E-F131-43D3-BED5-E4F50F340CD9}">
      <dgm:prSet phldrT="[Text]" custT="1"/>
      <dgm:spPr/>
      <dgm:t>
        <a:bodyPr/>
        <a:lstStyle/>
        <a:p>
          <a:r>
            <a:rPr lang="cs-CZ" sz="1400" b="0" dirty="0">
              <a:latin typeface="Arial" panose="020B0604020202020204" pitchFamily="34" charset="0"/>
              <a:cs typeface="Arial" panose="020B0604020202020204" pitchFamily="34" charset="0"/>
            </a:rPr>
            <a:t>školy a školská poradenská zařízení</a:t>
          </a:r>
        </a:p>
      </dgm:t>
    </dgm:pt>
    <dgm:pt modelId="{0208E411-7BB0-4F8B-8201-D68D8E745FE5}" type="parTrans" cxnId="{5DBA6CEA-DF9E-4C30-B26F-1CD84D95D653}">
      <dgm:prSet/>
      <dgm:spPr/>
      <dgm:t>
        <a:bodyPr/>
        <a:lstStyle/>
        <a:p>
          <a:endParaRPr lang="cs-CZ"/>
        </a:p>
      </dgm:t>
    </dgm:pt>
    <dgm:pt modelId="{6A262C5A-F144-4608-BC16-255452638BA9}" type="sibTrans" cxnId="{5DBA6CEA-DF9E-4C30-B26F-1CD84D95D653}">
      <dgm:prSet/>
      <dgm:spPr/>
      <dgm:t>
        <a:bodyPr/>
        <a:lstStyle/>
        <a:p>
          <a:endParaRPr lang="cs-CZ"/>
        </a:p>
      </dgm:t>
    </dgm:pt>
    <dgm:pt modelId="{41A20A9C-6511-440A-8E3C-8BC6F52C629D}">
      <dgm:prSet phldrT="[Text]" custT="1"/>
      <dgm:spPr/>
      <dgm:t>
        <a:bodyPr/>
        <a:lstStyle/>
        <a:p>
          <a:r>
            <a:rPr lang="cs-CZ" sz="1100" dirty="0"/>
            <a:t>podpora docházky </a:t>
          </a:r>
          <a:r>
            <a:rPr lang="cs-CZ" sz="1000" dirty="0"/>
            <a:t>(dotační tituly, obědy zdarma, doprava...)</a:t>
          </a:r>
          <a:endParaRPr lang="cs-CZ" sz="1100" dirty="0"/>
        </a:p>
      </dgm:t>
    </dgm:pt>
    <dgm:pt modelId="{E1E3527E-F249-47B0-9754-F18843F02149}" type="parTrans" cxnId="{ED577F3C-7273-43FE-BE2D-A8346C4CE33E}">
      <dgm:prSet/>
      <dgm:spPr/>
      <dgm:t>
        <a:bodyPr/>
        <a:lstStyle/>
        <a:p>
          <a:endParaRPr lang="cs-CZ"/>
        </a:p>
      </dgm:t>
    </dgm:pt>
    <dgm:pt modelId="{01C77B88-52F1-4669-8D1A-7582C2CE9A42}" type="sibTrans" cxnId="{ED577F3C-7273-43FE-BE2D-A8346C4CE33E}">
      <dgm:prSet custT="1"/>
      <dgm:spPr/>
      <dgm:t>
        <a:bodyPr/>
        <a:lstStyle/>
        <a:p>
          <a:r>
            <a:rPr lang="cs-CZ" sz="1200" dirty="0"/>
            <a:t>provázání formálního a neformálního vzdělávání</a:t>
          </a:r>
        </a:p>
      </dgm:t>
    </dgm:pt>
    <dgm:pt modelId="{8816FA7B-FDA3-42B7-B523-52EC20246AA7}">
      <dgm:prSet phldrT="[Text]" custT="1"/>
      <dgm:spPr/>
      <dgm:t>
        <a:bodyPr/>
        <a:lstStyle/>
        <a:p>
          <a:pPr algn="l"/>
          <a:r>
            <a:rPr lang="cs-CZ" sz="1400" b="0" dirty="0">
              <a:latin typeface="Arial" panose="020B0604020202020204" pitchFamily="34" charset="0"/>
              <a:cs typeface="Arial" panose="020B0604020202020204" pitchFamily="34" charset="0"/>
            </a:rPr>
            <a:t>žáci (podpora vzdělávání)</a:t>
          </a:r>
        </a:p>
      </dgm:t>
    </dgm:pt>
    <dgm:pt modelId="{59349617-77AF-434C-A972-929444214EC5}" type="parTrans" cxnId="{13FE7F8D-2E1C-46CD-85BC-9A73E68F2449}">
      <dgm:prSet/>
      <dgm:spPr/>
      <dgm:t>
        <a:bodyPr/>
        <a:lstStyle/>
        <a:p>
          <a:endParaRPr lang="cs-CZ"/>
        </a:p>
      </dgm:t>
    </dgm:pt>
    <dgm:pt modelId="{274F7722-C78F-4EDE-8415-3F21F004F3C6}" type="sibTrans" cxnId="{13FE7F8D-2E1C-46CD-85BC-9A73E68F2449}">
      <dgm:prSet/>
      <dgm:spPr/>
      <dgm:t>
        <a:bodyPr/>
        <a:lstStyle/>
        <a:p>
          <a:endParaRPr lang="cs-CZ"/>
        </a:p>
      </dgm:t>
    </dgm:pt>
    <dgm:pt modelId="{C8F34675-5B4E-4AD6-8BE2-93FEF9855BDA}">
      <dgm:prSet phldrT="[Text]" custT="1"/>
      <dgm:spPr/>
      <dgm:t>
        <a:bodyPr/>
        <a:lstStyle/>
        <a:p>
          <a:r>
            <a:rPr lang="cs-CZ" sz="1200" dirty="0"/>
            <a:t>podpora rodiny + školy</a:t>
          </a:r>
        </a:p>
        <a:p>
          <a:r>
            <a:rPr lang="cs-CZ" sz="1000" dirty="0"/>
            <a:t>(sociální pedagog...)</a:t>
          </a:r>
        </a:p>
      </dgm:t>
    </dgm:pt>
    <dgm:pt modelId="{F0E67406-7F27-4A01-9095-88EA75E37389}" type="parTrans" cxnId="{C53721C5-8C1A-48FE-978F-EF06EB57E27B}">
      <dgm:prSet/>
      <dgm:spPr/>
      <dgm:t>
        <a:bodyPr/>
        <a:lstStyle/>
        <a:p>
          <a:endParaRPr lang="cs-CZ"/>
        </a:p>
      </dgm:t>
    </dgm:pt>
    <dgm:pt modelId="{A36F7441-038B-46AC-A392-AA38BA95C018}" type="sibTrans" cxnId="{C53721C5-8C1A-48FE-978F-EF06EB57E27B}">
      <dgm:prSet/>
      <dgm:spPr/>
      <dgm:t>
        <a:bodyPr/>
        <a:lstStyle/>
        <a:p>
          <a:r>
            <a:rPr lang="cs-CZ" dirty="0"/>
            <a:t>podpora </a:t>
          </a:r>
          <a:r>
            <a:rPr lang="cs-CZ" dirty="0" err="1"/>
            <a:t>dist</a:t>
          </a:r>
          <a:r>
            <a:rPr lang="cs-CZ" dirty="0"/>
            <a:t>. vzdělávání - prevence </a:t>
          </a:r>
          <a:r>
            <a:rPr lang="cs-CZ" dirty="0" err="1"/>
            <a:t>digipropasti</a:t>
          </a:r>
          <a:endParaRPr lang="cs-CZ" dirty="0"/>
        </a:p>
        <a:p>
          <a:r>
            <a:rPr lang="cs-CZ" dirty="0"/>
            <a:t>(</a:t>
          </a:r>
          <a:r>
            <a:rPr lang="cs-CZ" dirty="0" err="1"/>
            <a:t>provazba</a:t>
          </a:r>
          <a:r>
            <a:rPr lang="cs-CZ" dirty="0"/>
            <a:t> komp. 3.1/</a:t>
          </a:r>
          <a:r>
            <a:rPr lang="cs-CZ" dirty="0" err="1"/>
            <a:t>digi</a:t>
          </a:r>
          <a:r>
            <a:rPr lang="cs-CZ" dirty="0"/>
            <a:t>)</a:t>
          </a:r>
        </a:p>
      </dgm:t>
    </dgm:pt>
    <dgm:pt modelId="{FDFBAA43-CBB1-409D-B720-5D1E628B300F}">
      <dgm:prSet phldrT="[Text]" custT="1"/>
      <dgm:spPr/>
      <dgm:t>
        <a:bodyPr/>
        <a:lstStyle/>
        <a:p>
          <a:pPr algn="l"/>
          <a:r>
            <a:rPr lang="cs-CZ" sz="1400" b="0" dirty="0">
              <a:latin typeface="Arial" panose="020B0604020202020204" pitchFamily="34" charset="0"/>
              <a:cs typeface="Arial" panose="020B0604020202020204" pitchFamily="34" charset="0"/>
            </a:rPr>
            <a:t>Sociální oblast, rodina</a:t>
          </a:r>
          <a:r>
            <a:rPr lang="cs-CZ" sz="1400" b="0" dirty="0"/>
            <a:t> </a:t>
          </a:r>
        </a:p>
      </dgm:t>
    </dgm:pt>
    <dgm:pt modelId="{385A35C4-8605-4C14-A2D3-DB33327DB7C1}" type="parTrans" cxnId="{BFEAC3CB-DBB5-4802-9A94-431A9360C9B1}">
      <dgm:prSet/>
      <dgm:spPr/>
      <dgm:t>
        <a:bodyPr/>
        <a:lstStyle/>
        <a:p>
          <a:endParaRPr lang="cs-CZ"/>
        </a:p>
      </dgm:t>
    </dgm:pt>
    <dgm:pt modelId="{8132AFE8-020A-4788-A486-9C93E1776333}" type="sibTrans" cxnId="{BFEAC3CB-DBB5-4802-9A94-431A9360C9B1}">
      <dgm:prSet/>
      <dgm:spPr/>
      <dgm:t>
        <a:bodyPr/>
        <a:lstStyle/>
        <a:p>
          <a:endParaRPr lang="cs-CZ"/>
        </a:p>
      </dgm:t>
    </dgm:pt>
    <dgm:pt modelId="{AA90AEDE-CADC-4B9F-9568-B0BAF52A8C01}">
      <dgm:prSet custT="1"/>
      <dgm:spPr/>
      <dgm:t>
        <a:bodyPr/>
        <a:lstStyle/>
        <a:p>
          <a:r>
            <a:rPr lang="cs-CZ" sz="1200" dirty="0"/>
            <a:t>spolupráce se zřizovateli</a:t>
          </a:r>
          <a:endParaRPr lang="cs-CZ" sz="1100" dirty="0"/>
        </a:p>
      </dgm:t>
    </dgm:pt>
    <dgm:pt modelId="{A11CDAC6-922B-4938-BB89-C71F990ED94A}" type="parTrans" cxnId="{CB4F9E9B-6C77-43E2-BC0C-1B70D72EA097}">
      <dgm:prSet/>
      <dgm:spPr/>
      <dgm:t>
        <a:bodyPr/>
        <a:lstStyle/>
        <a:p>
          <a:endParaRPr lang="cs-CZ"/>
        </a:p>
      </dgm:t>
    </dgm:pt>
    <dgm:pt modelId="{85776648-B55F-416E-A520-3846DC024F81}" type="sibTrans" cxnId="{CB4F9E9B-6C77-43E2-BC0C-1B70D72EA097}">
      <dgm:prSet custT="1"/>
      <dgm:spPr/>
      <dgm:t>
        <a:bodyPr/>
        <a:lstStyle/>
        <a:p>
          <a:r>
            <a:rPr lang="cs-CZ" sz="1400" dirty="0"/>
            <a:t>doučování</a:t>
          </a:r>
        </a:p>
      </dgm:t>
    </dgm:pt>
    <dgm:pt modelId="{84B33B30-501B-4F84-96EE-F21A521792DE}" type="pres">
      <dgm:prSet presAssocID="{6795C577-123E-402C-AF56-C53AA4A69CCA}" presName="Name0" presStyleCnt="0">
        <dgm:presLayoutVars>
          <dgm:chMax/>
          <dgm:chPref/>
          <dgm:dir/>
          <dgm:animLvl val="lvl"/>
        </dgm:presLayoutVars>
      </dgm:prSet>
      <dgm:spPr/>
    </dgm:pt>
    <dgm:pt modelId="{634A34B3-F262-469C-BD56-3CC99943A73E}" type="pres">
      <dgm:prSet presAssocID="{2150D6FF-C5E3-4CE0-ABC3-2954E1864B45}" presName="composite" presStyleCnt="0"/>
      <dgm:spPr/>
    </dgm:pt>
    <dgm:pt modelId="{76359AB1-6076-4DEC-AE9C-C75CF709F7D7}" type="pres">
      <dgm:prSet presAssocID="{2150D6FF-C5E3-4CE0-ABC3-2954E1864B45}" presName="Parent1" presStyleLbl="node1" presStyleIdx="0" presStyleCnt="8" custLinFactNeighborX="1795" custLinFactNeighborY="2602">
        <dgm:presLayoutVars>
          <dgm:chMax val="1"/>
          <dgm:chPref val="1"/>
          <dgm:bulletEnabled val="1"/>
        </dgm:presLayoutVars>
      </dgm:prSet>
      <dgm:spPr/>
    </dgm:pt>
    <dgm:pt modelId="{29CF0296-CB37-4414-BB24-A3F4289B6389}" type="pres">
      <dgm:prSet presAssocID="{2150D6FF-C5E3-4CE0-ABC3-2954E1864B45}" presName="Childtext1" presStyleLbl="revTx" presStyleIdx="0" presStyleCnt="4" custLinFactNeighborX="16144" custLinFactNeighborY="2515">
        <dgm:presLayoutVars>
          <dgm:chMax val="0"/>
          <dgm:chPref val="0"/>
          <dgm:bulletEnabled val="1"/>
        </dgm:presLayoutVars>
      </dgm:prSet>
      <dgm:spPr/>
    </dgm:pt>
    <dgm:pt modelId="{445E2440-D8B6-4A3D-9FCE-832C8C44C99A}" type="pres">
      <dgm:prSet presAssocID="{2150D6FF-C5E3-4CE0-ABC3-2954E1864B45}" presName="BalanceSpacing" presStyleCnt="0"/>
      <dgm:spPr/>
    </dgm:pt>
    <dgm:pt modelId="{D7C6337E-34A8-49A0-8A36-140A1E1EB6E5}" type="pres">
      <dgm:prSet presAssocID="{2150D6FF-C5E3-4CE0-ABC3-2954E1864B45}" presName="BalanceSpacing1" presStyleCnt="0"/>
      <dgm:spPr/>
    </dgm:pt>
    <dgm:pt modelId="{4CCB1C47-CA78-4D00-A073-C01291D8FDBD}" type="pres">
      <dgm:prSet presAssocID="{537CAD80-A7A4-4306-9710-11B182F91C63}" presName="Accent1Text" presStyleLbl="node1" presStyleIdx="1" presStyleCnt="8" custLinFactNeighborX="3589" custLinFactNeighborY="2602"/>
      <dgm:spPr/>
    </dgm:pt>
    <dgm:pt modelId="{B699198C-11C5-45F5-AB24-463EA72BF42B}" type="pres">
      <dgm:prSet presAssocID="{537CAD80-A7A4-4306-9710-11B182F91C63}" presName="spaceBetweenRectangles" presStyleCnt="0"/>
      <dgm:spPr/>
    </dgm:pt>
    <dgm:pt modelId="{FEE63ABA-2CAC-4284-861C-B92339CA3540}" type="pres">
      <dgm:prSet presAssocID="{41A20A9C-6511-440A-8E3C-8BC6F52C629D}" presName="composite" presStyleCnt="0"/>
      <dgm:spPr/>
    </dgm:pt>
    <dgm:pt modelId="{713788F9-0BDA-4735-9940-7361236C83E5}" type="pres">
      <dgm:prSet presAssocID="{41A20A9C-6511-440A-8E3C-8BC6F52C629D}" presName="Parent1" presStyleLbl="node1" presStyleIdx="2" presStyleCnt="8" custLinFactNeighborX="-51090" custLinFactNeighborY="90628">
        <dgm:presLayoutVars>
          <dgm:chMax val="1"/>
          <dgm:chPref val="1"/>
          <dgm:bulletEnabled val="1"/>
        </dgm:presLayoutVars>
      </dgm:prSet>
      <dgm:spPr/>
    </dgm:pt>
    <dgm:pt modelId="{69C690A2-C3CE-46E0-9A94-E636C82B391B}" type="pres">
      <dgm:prSet presAssocID="{41A20A9C-6511-440A-8E3C-8BC6F52C629D}" presName="Childtext1" presStyleLbl="revTx" presStyleIdx="1" presStyleCnt="4" custLinFactX="100000" custLinFactNeighborX="188024" custLinFactNeighborY="11155">
        <dgm:presLayoutVars>
          <dgm:chMax val="0"/>
          <dgm:chPref val="0"/>
          <dgm:bulletEnabled val="1"/>
        </dgm:presLayoutVars>
      </dgm:prSet>
      <dgm:spPr/>
    </dgm:pt>
    <dgm:pt modelId="{566D7EE9-9A50-4FCC-9CB4-CE5E72FF70B9}" type="pres">
      <dgm:prSet presAssocID="{41A20A9C-6511-440A-8E3C-8BC6F52C629D}" presName="BalanceSpacing" presStyleCnt="0"/>
      <dgm:spPr/>
    </dgm:pt>
    <dgm:pt modelId="{5A7FEEDA-60EB-4172-A854-F78ACA50C3CC}" type="pres">
      <dgm:prSet presAssocID="{41A20A9C-6511-440A-8E3C-8BC6F52C629D}" presName="BalanceSpacing1" presStyleCnt="0"/>
      <dgm:spPr/>
    </dgm:pt>
    <dgm:pt modelId="{8C9606A4-561D-4C19-9967-43000AC453B6}" type="pres">
      <dgm:prSet presAssocID="{01C77B88-52F1-4669-8D1A-7582C2CE9A42}" presName="Accent1Text" presStyleLbl="node1" presStyleIdx="3" presStyleCnt="8" custLinFactNeighborX="2393" custLinFactNeighborY="4163"/>
      <dgm:spPr/>
    </dgm:pt>
    <dgm:pt modelId="{D1CD0FBF-E829-4841-9CE6-D99E739028D3}" type="pres">
      <dgm:prSet presAssocID="{01C77B88-52F1-4669-8D1A-7582C2CE9A42}" presName="spaceBetweenRectangles" presStyleCnt="0"/>
      <dgm:spPr/>
    </dgm:pt>
    <dgm:pt modelId="{9A4C48A5-0FE3-4C73-A941-45B15FF73FAB}" type="pres">
      <dgm:prSet presAssocID="{AA90AEDE-CADC-4B9F-9568-B0BAF52A8C01}" presName="composite" presStyleCnt="0"/>
      <dgm:spPr/>
    </dgm:pt>
    <dgm:pt modelId="{EDFC9835-701C-48D6-B1C0-DA1B79D0D17A}" type="pres">
      <dgm:prSet presAssocID="{AA90AEDE-CADC-4B9F-9568-B0BAF52A8C01}" presName="Parent1" presStyleLbl="node1" presStyleIdx="4" presStyleCnt="8" custLinFactX="-100000" custLinFactY="-67307" custLinFactNeighborX="-111167" custLinFactNeighborY="-100000">
        <dgm:presLayoutVars>
          <dgm:chMax val="1"/>
          <dgm:chPref val="1"/>
          <dgm:bulletEnabled val="1"/>
        </dgm:presLayoutVars>
      </dgm:prSet>
      <dgm:spPr/>
    </dgm:pt>
    <dgm:pt modelId="{08538497-1F2F-4938-8783-B1F1FFEE6451}" type="pres">
      <dgm:prSet presAssocID="{AA90AEDE-CADC-4B9F-9568-B0BAF52A8C01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50A3FB87-3656-4C17-A2C5-524BB1A37389}" type="pres">
      <dgm:prSet presAssocID="{AA90AEDE-CADC-4B9F-9568-B0BAF52A8C01}" presName="BalanceSpacing" presStyleCnt="0"/>
      <dgm:spPr/>
    </dgm:pt>
    <dgm:pt modelId="{443B5419-2914-4D05-9DDC-7A5E35825BA4}" type="pres">
      <dgm:prSet presAssocID="{AA90AEDE-CADC-4B9F-9568-B0BAF52A8C01}" presName="BalanceSpacing1" presStyleCnt="0"/>
      <dgm:spPr/>
    </dgm:pt>
    <dgm:pt modelId="{37D03438-55EC-4F42-A9E4-96FCA2B21498}" type="pres">
      <dgm:prSet presAssocID="{85776648-B55F-416E-A520-3846DC024F81}" presName="Accent1Text" presStyleLbl="node1" presStyleIdx="5" presStyleCnt="8" custLinFactNeighborX="-50847" custLinFactNeighborY="-80148"/>
      <dgm:spPr/>
    </dgm:pt>
    <dgm:pt modelId="{1860EC43-4B4F-4C31-9E9A-637CC598320E}" type="pres">
      <dgm:prSet presAssocID="{85776648-B55F-416E-A520-3846DC024F81}" presName="spaceBetweenRectangles" presStyleCnt="0"/>
      <dgm:spPr/>
    </dgm:pt>
    <dgm:pt modelId="{C17C6AFC-031E-4293-A6E3-6735F96B93A2}" type="pres">
      <dgm:prSet presAssocID="{C8F34675-5B4E-4AD6-8BE2-93FEF9855BDA}" presName="composite" presStyleCnt="0"/>
      <dgm:spPr/>
    </dgm:pt>
    <dgm:pt modelId="{94D6AFFB-3264-4ACA-B628-2F0E525F2DF2}" type="pres">
      <dgm:prSet presAssocID="{C8F34675-5B4E-4AD6-8BE2-93FEF9855BDA}" presName="Parent1" presStyleLbl="node1" presStyleIdx="6" presStyleCnt="8" custLinFactNeighborX="57427" custLinFactNeighborY="-79109">
        <dgm:presLayoutVars>
          <dgm:chMax val="1"/>
          <dgm:chPref val="1"/>
          <dgm:bulletEnabled val="1"/>
        </dgm:presLayoutVars>
      </dgm:prSet>
      <dgm:spPr/>
    </dgm:pt>
    <dgm:pt modelId="{D46E3256-9A14-4707-B1CB-347BF1B996C1}" type="pres">
      <dgm:prSet presAssocID="{C8F34675-5B4E-4AD6-8BE2-93FEF9855BDA}" presName="Childtext1" presStyleLbl="revTx" presStyleIdx="3" presStyleCnt="4" custLinFactX="100000" custLinFactY="-30815" custLinFactNeighborX="143989" custLinFactNeighborY="-100000">
        <dgm:presLayoutVars>
          <dgm:chMax val="0"/>
          <dgm:chPref val="0"/>
          <dgm:bulletEnabled val="1"/>
        </dgm:presLayoutVars>
      </dgm:prSet>
      <dgm:spPr/>
    </dgm:pt>
    <dgm:pt modelId="{B26136D8-EF9D-4FFC-8E5E-CCC2556161C8}" type="pres">
      <dgm:prSet presAssocID="{C8F34675-5B4E-4AD6-8BE2-93FEF9855BDA}" presName="BalanceSpacing" presStyleCnt="0"/>
      <dgm:spPr/>
    </dgm:pt>
    <dgm:pt modelId="{D01AD0C2-8F2A-4F93-B4FD-A55B3620F45B}" type="pres">
      <dgm:prSet presAssocID="{C8F34675-5B4E-4AD6-8BE2-93FEF9855BDA}" presName="BalanceSpacing1" presStyleCnt="0"/>
      <dgm:spPr/>
    </dgm:pt>
    <dgm:pt modelId="{29FA2229-7BA2-4B48-AAA7-909D68AF938B}" type="pres">
      <dgm:prSet presAssocID="{A36F7441-038B-46AC-A392-AA38BA95C018}" presName="Accent1Text" presStyleLbl="node1" presStyleIdx="7" presStyleCnt="8" custLinFactX="-5588" custLinFactY="-66278" custLinFactNeighborX="-100000" custLinFactNeighborY="-100000"/>
      <dgm:spPr/>
    </dgm:pt>
  </dgm:ptLst>
  <dgm:cxnLst>
    <dgm:cxn modelId="{7F30B720-C953-47C7-B908-09EE68505B3B}" type="presOf" srcId="{2150D6FF-C5E3-4CE0-ABC3-2954E1864B45}" destId="{76359AB1-6076-4DEC-AE9C-C75CF709F7D7}" srcOrd="0" destOrd="0" presId="urn:microsoft.com/office/officeart/2008/layout/AlternatingHexagons"/>
    <dgm:cxn modelId="{2B5FEB2A-0913-4DEC-9A79-EC7A139C6676}" srcId="{6795C577-123E-402C-AF56-C53AA4A69CCA}" destId="{2150D6FF-C5E3-4CE0-ABC3-2954E1864B45}" srcOrd="0" destOrd="0" parTransId="{5DCC353D-3E81-45C9-B4C3-1DFCBE804BA6}" sibTransId="{537CAD80-A7A4-4306-9710-11B182F91C63}"/>
    <dgm:cxn modelId="{F1767A38-0705-43FD-BBE6-EBBC613BB13C}" type="presOf" srcId="{41A20A9C-6511-440A-8E3C-8BC6F52C629D}" destId="{713788F9-0BDA-4735-9940-7361236C83E5}" srcOrd="0" destOrd="0" presId="urn:microsoft.com/office/officeart/2008/layout/AlternatingHexagons"/>
    <dgm:cxn modelId="{ED577F3C-7273-43FE-BE2D-A8346C4CE33E}" srcId="{6795C577-123E-402C-AF56-C53AA4A69CCA}" destId="{41A20A9C-6511-440A-8E3C-8BC6F52C629D}" srcOrd="1" destOrd="0" parTransId="{E1E3527E-F249-47B0-9754-F18843F02149}" sibTransId="{01C77B88-52F1-4669-8D1A-7582C2CE9A42}"/>
    <dgm:cxn modelId="{EFF0F05B-17E6-46D9-8BA1-7FDD7CE12F8B}" type="presOf" srcId="{6795C577-123E-402C-AF56-C53AA4A69CCA}" destId="{84B33B30-501B-4F84-96EE-F21A521792DE}" srcOrd="0" destOrd="0" presId="urn:microsoft.com/office/officeart/2008/layout/AlternatingHexagons"/>
    <dgm:cxn modelId="{97259962-213B-48EF-A86A-7EDD945A3417}" type="presOf" srcId="{8816FA7B-FDA3-42B7-B523-52EC20246AA7}" destId="{69C690A2-C3CE-46E0-9A94-E636C82B391B}" srcOrd="0" destOrd="0" presId="urn:microsoft.com/office/officeart/2008/layout/AlternatingHexagons"/>
    <dgm:cxn modelId="{2C784A43-5DE8-45BD-AE8B-A5A75D6727FA}" type="presOf" srcId="{48583B3E-F131-43D3-BED5-E4F50F340CD9}" destId="{29CF0296-CB37-4414-BB24-A3F4289B6389}" srcOrd="0" destOrd="0" presId="urn:microsoft.com/office/officeart/2008/layout/AlternatingHexagons"/>
    <dgm:cxn modelId="{DE36864E-79ED-4BC5-9C2E-E6C593078624}" type="presOf" srcId="{A36F7441-038B-46AC-A392-AA38BA95C018}" destId="{29FA2229-7BA2-4B48-AAA7-909D68AF938B}" srcOrd="0" destOrd="0" presId="urn:microsoft.com/office/officeart/2008/layout/AlternatingHexagons"/>
    <dgm:cxn modelId="{87171D7C-468A-45CF-AE91-660EACCF711D}" type="presOf" srcId="{85776648-B55F-416E-A520-3846DC024F81}" destId="{37D03438-55EC-4F42-A9E4-96FCA2B21498}" srcOrd="0" destOrd="0" presId="urn:microsoft.com/office/officeart/2008/layout/AlternatingHexagons"/>
    <dgm:cxn modelId="{13FE7F8D-2E1C-46CD-85BC-9A73E68F2449}" srcId="{41A20A9C-6511-440A-8E3C-8BC6F52C629D}" destId="{8816FA7B-FDA3-42B7-B523-52EC20246AA7}" srcOrd="0" destOrd="0" parTransId="{59349617-77AF-434C-A972-929444214EC5}" sibTransId="{274F7722-C78F-4EDE-8415-3F21F004F3C6}"/>
    <dgm:cxn modelId="{CB4F9E9B-6C77-43E2-BC0C-1B70D72EA097}" srcId="{6795C577-123E-402C-AF56-C53AA4A69CCA}" destId="{AA90AEDE-CADC-4B9F-9568-B0BAF52A8C01}" srcOrd="2" destOrd="0" parTransId="{A11CDAC6-922B-4938-BB89-C71F990ED94A}" sibTransId="{85776648-B55F-416E-A520-3846DC024F81}"/>
    <dgm:cxn modelId="{56D6D89C-40FD-4B01-B96F-E16F3D094EB6}" type="presOf" srcId="{01C77B88-52F1-4669-8D1A-7582C2CE9A42}" destId="{8C9606A4-561D-4C19-9967-43000AC453B6}" srcOrd="0" destOrd="0" presId="urn:microsoft.com/office/officeart/2008/layout/AlternatingHexagons"/>
    <dgm:cxn modelId="{5BF5FFA8-FCFE-4B55-904C-63672DFF2CB8}" type="presOf" srcId="{AA90AEDE-CADC-4B9F-9568-B0BAF52A8C01}" destId="{EDFC9835-701C-48D6-B1C0-DA1B79D0D17A}" srcOrd="0" destOrd="0" presId="urn:microsoft.com/office/officeart/2008/layout/AlternatingHexagons"/>
    <dgm:cxn modelId="{C53721C5-8C1A-48FE-978F-EF06EB57E27B}" srcId="{6795C577-123E-402C-AF56-C53AA4A69CCA}" destId="{C8F34675-5B4E-4AD6-8BE2-93FEF9855BDA}" srcOrd="3" destOrd="0" parTransId="{F0E67406-7F27-4A01-9095-88EA75E37389}" sibTransId="{A36F7441-038B-46AC-A392-AA38BA95C018}"/>
    <dgm:cxn modelId="{EE6625C5-CA91-4FDA-BE5F-3D90CE42F1AD}" type="presOf" srcId="{C8F34675-5B4E-4AD6-8BE2-93FEF9855BDA}" destId="{94D6AFFB-3264-4ACA-B628-2F0E525F2DF2}" srcOrd="0" destOrd="0" presId="urn:microsoft.com/office/officeart/2008/layout/AlternatingHexagons"/>
    <dgm:cxn modelId="{BFEAC3CB-DBB5-4802-9A94-431A9360C9B1}" srcId="{C8F34675-5B4E-4AD6-8BE2-93FEF9855BDA}" destId="{FDFBAA43-CBB1-409D-B720-5D1E628B300F}" srcOrd="0" destOrd="0" parTransId="{385A35C4-8605-4C14-A2D3-DB33327DB7C1}" sibTransId="{8132AFE8-020A-4788-A486-9C93E1776333}"/>
    <dgm:cxn modelId="{DCE2B3E6-A96A-4D94-A319-FEBEC7C5B087}" type="presOf" srcId="{537CAD80-A7A4-4306-9710-11B182F91C63}" destId="{4CCB1C47-CA78-4D00-A073-C01291D8FDBD}" srcOrd="0" destOrd="0" presId="urn:microsoft.com/office/officeart/2008/layout/AlternatingHexagons"/>
    <dgm:cxn modelId="{5DBA6CEA-DF9E-4C30-B26F-1CD84D95D653}" srcId="{2150D6FF-C5E3-4CE0-ABC3-2954E1864B45}" destId="{48583B3E-F131-43D3-BED5-E4F50F340CD9}" srcOrd="0" destOrd="0" parTransId="{0208E411-7BB0-4F8B-8201-D68D8E745FE5}" sibTransId="{6A262C5A-F144-4608-BC16-255452638BA9}"/>
    <dgm:cxn modelId="{8BEB18ED-2CAD-443A-ADA4-2F3E22D752B8}" type="presOf" srcId="{FDFBAA43-CBB1-409D-B720-5D1E628B300F}" destId="{D46E3256-9A14-4707-B1CB-347BF1B996C1}" srcOrd="0" destOrd="0" presId="urn:microsoft.com/office/officeart/2008/layout/AlternatingHexagons"/>
    <dgm:cxn modelId="{F8DDB2B6-B13B-4C6A-A464-B3980E94AFF5}" type="presParOf" srcId="{84B33B30-501B-4F84-96EE-F21A521792DE}" destId="{634A34B3-F262-469C-BD56-3CC99943A73E}" srcOrd="0" destOrd="0" presId="urn:microsoft.com/office/officeart/2008/layout/AlternatingHexagons"/>
    <dgm:cxn modelId="{C9C1195E-DCBD-4F37-B546-649E04519F14}" type="presParOf" srcId="{634A34B3-F262-469C-BD56-3CC99943A73E}" destId="{76359AB1-6076-4DEC-AE9C-C75CF709F7D7}" srcOrd="0" destOrd="0" presId="urn:microsoft.com/office/officeart/2008/layout/AlternatingHexagons"/>
    <dgm:cxn modelId="{4CF5B490-1395-4895-80CE-59F270F81F74}" type="presParOf" srcId="{634A34B3-F262-469C-BD56-3CC99943A73E}" destId="{29CF0296-CB37-4414-BB24-A3F4289B6389}" srcOrd="1" destOrd="0" presId="urn:microsoft.com/office/officeart/2008/layout/AlternatingHexagons"/>
    <dgm:cxn modelId="{6C8ED190-F1B2-49DC-BCDC-E9920169D394}" type="presParOf" srcId="{634A34B3-F262-469C-BD56-3CC99943A73E}" destId="{445E2440-D8B6-4A3D-9FCE-832C8C44C99A}" srcOrd="2" destOrd="0" presId="urn:microsoft.com/office/officeart/2008/layout/AlternatingHexagons"/>
    <dgm:cxn modelId="{4D324676-B799-4F7F-9FB0-E2BBFD7C5F4E}" type="presParOf" srcId="{634A34B3-F262-469C-BD56-3CC99943A73E}" destId="{D7C6337E-34A8-49A0-8A36-140A1E1EB6E5}" srcOrd="3" destOrd="0" presId="urn:microsoft.com/office/officeart/2008/layout/AlternatingHexagons"/>
    <dgm:cxn modelId="{2EF14E3A-1613-490D-AFFE-C8A2B422099C}" type="presParOf" srcId="{634A34B3-F262-469C-BD56-3CC99943A73E}" destId="{4CCB1C47-CA78-4D00-A073-C01291D8FDBD}" srcOrd="4" destOrd="0" presId="urn:microsoft.com/office/officeart/2008/layout/AlternatingHexagons"/>
    <dgm:cxn modelId="{22AB0A8B-9170-452D-AC12-4D6E1565D805}" type="presParOf" srcId="{84B33B30-501B-4F84-96EE-F21A521792DE}" destId="{B699198C-11C5-45F5-AB24-463EA72BF42B}" srcOrd="1" destOrd="0" presId="urn:microsoft.com/office/officeart/2008/layout/AlternatingHexagons"/>
    <dgm:cxn modelId="{5E4C78B4-DAD5-49BD-B37E-5066C04E8E96}" type="presParOf" srcId="{84B33B30-501B-4F84-96EE-F21A521792DE}" destId="{FEE63ABA-2CAC-4284-861C-B92339CA3540}" srcOrd="2" destOrd="0" presId="urn:microsoft.com/office/officeart/2008/layout/AlternatingHexagons"/>
    <dgm:cxn modelId="{DB522F57-0AE0-4FA0-9D15-E869747620E0}" type="presParOf" srcId="{FEE63ABA-2CAC-4284-861C-B92339CA3540}" destId="{713788F9-0BDA-4735-9940-7361236C83E5}" srcOrd="0" destOrd="0" presId="urn:microsoft.com/office/officeart/2008/layout/AlternatingHexagons"/>
    <dgm:cxn modelId="{2DD83349-5032-4CC0-B9D4-4B2C51BAE598}" type="presParOf" srcId="{FEE63ABA-2CAC-4284-861C-B92339CA3540}" destId="{69C690A2-C3CE-46E0-9A94-E636C82B391B}" srcOrd="1" destOrd="0" presId="urn:microsoft.com/office/officeart/2008/layout/AlternatingHexagons"/>
    <dgm:cxn modelId="{A24F1933-9060-4FA7-8946-FC2A35672561}" type="presParOf" srcId="{FEE63ABA-2CAC-4284-861C-B92339CA3540}" destId="{566D7EE9-9A50-4FCC-9CB4-CE5E72FF70B9}" srcOrd="2" destOrd="0" presId="urn:microsoft.com/office/officeart/2008/layout/AlternatingHexagons"/>
    <dgm:cxn modelId="{6F80818A-2FB0-4985-9161-F4904B9C67DF}" type="presParOf" srcId="{FEE63ABA-2CAC-4284-861C-B92339CA3540}" destId="{5A7FEEDA-60EB-4172-A854-F78ACA50C3CC}" srcOrd="3" destOrd="0" presId="urn:microsoft.com/office/officeart/2008/layout/AlternatingHexagons"/>
    <dgm:cxn modelId="{7092BB0C-E7EB-43F1-BB09-E10321D40916}" type="presParOf" srcId="{FEE63ABA-2CAC-4284-861C-B92339CA3540}" destId="{8C9606A4-561D-4C19-9967-43000AC453B6}" srcOrd="4" destOrd="0" presId="urn:microsoft.com/office/officeart/2008/layout/AlternatingHexagons"/>
    <dgm:cxn modelId="{24CCE18F-B77A-4265-8CF1-9AB3F39C3AB9}" type="presParOf" srcId="{84B33B30-501B-4F84-96EE-F21A521792DE}" destId="{D1CD0FBF-E829-4841-9CE6-D99E739028D3}" srcOrd="3" destOrd="0" presId="urn:microsoft.com/office/officeart/2008/layout/AlternatingHexagons"/>
    <dgm:cxn modelId="{8AE166D7-5857-4ECA-8B70-706090539C60}" type="presParOf" srcId="{84B33B30-501B-4F84-96EE-F21A521792DE}" destId="{9A4C48A5-0FE3-4C73-A941-45B15FF73FAB}" srcOrd="4" destOrd="0" presId="urn:microsoft.com/office/officeart/2008/layout/AlternatingHexagons"/>
    <dgm:cxn modelId="{B5B2B809-956E-4BB9-B9E3-206419045531}" type="presParOf" srcId="{9A4C48A5-0FE3-4C73-A941-45B15FF73FAB}" destId="{EDFC9835-701C-48D6-B1C0-DA1B79D0D17A}" srcOrd="0" destOrd="0" presId="urn:microsoft.com/office/officeart/2008/layout/AlternatingHexagons"/>
    <dgm:cxn modelId="{4F2F7F6B-82FB-484C-BDAB-C7EDD1F02F51}" type="presParOf" srcId="{9A4C48A5-0FE3-4C73-A941-45B15FF73FAB}" destId="{08538497-1F2F-4938-8783-B1F1FFEE6451}" srcOrd="1" destOrd="0" presId="urn:microsoft.com/office/officeart/2008/layout/AlternatingHexagons"/>
    <dgm:cxn modelId="{0BE5367F-5079-4DB1-87CB-A5B89A73885B}" type="presParOf" srcId="{9A4C48A5-0FE3-4C73-A941-45B15FF73FAB}" destId="{50A3FB87-3656-4C17-A2C5-524BB1A37389}" srcOrd="2" destOrd="0" presId="urn:microsoft.com/office/officeart/2008/layout/AlternatingHexagons"/>
    <dgm:cxn modelId="{3223335F-EF7A-4F34-B8F7-C59B778DCB6C}" type="presParOf" srcId="{9A4C48A5-0FE3-4C73-A941-45B15FF73FAB}" destId="{443B5419-2914-4D05-9DDC-7A5E35825BA4}" srcOrd="3" destOrd="0" presId="urn:microsoft.com/office/officeart/2008/layout/AlternatingHexagons"/>
    <dgm:cxn modelId="{CD452915-E953-4AEA-9123-C6137D908551}" type="presParOf" srcId="{9A4C48A5-0FE3-4C73-A941-45B15FF73FAB}" destId="{37D03438-55EC-4F42-A9E4-96FCA2B21498}" srcOrd="4" destOrd="0" presId="urn:microsoft.com/office/officeart/2008/layout/AlternatingHexagons"/>
    <dgm:cxn modelId="{E7E4C4D0-B30C-4151-B733-672EF1034AAD}" type="presParOf" srcId="{84B33B30-501B-4F84-96EE-F21A521792DE}" destId="{1860EC43-4B4F-4C31-9E9A-637CC598320E}" srcOrd="5" destOrd="0" presId="urn:microsoft.com/office/officeart/2008/layout/AlternatingHexagons"/>
    <dgm:cxn modelId="{D637E497-EF75-420E-9BB1-703A5BB967B6}" type="presParOf" srcId="{84B33B30-501B-4F84-96EE-F21A521792DE}" destId="{C17C6AFC-031E-4293-A6E3-6735F96B93A2}" srcOrd="6" destOrd="0" presId="urn:microsoft.com/office/officeart/2008/layout/AlternatingHexagons"/>
    <dgm:cxn modelId="{F7C06D86-DA32-46F1-A8A6-CD290C062DBA}" type="presParOf" srcId="{C17C6AFC-031E-4293-A6E3-6735F96B93A2}" destId="{94D6AFFB-3264-4ACA-B628-2F0E525F2DF2}" srcOrd="0" destOrd="0" presId="urn:microsoft.com/office/officeart/2008/layout/AlternatingHexagons"/>
    <dgm:cxn modelId="{22C9231B-CDA7-42F7-8CFE-7481BA773DBB}" type="presParOf" srcId="{C17C6AFC-031E-4293-A6E3-6735F96B93A2}" destId="{D46E3256-9A14-4707-B1CB-347BF1B996C1}" srcOrd="1" destOrd="0" presId="urn:microsoft.com/office/officeart/2008/layout/AlternatingHexagons"/>
    <dgm:cxn modelId="{49CB9D0C-0C5F-4A40-9372-ACEE38A9DEA5}" type="presParOf" srcId="{C17C6AFC-031E-4293-A6E3-6735F96B93A2}" destId="{B26136D8-EF9D-4FFC-8E5E-CCC2556161C8}" srcOrd="2" destOrd="0" presId="urn:microsoft.com/office/officeart/2008/layout/AlternatingHexagons"/>
    <dgm:cxn modelId="{31487FF7-6033-47DA-83E7-51C1D047F63D}" type="presParOf" srcId="{C17C6AFC-031E-4293-A6E3-6735F96B93A2}" destId="{D01AD0C2-8F2A-4F93-B4FD-A55B3620F45B}" srcOrd="3" destOrd="0" presId="urn:microsoft.com/office/officeart/2008/layout/AlternatingHexagons"/>
    <dgm:cxn modelId="{CDF752A3-D747-4C62-8059-3E411A08B47C}" type="presParOf" srcId="{C17C6AFC-031E-4293-A6E3-6735F96B93A2}" destId="{29FA2229-7BA2-4B48-AAA7-909D68AF938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359AB1-6076-4DEC-AE9C-C75CF709F7D7}">
      <dsp:nvSpPr>
        <dsp:cNvPr id="0" name=""/>
        <dsp:cNvSpPr/>
      </dsp:nvSpPr>
      <dsp:spPr>
        <a:xfrm rot="5400000">
          <a:off x="2957108" y="130264"/>
          <a:ext cx="1421498" cy="123670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u="none" kern="1200" dirty="0"/>
            <a:t>Podpora vedení a ped. sboru školy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700" u="none" kern="1200" dirty="0"/>
            <a:t>vzdělávání, poradenství, nové pozice</a:t>
          </a:r>
        </a:p>
      </dsp:txBody>
      <dsp:txXfrm rot="-5400000">
        <a:off x="3242225" y="259384"/>
        <a:ext cx="851263" cy="978464"/>
      </dsp:txXfrm>
    </dsp:sp>
    <dsp:sp modelId="{29CF0296-CB37-4414-BB24-A3F4289B6389}">
      <dsp:nvSpPr>
        <dsp:cNvPr id="0" name=""/>
        <dsp:cNvSpPr/>
      </dsp:nvSpPr>
      <dsp:spPr>
        <a:xfrm>
          <a:off x="4557645" y="306629"/>
          <a:ext cx="1586392" cy="852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>
              <a:latin typeface="Arial" panose="020B0604020202020204" pitchFamily="34" charset="0"/>
              <a:cs typeface="Arial" panose="020B0604020202020204" pitchFamily="34" charset="0"/>
            </a:rPr>
            <a:t>školy a školská poradenská zařízení</a:t>
          </a:r>
        </a:p>
      </dsp:txBody>
      <dsp:txXfrm>
        <a:off x="4557645" y="306629"/>
        <a:ext cx="1586392" cy="852899"/>
      </dsp:txXfrm>
    </dsp:sp>
    <dsp:sp modelId="{4CCB1C47-CA78-4D00-A073-C01291D8FDBD}">
      <dsp:nvSpPr>
        <dsp:cNvPr id="0" name=""/>
        <dsp:cNvSpPr/>
      </dsp:nvSpPr>
      <dsp:spPr>
        <a:xfrm rot="5400000">
          <a:off x="1643654" y="130264"/>
          <a:ext cx="1421498" cy="123670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podpora poradenských zařízení v místě</a:t>
          </a:r>
        </a:p>
      </dsp:txBody>
      <dsp:txXfrm rot="-5400000">
        <a:off x="1928771" y="259384"/>
        <a:ext cx="851263" cy="978464"/>
      </dsp:txXfrm>
    </dsp:sp>
    <dsp:sp modelId="{713788F9-0BDA-4735-9940-7361236C83E5}">
      <dsp:nvSpPr>
        <dsp:cNvPr id="0" name=""/>
        <dsp:cNvSpPr/>
      </dsp:nvSpPr>
      <dsp:spPr>
        <a:xfrm rot="5400000">
          <a:off x="1632698" y="2588120"/>
          <a:ext cx="1421498" cy="123670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podpora docházky </a:t>
          </a:r>
          <a:r>
            <a:rPr lang="cs-CZ" sz="1000" kern="1200" dirty="0"/>
            <a:t>(dotační tituly, obědy zdarma, doprava...)</a:t>
          </a:r>
          <a:endParaRPr lang="cs-CZ" sz="1100" kern="1200" dirty="0"/>
        </a:p>
      </dsp:txBody>
      <dsp:txXfrm rot="-5400000">
        <a:off x="1917815" y="2717240"/>
        <a:ext cx="851263" cy="978464"/>
      </dsp:txXfrm>
    </dsp:sp>
    <dsp:sp modelId="{69C690A2-C3CE-46E0-9A94-E636C82B391B}">
      <dsp:nvSpPr>
        <dsp:cNvPr id="0" name=""/>
        <dsp:cNvSpPr/>
      </dsp:nvSpPr>
      <dsp:spPr>
        <a:xfrm>
          <a:off x="5123247" y="1586888"/>
          <a:ext cx="1535218" cy="852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>
              <a:latin typeface="Arial" panose="020B0604020202020204" pitchFamily="34" charset="0"/>
              <a:cs typeface="Arial" panose="020B0604020202020204" pitchFamily="34" charset="0"/>
            </a:rPr>
            <a:t>žáci (podpora vzdělávání)</a:t>
          </a:r>
        </a:p>
      </dsp:txBody>
      <dsp:txXfrm>
        <a:off x="5123247" y="1586888"/>
        <a:ext cx="1535218" cy="852899"/>
      </dsp:txXfrm>
    </dsp:sp>
    <dsp:sp modelId="{8C9606A4-561D-4C19-9967-43000AC453B6}">
      <dsp:nvSpPr>
        <dsp:cNvPr id="0" name=""/>
        <dsp:cNvSpPr/>
      </dsp:nvSpPr>
      <dsp:spPr>
        <a:xfrm rot="5400000">
          <a:off x="3629764" y="1359022"/>
          <a:ext cx="1421498" cy="123670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provázání formálního a neformálního vzdělávání</a:t>
          </a:r>
        </a:p>
      </dsp:txBody>
      <dsp:txXfrm rot="-5400000">
        <a:off x="3914881" y="1488142"/>
        <a:ext cx="851263" cy="978464"/>
      </dsp:txXfrm>
    </dsp:sp>
    <dsp:sp modelId="{EDFC9835-701C-48D6-B1C0-DA1B79D0D17A}">
      <dsp:nvSpPr>
        <dsp:cNvPr id="0" name=""/>
        <dsp:cNvSpPr/>
      </dsp:nvSpPr>
      <dsp:spPr>
        <a:xfrm rot="5400000">
          <a:off x="323398" y="128146"/>
          <a:ext cx="1421498" cy="123670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spolupráce se zřizovateli</a:t>
          </a:r>
          <a:endParaRPr lang="cs-CZ" sz="1100" kern="1200" dirty="0"/>
        </a:p>
      </dsp:txBody>
      <dsp:txXfrm rot="-5400000">
        <a:off x="608515" y="257266"/>
        <a:ext cx="851263" cy="978464"/>
      </dsp:txXfrm>
    </dsp:sp>
    <dsp:sp modelId="{08538497-1F2F-4938-8783-B1F1FFEE6451}">
      <dsp:nvSpPr>
        <dsp:cNvPr id="0" name=""/>
        <dsp:cNvSpPr/>
      </dsp:nvSpPr>
      <dsp:spPr>
        <a:xfrm>
          <a:off x="4301538" y="2698315"/>
          <a:ext cx="1586392" cy="852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03438-55EC-4F42-A9E4-96FCA2B21498}">
      <dsp:nvSpPr>
        <dsp:cNvPr id="0" name=""/>
        <dsp:cNvSpPr/>
      </dsp:nvSpPr>
      <dsp:spPr>
        <a:xfrm rot="5400000">
          <a:off x="970442" y="1367110"/>
          <a:ext cx="1421498" cy="123670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doučování</a:t>
          </a:r>
        </a:p>
      </dsp:txBody>
      <dsp:txXfrm rot="-5400000">
        <a:off x="1255559" y="1496230"/>
        <a:ext cx="851263" cy="978464"/>
      </dsp:txXfrm>
    </dsp:sp>
    <dsp:sp modelId="{94D6AFFB-3264-4ACA-B628-2F0E525F2DF2}">
      <dsp:nvSpPr>
        <dsp:cNvPr id="0" name=""/>
        <dsp:cNvSpPr/>
      </dsp:nvSpPr>
      <dsp:spPr>
        <a:xfrm rot="5400000">
          <a:off x="2974732" y="2588447"/>
          <a:ext cx="1421498" cy="123670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podpora rodiny + školy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(sociální pedagog...)</a:t>
          </a:r>
        </a:p>
      </dsp:txBody>
      <dsp:txXfrm rot="-5400000">
        <a:off x="3259849" y="2717567"/>
        <a:ext cx="851263" cy="978464"/>
      </dsp:txXfrm>
    </dsp:sp>
    <dsp:sp modelId="{D46E3256-9A14-4707-B1CB-347BF1B996C1}">
      <dsp:nvSpPr>
        <dsp:cNvPr id="0" name=""/>
        <dsp:cNvSpPr/>
      </dsp:nvSpPr>
      <dsp:spPr>
        <a:xfrm>
          <a:off x="4516299" y="2789163"/>
          <a:ext cx="1535218" cy="852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>
              <a:latin typeface="Arial" panose="020B0604020202020204" pitchFamily="34" charset="0"/>
              <a:cs typeface="Arial" panose="020B0604020202020204" pitchFamily="34" charset="0"/>
            </a:rPr>
            <a:t>Sociální oblast, rodina</a:t>
          </a:r>
          <a:r>
            <a:rPr lang="cs-CZ" sz="1400" b="0" kern="1200" dirty="0"/>
            <a:t> </a:t>
          </a:r>
        </a:p>
      </dsp:txBody>
      <dsp:txXfrm>
        <a:off x="4516299" y="2789163"/>
        <a:ext cx="1535218" cy="852899"/>
      </dsp:txXfrm>
    </dsp:sp>
    <dsp:sp modelId="{29FA2229-7BA2-4B48-AAA7-909D68AF938B}">
      <dsp:nvSpPr>
        <dsp:cNvPr id="0" name=""/>
        <dsp:cNvSpPr/>
      </dsp:nvSpPr>
      <dsp:spPr>
        <a:xfrm rot="5400000">
          <a:off x="2294359" y="1349341"/>
          <a:ext cx="1421498" cy="123670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podpora </a:t>
          </a:r>
          <a:r>
            <a:rPr lang="cs-CZ" sz="1000" kern="1200" dirty="0" err="1"/>
            <a:t>dist</a:t>
          </a:r>
          <a:r>
            <a:rPr lang="cs-CZ" sz="1000" kern="1200" dirty="0"/>
            <a:t>. vzdělávání - prevence </a:t>
          </a:r>
          <a:r>
            <a:rPr lang="cs-CZ" sz="1000" kern="1200" dirty="0" err="1"/>
            <a:t>digipropasti</a:t>
          </a:r>
          <a:endParaRPr lang="cs-CZ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(</a:t>
          </a:r>
          <a:r>
            <a:rPr lang="cs-CZ" sz="1000" kern="1200" dirty="0" err="1"/>
            <a:t>provazba</a:t>
          </a:r>
          <a:r>
            <a:rPr lang="cs-CZ" sz="1000" kern="1200" dirty="0"/>
            <a:t> komp. 3.1/</a:t>
          </a:r>
          <a:r>
            <a:rPr lang="cs-CZ" sz="1000" kern="1200" dirty="0" err="1"/>
            <a:t>digi</a:t>
          </a:r>
          <a:r>
            <a:rPr lang="cs-CZ" sz="1000" kern="1200" dirty="0"/>
            <a:t>)</a:t>
          </a:r>
        </a:p>
      </dsp:txBody>
      <dsp:txXfrm rot="-5400000">
        <a:off x="2579476" y="1478461"/>
        <a:ext cx="851263" cy="978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5303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97135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392463"/>
            <a:ext cx="5988723" cy="2106704"/>
          </a:xfrm>
        </p:spPr>
        <p:txBody>
          <a:bodyPr anchor="t" anchorCtr="0">
            <a:norm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97972" y="4392463"/>
            <a:ext cx="3838354" cy="2106703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7605347" y="4040365"/>
            <a:ext cx="0" cy="252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Group 4"/>
          <p:cNvGrpSpPr>
            <a:grpSpLocks noChangeAspect="1"/>
          </p:cNvGrpSpPr>
          <p:nvPr userDrawn="1"/>
        </p:nvGrpSpPr>
        <p:grpSpPr bwMode="auto">
          <a:xfrm>
            <a:off x="1017588" y="6042025"/>
            <a:ext cx="2468562" cy="466725"/>
            <a:chOff x="641" y="3806"/>
            <a:chExt cx="1555" cy="294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641" y="3806"/>
              <a:ext cx="1555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Freeform 5"/>
            <p:cNvSpPr>
              <a:spLocks noEditPoints="1"/>
            </p:cNvSpPr>
            <p:nvPr userDrawn="1"/>
          </p:nvSpPr>
          <p:spPr bwMode="auto">
            <a:xfrm>
              <a:off x="641" y="3806"/>
              <a:ext cx="520" cy="294"/>
            </a:xfrm>
            <a:custGeom>
              <a:avLst/>
              <a:gdLst>
                <a:gd name="T0" fmla="*/ 4019 w 5725"/>
                <a:gd name="T1" fmla="*/ 308 h 3234"/>
                <a:gd name="T2" fmla="*/ 4038 w 5725"/>
                <a:gd name="T3" fmla="*/ 147 h 3234"/>
                <a:gd name="T4" fmla="*/ 4150 w 5725"/>
                <a:gd name="T5" fmla="*/ 30 h 3234"/>
                <a:gd name="T6" fmla="*/ 4310 w 5725"/>
                <a:gd name="T7" fmla="*/ 2 h 3234"/>
                <a:gd name="T8" fmla="*/ 4454 w 5725"/>
                <a:gd name="T9" fmla="*/ 76 h 3234"/>
                <a:gd name="T10" fmla="*/ 4526 w 5725"/>
                <a:gd name="T11" fmla="*/ 219 h 3234"/>
                <a:gd name="T12" fmla="*/ 4500 w 5725"/>
                <a:gd name="T13" fmla="*/ 379 h 3234"/>
                <a:gd name="T14" fmla="*/ 4381 w 5725"/>
                <a:gd name="T15" fmla="*/ 490 h 3234"/>
                <a:gd name="T16" fmla="*/ 4220 w 5725"/>
                <a:gd name="T17" fmla="*/ 510 h 3234"/>
                <a:gd name="T18" fmla="*/ 3787 w 5725"/>
                <a:gd name="T19" fmla="*/ 631 h 3234"/>
                <a:gd name="T20" fmla="*/ 4530 w 5725"/>
                <a:gd name="T21" fmla="*/ 669 h 3234"/>
                <a:gd name="T22" fmla="*/ 4582 w 5725"/>
                <a:gd name="T23" fmla="*/ 2046 h 3234"/>
                <a:gd name="T24" fmla="*/ 4647 w 5725"/>
                <a:gd name="T25" fmla="*/ 2184 h 3234"/>
                <a:gd name="T26" fmla="*/ 4864 w 5725"/>
                <a:gd name="T27" fmla="*/ 2249 h 3234"/>
                <a:gd name="T28" fmla="*/ 3948 w 5725"/>
                <a:gd name="T29" fmla="*/ 2216 h 3234"/>
                <a:gd name="T30" fmla="*/ 4039 w 5725"/>
                <a:gd name="T31" fmla="*/ 2108 h 3234"/>
                <a:gd name="T32" fmla="*/ 4045 w 5725"/>
                <a:gd name="T33" fmla="*/ 828 h 3234"/>
                <a:gd name="T34" fmla="*/ 3967 w 5725"/>
                <a:gd name="T35" fmla="*/ 709 h 3234"/>
                <a:gd name="T36" fmla="*/ 3787 w 5725"/>
                <a:gd name="T37" fmla="*/ 631 h 3234"/>
                <a:gd name="T38" fmla="*/ 2649 w 5725"/>
                <a:gd name="T39" fmla="*/ 683 h 3234"/>
                <a:gd name="T40" fmla="*/ 2822 w 5725"/>
                <a:gd name="T41" fmla="*/ 650 h 3234"/>
                <a:gd name="T42" fmla="*/ 3184 w 5725"/>
                <a:gd name="T43" fmla="*/ 628 h 3234"/>
                <a:gd name="T44" fmla="*/ 3621 w 5725"/>
                <a:gd name="T45" fmla="*/ 853 h 3234"/>
                <a:gd name="T46" fmla="*/ 3761 w 5725"/>
                <a:gd name="T47" fmla="*/ 1068 h 3234"/>
                <a:gd name="T48" fmla="*/ 3824 w 5725"/>
                <a:gd name="T49" fmla="*/ 1602 h 3234"/>
                <a:gd name="T50" fmla="*/ 3685 w 5725"/>
                <a:gd name="T51" fmla="*/ 1988 h 3234"/>
                <a:gd name="T52" fmla="*/ 3383 w 5725"/>
                <a:gd name="T53" fmla="*/ 2231 h 3234"/>
                <a:gd name="T54" fmla="*/ 2925 w 5725"/>
                <a:gd name="T55" fmla="*/ 2295 h 3234"/>
                <a:gd name="T56" fmla="*/ 2687 w 5725"/>
                <a:gd name="T57" fmla="*/ 3025 h 3234"/>
                <a:gd name="T58" fmla="*/ 2728 w 5725"/>
                <a:gd name="T59" fmla="*/ 3152 h 3234"/>
                <a:gd name="T60" fmla="*/ 2941 w 5725"/>
                <a:gd name="T61" fmla="*/ 3201 h 3234"/>
                <a:gd name="T62" fmla="*/ 2114 w 5725"/>
                <a:gd name="T63" fmla="*/ 3169 h 3234"/>
                <a:gd name="T64" fmla="*/ 2176 w 5725"/>
                <a:gd name="T65" fmla="*/ 3063 h 3234"/>
                <a:gd name="T66" fmla="*/ 2148 w 5725"/>
                <a:gd name="T67" fmla="*/ 759 h 3234"/>
                <a:gd name="T68" fmla="*/ 2034 w 5725"/>
                <a:gd name="T69" fmla="*/ 677 h 3234"/>
                <a:gd name="T70" fmla="*/ 3309 w 5725"/>
                <a:gd name="T71" fmla="*/ 959 h 3234"/>
                <a:gd name="T72" fmla="*/ 3193 w 5725"/>
                <a:gd name="T73" fmla="*/ 704 h 3234"/>
                <a:gd name="T74" fmla="*/ 2923 w 5725"/>
                <a:gd name="T75" fmla="*/ 654 h 3234"/>
                <a:gd name="T76" fmla="*/ 2682 w 5725"/>
                <a:gd name="T77" fmla="*/ 791 h 3234"/>
                <a:gd name="T78" fmla="*/ 2688 w 5725"/>
                <a:gd name="T79" fmla="*/ 1675 h 3234"/>
                <a:gd name="T80" fmla="*/ 2824 w 5725"/>
                <a:gd name="T81" fmla="*/ 2233 h 3234"/>
                <a:gd name="T82" fmla="*/ 3100 w 5725"/>
                <a:gd name="T83" fmla="*/ 2257 h 3234"/>
                <a:gd name="T84" fmla="*/ 3290 w 5725"/>
                <a:gd name="T85" fmla="*/ 2073 h 3234"/>
                <a:gd name="T86" fmla="*/ 715 w 5725"/>
                <a:gd name="T87" fmla="*/ 2020 h 3234"/>
                <a:gd name="T88" fmla="*/ 771 w 5725"/>
                <a:gd name="T89" fmla="*/ 2184 h 3234"/>
                <a:gd name="T90" fmla="*/ 910 w 5725"/>
                <a:gd name="T91" fmla="*/ 2246 h 3234"/>
                <a:gd name="T92" fmla="*/ 141 w 5725"/>
                <a:gd name="T93" fmla="*/ 2194 h 3234"/>
                <a:gd name="T94" fmla="*/ 206 w 5725"/>
                <a:gd name="T95" fmla="*/ 895 h 3234"/>
                <a:gd name="T96" fmla="*/ 107 w 5725"/>
                <a:gd name="T97" fmla="*/ 698 h 3234"/>
                <a:gd name="T98" fmla="*/ 653 w 5725"/>
                <a:gd name="T99" fmla="*/ 657 h 3234"/>
                <a:gd name="T100" fmla="*/ 767 w 5725"/>
                <a:gd name="T101" fmla="*/ 694 h 3234"/>
                <a:gd name="T102" fmla="*/ 1033 w 5725"/>
                <a:gd name="T103" fmla="*/ 615 h 3234"/>
                <a:gd name="T104" fmla="*/ 1568 w 5725"/>
                <a:gd name="T105" fmla="*/ 715 h 3234"/>
                <a:gd name="T106" fmla="*/ 1830 w 5725"/>
                <a:gd name="T107" fmla="*/ 1016 h 3234"/>
                <a:gd name="T108" fmla="*/ 1889 w 5725"/>
                <a:gd name="T109" fmla="*/ 2151 h 3234"/>
                <a:gd name="T110" fmla="*/ 2044 w 5725"/>
                <a:gd name="T111" fmla="*/ 2246 h 3234"/>
                <a:gd name="T112" fmla="*/ 1241 w 5725"/>
                <a:gd name="T113" fmla="*/ 2221 h 3234"/>
                <a:gd name="T114" fmla="*/ 1335 w 5725"/>
                <a:gd name="T115" fmla="*/ 2120 h 3234"/>
                <a:gd name="T116" fmla="*/ 1340 w 5725"/>
                <a:gd name="T117" fmla="*/ 1049 h 3234"/>
                <a:gd name="T118" fmla="*/ 1239 w 5725"/>
                <a:gd name="T119" fmla="*/ 749 h 3234"/>
                <a:gd name="T120" fmla="*/ 1033 w 5725"/>
                <a:gd name="T121" fmla="*/ 648 h 3234"/>
                <a:gd name="T122" fmla="*/ 769 w 5725"/>
                <a:gd name="T123" fmla="*/ 729 h 3234"/>
                <a:gd name="T124" fmla="*/ 5725 w 5725"/>
                <a:gd name="T125" fmla="*/ 3234 h 3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725" h="3234">
                  <a:moveTo>
                    <a:pt x="4089" y="439"/>
                  </a:moveTo>
                  <a:lnTo>
                    <a:pt x="4080" y="430"/>
                  </a:lnTo>
                  <a:lnTo>
                    <a:pt x="4071" y="420"/>
                  </a:lnTo>
                  <a:lnTo>
                    <a:pt x="4064" y="409"/>
                  </a:lnTo>
                  <a:lnTo>
                    <a:pt x="4056" y="400"/>
                  </a:lnTo>
                  <a:lnTo>
                    <a:pt x="4050" y="389"/>
                  </a:lnTo>
                  <a:lnTo>
                    <a:pt x="4043" y="379"/>
                  </a:lnTo>
                  <a:lnTo>
                    <a:pt x="4038" y="367"/>
                  </a:lnTo>
                  <a:lnTo>
                    <a:pt x="4033" y="356"/>
                  </a:lnTo>
                  <a:lnTo>
                    <a:pt x="4028" y="344"/>
                  </a:lnTo>
                  <a:lnTo>
                    <a:pt x="4024" y="333"/>
                  </a:lnTo>
                  <a:lnTo>
                    <a:pt x="4021" y="321"/>
                  </a:lnTo>
                  <a:lnTo>
                    <a:pt x="4019" y="308"/>
                  </a:lnTo>
                  <a:lnTo>
                    <a:pt x="4016" y="296"/>
                  </a:lnTo>
                  <a:lnTo>
                    <a:pt x="4014" y="284"/>
                  </a:lnTo>
                  <a:lnTo>
                    <a:pt x="4014" y="271"/>
                  </a:lnTo>
                  <a:lnTo>
                    <a:pt x="4013" y="257"/>
                  </a:lnTo>
                  <a:lnTo>
                    <a:pt x="4014" y="244"/>
                  </a:lnTo>
                  <a:lnTo>
                    <a:pt x="4014" y="231"/>
                  </a:lnTo>
                  <a:lnTo>
                    <a:pt x="4016" y="219"/>
                  </a:lnTo>
                  <a:lnTo>
                    <a:pt x="4019" y="206"/>
                  </a:lnTo>
                  <a:lnTo>
                    <a:pt x="4021" y="194"/>
                  </a:lnTo>
                  <a:lnTo>
                    <a:pt x="4024" y="181"/>
                  </a:lnTo>
                  <a:lnTo>
                    <a:pt x="4028" y="170"/>
                  </a:lnTo>
                  <a:lnTo>
                    <a:pt x="4033" y="159"/>
                  </a:lnTo>
                  <a:lnTo>
                    <a:pt x="4038" y="147"/>
                  </a:lnTo>
                  <a:lnTo>
                    <a:pt x="4043" y="136"/>
                  </a:lnTo>
                  <a:lnTo>
                    <a:pt x="4050" y="126"/>
                  </a:lnTo>
                  <a:lnTo>
                    <a:pt x="4056" y="115"/>
                  </a:lnTo>
                  <a:lnTo>
                    <a:pt x="4064" y="104"/>
                  </a:lnTo>
                  <a:lnTo>
                    <a:pt x="4071" y="95"/>
                  </a:lnTo>
                  <a:lnTo>
                    <a:pt x="4080" y="85"/>
                  </a:lnTo>
                  <a:lnTo>
                    <a:pt x="4089" y="76"/>
                  </a:lnTo>
                  <a:lnTo>
                    <a:pt x="4099" y="66"/>
                  </a:lnTo>
                  <a:lnTo>
                    <a:pt x="4108" y="58"/>
                  </a:lnTo>
                  <a:lnTo>
                    <a:pt x="4118" y="50"/>
                  </a:lnTo>
                  <a:lnTo>
                    <a:pt x="4129" y="43"/>
                  </a:lnTo>
                  <a:lnTo>
                    <a:pt x="4139" y="35"/>
                  </a:lnTo>
                  <a:lnTo>
                    <a:pt x="4150" y="30"/>
                  </a:lnTo>
                  <a:lnTo>
                    <a:pt x="4161" y="23"/>
                  </a:lnTo>
                  <a:lnTo>
                    <a:pt x="4173" y="19"/>
                  </a:lnTo>
                  <a:lnTo>
                    <a:pt x="4184" y="14"/>
                  </a:lnTo>
                  <a:lnTo>
                    <a:pt x="4196" y="11"/>
                  </a:lnTo>
                  <a:lnTo>
                    <a:pt x="4208" y="7"/>
                  </a:lnTo>
                  <a:lnTo>
                    <a:pt x="4220" y="4"/>
                  </a:lnTo>
                  <a:lnTo>
                    <a:pt x="4232" y="2"/>
                  </a:lnTo>
                  <a:lnTo>
                    <a:pt x="4245" y="1"/>
                  </a:lnTo>
                  <a:lnTo>
                    <a:pt x="4258" y="0"/>
                  </a:lnTo>
                  <a:lnTo>
                    <a:pt x="4271" y="0"/>
                  </a:lnTo>
                  <a:lnTo>
                    <a:pt x="4285" y="0"/>
                  </a:lnTo>
                  <a:lnTo>
                    <a:pt x="4298" y="1"/>
                  </a:lnTo>
                  <a:lnTo>
                    <a:pt x="4310" y="2"/>
                  </a:lnTo>
                  <a:lnTo>
                    <a:pt x="4322" y="4"/>
                  </a:lnTo>
                  <a:lnTo>
                    <a:pt x="4335" y="7"/>
                  </a:lnTo>
                  <a:lnTo>
                    <a:pt x="4347" y="11"/>
                  </a:lnTo>
                  <a:lnTo>
                    <a:pt x="4359" y="14"/>
                  </a:lnTo>
                  <a:lnTo>
                    <a:pt x="4370" y="19"/>
                  </a:lnTo>
                  <a:lnTo>
                    <a:pt x="4381" y="23"/>
                  </a:lnTo>
                  <a:lnTo>
                    <a:pt x="4393" y="30"/>
                  </a:lnTo>
                  <a:lnTo>
                    <a:pt x="4403" y="35"/>
                  </a:lnTo>
                  <a:lnTo>
                    <a:pt x="4414" y="43"/>
                  </a:lnTo>
                  <a:lnTo>
                    <a:pt x="4424" y="50"/>
                  </a:lnTo>
                  <a:lnTo>
                    <a:pt x="4434" y="58"/>
                  </a:lnTo>
                  <a:lnTo>
                    <a:pt x="4444" y="66"/>
                  </a:lnTo>
                  <a:lnTo>
                    <a:pt x="4454" y="76"/>
                  </a:lnTo>
                  <a:lnTo>
                    <a:pt x="4462" y="85"/>
                  </a:lnTo>
                  <a:lnTo>
                    <a:pt x="4471" y="95"/>
                  </a:lnTo>
                  <a:lnTo>
                    <a:pt x="4479" y="104"/>
                  </a:lnTo>
                  <a:lnTo>
                    <a:pt x="4487" y="115"/>
                  </a:lnTo>
                  <a:lnTo>
                    <a:pt x="4493" y="126"/>
                  </a:lnTo>
                  <a:lnTo>
                    <a:pt x="4500" y="136"/>
                  </a:lnTo>
                  <a:lnTo>
                    <a:pt x="4505" y="147"/>
                  </a:lnTo>
                  <a:lnTo>
                    <a:pt x="4510" y="159"/>
                  </a:lnTo>
                  <a:lnTo>
                    <a:pt x="4515" y="170"/>
                  </a:lnTo>
                  <a:lnTo>
                    <a:pt x="4519" y="181"/>
                  </a:lnTo>
                  <a:lnTo>
                    <a:pt x="4522" y="194"/>
                  </a:lnTo>
                  <a:lnTo>
                    <a:pt x="4524" y="206"/>
                  </a:lnTo>
                  <a:lnTo>
                    <a:pt x="4526" y="219"/>
                  </a:lnTo>
                  <a:lnTo>
                    <a:pt x="4527" y="231"/>
                  </a:lnTo>
                  <a:lnTo>
                    <a:pt x="4529" y="244"/>
                  </a:lnTo>
                  <a:lnTo>
                    <a:pt x="4529" y="257"/>
                  </a:lnTo>
                  <a:lnTo>
                    <a:pt x="4529" y="271"/>
                  </a:lnTo>
                  <a:lnTo>
                    <a:pt x="4527" y="284"/>
                  </a:lnTo>
                  <a:lnTo>
                    <a:pt x="4526" y="296"/>
                  </a:lnTo>
                  <a:lnTo>
                    <a:pt x="4524" y="308"/>
                  </a:lnTo>
                  <a:lnTo>
                    <a:pt x="4522" y="321"/>
                  </a:lnTo>
                  <a:lnTo>
                    <a:pt x="4519" y="333"/>
                  </a:lnTo>
                  <a:lnTo>
                    <a:pt x="4515" y="344"/>
                  </a:lnTo>
                  <a:lnTo>
                    <a:pt x="4510" y="356"/>
                  </a:lnTo>
                  <a:lnTo>
                    <a:pt x="4505" y="367"/>
                  </a:lnTo>
                  <a:lnTo>
                    <a:pt x="4500" y="379"/>
                  </a:lnTo>
                  <a:lnTo>
                    <a:pt x="4493" y="389"/>
                  </a:lnTo>
                  <a:lnTo>
                    <a:pt x="4487" y="400"/>
                  </a:lnTo>
                  <a:lnTo>
                    <a:pt x="4479" y="409"/>
                  </a:lnTo>
                  <a:lnTo>
                    <a:pt x="4471" y="420"/>
                  </a:lnTo>
                  <a:lnTo>
                    <a:pt x="4462" y="430"/>
                  </a:lnTo>
                  <a:lnTo>
                    <a:pt x="4454" y="439"/>
                  </a:lnTo>
                  <a:lnTo>
                    <a:pt x="4444" y="448"/>
                  </a:lnTo>
                  <a:lnTo>
                    <a:pt x="4434" y="456"/>
                  </a:lnTo>
                  <a:lnTo>
                    <a:pt x="4424" y="465"/>
                  </a:lnTo>
                  <a:lnTo>
                    <a:pt x="4414" y="472"/>
                  </a:lnTo>
                  <a:lnTo>
                    <a:pt x="4403" y="479"/>
                  </a:lnTo>
                  <a:lnTo>
                    <a:pt x="4393" y="485"/>
                  </a:lnTo>
                  <a:lnTo>
                    <a:pt x="4381" y="490"/>
                  </a:lnTo>
                  <a:lnTo>
                    <a:pt x="4370" y="496"/>
                  </a:lnTo>
                  <a:lnTo>
                    <a:pt x="4359" y="500"/>
                  </a:lnTo>
                  <a:lnTo>
                    <a:pt x="4347" y="504"/>
                  </a:lnTo>
                  <a:lnTo>
                    <a:pt x="4335" y="508"/>
                  </a:lnTo>
                  <a:lnTo>
                    <a:pt x="4322" y="510"/>
                  </a:lnTo>
                  <a:lnTo>
                    <a:pt x="4310" y="512"/>
                  </a:lnTo>
                  <a:lnTo>
                    <a:pt x="4298" y="513"/>
                  </a:lnTo>
                  <a:lnTo>
                    <a:pt x="4285" y="514"/>
                  </a:lnTo>
                  <a:lnTo>
                    <a:pt x="4271" y="515"/>
                  </a:lnTo>
                  <a:lnTo>
                    <a:pt x="4258" y="514"/>
                  </a:lnTo>
                  <a:lnTo>
                    <a:pt x="4245" y="513"/>
                  </a:lnTo>
                  <a:lnTo>
                    <a:pt x="4232" y="512"/>
                  </a:lnTo>
                  <a:lnTo>
                    <a:pt x="4220" y="510"/>
                  </a:lnTo>
                  <a:lnTo>
                    <a:pt x="4208" y="508"/>
                  </a:lnTo>
                  <a:lnTo>
                    <a:pt x="4196" y="504"/>
                  </a:lnTo>
                  <a:lnTo>
                    <a:pt x="4184" y="500"/>
                  </a:lnTo>
                  <a:lnTo>
                    <a:pt x="4173" y="496"/>
                  </a:lnTo>
                  <a:lnTo>
                    <a:pt x="4161" y="490"/>
                  </a:lnTo>
                  <a:lnTo>
                    <a:pt x="4150" y="485"/>
                  </a:lnTo>
                  <a:lnTo>
                    <a:pt x="4139" y="479"/>
                  </a:lnTo>
                  <a:lnTo>
                    <a:pt x="4129" y="472"/>
                  </a:lnTo>
                  <a:lnTo>
                    <a:pt x="4118" y="465"/>
                  </a:lnTo>
                  <a:lnTo>
                    <a:pt x="4108" y="456"/>
                  </a:lnTo>
                  <a:lnTo>
                    <a:pt x="4099" y="448"/>
                  </a:lnTo>
                  <a:lnTo>
                    <a:pt x="4089" y="439"/>
                  </a:lnTo>
                  <a:close/>
                  <a:moveTo>
                    <a:pt x="3787" y="631"/>
                  </a:moveTo>
                  <a:lnTo>
                    <a:pt x="4448" y="631"/>
                  </a:lnTo>
                  <a:lnTo>
                    <a:pt x="4457" y="632"/>
                  </a:lnTo>
                  <a:lnTo>
                    <a:pt x="4464" y="632"/>
                  </a:lnTo>
                  <a:lnTo>
                    <a:pt x="4473" y="634"/>
                  </a:lnTo>
                  <a:lnTo>
                    <a:pt x="4479" y="635"/>
                  </a:lnTo>
                  <a:lnTo>
                    <a:pt x="4487" y="638"/>
                  </a:lnTo>
                  <a:lnTo>
                    <a:pt x="4493" y="641"/>
                  </a:lnTo>
                  <a:lnTo>
                    <a:pt x="4501" y="644"/>
                  </a:lnTo>
                  <a:lnTo>
                    <a:pt x="4507" y="648"/>
                  </a:lnTo>
                  <a:lnTo>
                    <a:pt x="4513" y="653"/>
                  </a:lnTo>
                  <a:lnTo>
                    <a:pt x="4519" y="658"/>
                  </a:lnTo>
                  <a:lnTo>
                    <a:pt x="4524" y="663"/>
                  </a:lnTo>
                  <a:lnTo>
                    <a:pt x="4530" y="669"/>
                  </a:lnTo>
                  <a:lnTo>
                    <a:pt x="4539" y="682"/>
                  </a:lnTo>
                  <a:lnTo>
                    <a:pt x="4548" y="697"/>
                  </a:lnTo>
                  <a:lnTo>
                    <a:pt x="4556" y="715"/>
                  </a:lnTo>
                  <a:lnTo>
                    <a:pt x="4563" y="735"/>
                  </a:lnTo>
                  <a:lnTo>
                    <a:pt x="4568" y="756"/>
                  </a:lnTo>
                  <a:lnTo>
                    <a:pt x="4573" y="779"/>
                  </a:lnTo>
                  <a:lnTo>
                    <a:pt x="4577" y="805"/>
                  </a:lnTo>
                  <a:lnTo>
                    <a:pt x="4579" y="833"/>
                  </a:lnTo>
                  <a:lnTo>
                    <a:pt x="4581" y="863"/>
                  </a:lnTo>
                  <a:lnTo>
                    <a:pt x="4581" y="895"/>
                  </a:lnTo>
                  <a:lnTo>
                    <a:pt x="4581" y="2018"/>
                  </a:lnTo>
                  <a:lnTo>
                    <a:pt x="4582" y="2033"/>
                  </a:lnTo>
                  <a:lnTo>
                    <a:pt x="4582" y="2046"/>
                  </a:lnTo>
                  <a:lnTo>
                    <a:pt x="4584" y="2060"/>
                  </a:lnTo>
                  <a:lnTo>
                    <a:pt x="4586" y="2073"/>
                  </a:lnTo>
                  <a:lnTo>
                    <a:pt x="4588" y="2085"/>
                  </a:lnTo>
                  <a:lnTo>
                    <a:pt x="4593" y="2096"/>
                  </a:lnTo>
                  <a:lnTo>
                    <a:pt x="4596" y="2108"/>
                  </a:lnTo>
                  <a:lnTo>
                    <a:pt x="4600" y="2119"/>
                  </a:lnTo>
                  <a:lnTo>
                    <a:pt x="4606" y="2129"/>
                  </a:lnTo>
                  <a:lnTo>
                    <a:pt x="4611" y="2140"/>
                  </a:lnTo>
                  <a:lnTo>
                    <a:pt x="4617" y="2150"/>
                  </a:lnTo>
                  <a:lnTo>
                    <a:pt x="4624" y="2158"/>
                  </a:lnTo>
                  <a:lnTo>
                    <a:pt x="4631" y="2168"/>
                  </a:lnTo>
                  <a:lnTo>
                    <a:pt x="4639" y="2175"/>
                  </a:lnTo>
                  <a:lnTo>
                    <a:pt x="4647" y="2184"/>
                  </a:lnTo>
                  <a:lnTo>
                    <a:pt x="4657" y="2191"/>
                  </a:lnTo>
                  <a:lnTo>
                    <a:pt x="4665" y="2198"/>
                  </a:lnTo>
                  <a:lnTo>
                    <a:pt x="4676" y="2204"/>
                  </a:lnTo>
                  <a:lnTo>
                    <a:pt x="4686" y="2210"/>
                  </a:lnTo>
                  <a:lnTo>
                    <a:pt x="4696" y="2216"/>
                  </a:lnTo>
                  <a:lnTo>
                    <a:pt x="4708" y="2221"/>
                  </a:lnTo>
                  <a:lnTo>
                    <a:pt x="4720" y="2226"/>
                  </a:lnTo>
                  <a:lnTo>
                    <a:pt x="4733" y="2231"/>
                  </a:lnTo>
                  <a:lnTo>
                    <a:pt x="4746" y="2234"/>
                  </a:lnTo>
                  <a:lnTo>
                    <a:pt x="4772" y="2240"/>
                  </a:lnTo>
                  <a:lnTo>
                    <a:pt x="4801" y="2245"/>
                  </a:lnTo>
                  <a:lnTo>
                    <a:pt x="4831" y="2248"/>
                  </a:lnTo>
                  <a:lnTo>
                    <a:pt x="4864" y="2249"/>
                  </a:lnTo>
                  <a:lnTo>
                    <a:pt x="4864" y="2282"/>
                  </a:lnTo>
                  <a:lnTo>
                    <a:pt x="3787" y="2282"/>
                  </a:lnTo>
                  <a:lnTo>
                    <a:pt x="3787" y="2249"/>
                  </a:lnTo>
                  <a:lnTo>
                    <a:pt x="3819" y="2248"/>
                  </a:lnTo>
                  <a:lnTo>
                    <a:pt x="3849" y="2245"/>
                  </a:lnTo>
                  <a:lnTo>
                    <a:pt x="3863" y="2242"/>
                  </a:lnTo>
                  <a:lnTo>
                    <a:pt x="3876" y="2240"/>
                  </a:lnTo>
                  <a:lnTo>
                    <a:pt x="3889" y="2237"/>
                  </a:lnTo>
                  <a:lnTo>
                    <a:pt x="3902" y="2234"/>
                  </a:lnTo>
                  <a:lnTo>
                    <a:pt x="3915" y="2231"/>
                  </a:lnTo>
                  <a:lnTo>
                    <a:pt x="3926" y="2226"/>
                  </a:lnTo>
                  <a:lnTo>
                    <a:pt x="3937" y="2221"/>
                  </a:lnTo>
                  <a:lnTo>
                    <a:pt x="3948" y="2216"/>
                  </a:lnTo>
                  <a:lnTo>
                    <a:pt x="3958" y="2210"/>
                  </a:lnTo>
                  <a:lnTo>
                    <a:pt x="3967" y="2204"/>
                  </a:lnTo>
                  <a:lnTo>
                    <a:pt x="3977" y="2198"/>
                  </a:lnTo>
                  <a:lnTo>
                    <a:pt x="3985" y="2191"/>
                  </a:lnTo>
                  <a:lnTo>
                    <a:pt x="3993" y="2184"/>
                  </a:lnTo>
                  <a:lnTo>
                    <a:pt x="4000" y="2176"/>
                  </a:lnTo>
                  <a:lnTo>
                    <a:pt x="4008" y="2168"/>
                  </a:lnTo>
                  <a:lnTo>
                    <a:pt x="4014" y="2159"/>
                  </a:lnTo>
                  <a:lnTo>
                    <a:pt x="4020" y="2150"/>
                  </a:lnTo>
                  <a:lnTo>
                    <a:pt x="4025" y="2140"/>
                  </a:lnTo>
                  <a:lnTo>
                    <a:pt x="4030" y="2129"/>
                  </a:lnTo>
                  <a:lnTo>
                    <a:pt x="4035" y="2120"/>
                  </a:lnTo>
                  <a:lnTo>
                    <a:pt x="4039" y="2108"/>
                  </a:lnTo>
                  <a:lnTo>
                    <a:pt x="4042" y="2097"/>
                  </a:lnTo>
                  <a:lnTo>
                    <a:pt x="4045" y="2085"/>
                  </a:lnTo>
                  <a:lnTo>
                    <a:pt x="4047" y="2073"/>
                  </a:lnTo>
                  <a:lnTo>
                    <a:pt x="4049" y="2060"/>
                  </a:lnTo>
                  <a:lnTo>
                    <a:pt x="4051" y="2046"/>
                  </a:lnTo>
                  <a:lnTo>
                    <a:pt x="4051" y="2033"/>
                  </a:lnTo>
                  <a:lnTo>
                    <a:pt x="4052" y="2018"/>
                  </a:lnTo>
                  <a:lnTo>
                    <a:pt x="4052" y="895"/>
                  </a:lnTo>
                  <a:lnTo>
                    <a:pt x="4051" y="881"/>
                  </a:lnTo>
                  <a:lnTo>
                    <a:pt x="4051" y="867"/>
                  </a:lnTo>
                  <a:lnTo>
                    <a:pt x="4049" y="854"/>
                  </a:lnTo>
                  <a:lnTo>
                    <a:pt x="4047" y="841"/>
                  </a:lnTo>
                  <a:lnTo>
                    <a:pt x="4045" y="828"/>
                  </a:lnTo>
                  <a:lnTo>
                    <a:pt x="4042" y="817"/>
                  </a:lnTo>
                  <a:lnTo>
                    <a:pt x="4039" y="805"/>
                  </a:lnTo>
                  <a:lnTo>
                    <a:pt x="4035" y="794"/>
                  </a:lnTo>
                  <a:lnTo>
                    <a:pt x="4030" y="784"/>
                  </a:lnTo>
                  <a:lnTo>
                    <a:pt x="4025" y="774"/>
                  </a:lnTo>
                  <a:lnTo>
                    <a:pt x="4020" y="765"/>
                  </a:lnTo>
                  <a:lnTo>
                    <a:pt x="4014" y="755"/>
                  </a:lnTo>
                  <a:lnTo>
                    <a:pt x="4008" y="746"/>
                  </a:lnTo>
                  <a:lnTo>
                    <a:pt x="4000" y="738"/>
                  </a:lnTo>
                  <a:lnTo>
                    <a:pt x="3993" y="730"/>
                  </a:lnTo>
                  <a:lnTo>
                    <a:pt x="3985" y="723"/>
                  </a:lnTo>
                  <a:lnTo>
                    <a:pt x="3977" y="715"/>
                  </a:lnTo>
                  <a:lnTo>
                    <a:pt x="3967" y="709"/>
                  </a:lnTo>
                  <a:lnTo>
                    <a:pt x="3958" y="703"/>
                  </a:lnTo>
                  <a:lnTo>
                    <a:pt x="3948" y="697"/>
                  </a:lnTo>
                  <a:lnTo>
                    <a:pt x="3937" y="692"/>
                  </a:lnTo>
                  <a:lnTo>
                    <a:pt x="3926" y="688"/>
                  </a:lnTo>
                  <a:lnTo>
                    <a:pt x="3915" y="683"/>
                  </a:lnTo>
                  <a:lnTo>
                    <a:pt x="3902" y="679"/>
                  </a:lnTo>
                  <a:lnTo>
                    <a:pt x="3889" y="676"/>
                  </a:lnTo>
                  <a:lnTo>
                    <a:pt x="3876" y="674"/>
                  </a:lnTo>
                  <a:lnTo>
                    <a:pt x="3863" y="671"/>
                  </a:lnTo>
                  <a:lnTo>
                    <a:pt x="3849" y="669"/>
                  </a:lnTo>
                  <a:lnTo>
                    <a:pt x="3819" y="666"/>
                  </a:lnTo>
                  <a:lnTo>
                    <a:pt x="3787" y="665"/>
                  </a:lnTo>
                  <a:lnTo>
                    <a:pt x="3787" y="631"/>
                  </a:lnTo>
                  <a:close/>
                  <a:moveTo>
                    <a:pt x="2559" y="630"/>
                  </a:moveTo>
                  <a:lnTo>
                    <a:pt x="2569" y="630"/>
                  </a:lnTo>
                  <a:lnTo>
                    <a:pt x="2578" y="631"/>
                  </a:lnTo>
                  <a:lnTo>
                    <a:pt x="2587" y="633"/>
                  </a:lnTo>
                  <a:lnTo>
                    <a:pt x="2595" y="635"/>
                  </a:lnTo>
                  <a:lnTo>
                    <a:pt x="2603" y="640"/>
                  </a:lnTo>
                  <a:lnTo>
                    <a:pt x="2611" y="643"/>
                  </a:lnTo>
                  <a:lnTo>
                    <a:pt x="2618" y="648"/>
                  </a:lnTo>
                  <a:lnTo>
                    <a:pt x="2625" y="654"/>
                  </a:lnTo>
                  <a:lnTo>
                    <a:pt x="2632" y="660"/>
                  </a:lnTo>
                  <a:lnTo>
                    <a:pt x="2637" y="667"/>
                  </a:lnTo>
                  <a:lnTo>
                    <a:pt x="2644" y="675"/>
                  </a:lnTo>
                  <a:lnTo>
                    <a:pt x="2649" y="683"/>
                  </a:lnTo>
                  <a:lnTo>
                    <a:pt x="2654" y="693"/>
                  </a:lnTo>
                  <a:lnTo>
                    <a:pt x="2659" y="703"/>
                  </a:lnTo>
                  <a:lnTo>
                    <a:pt x="2663" y="713"/>
                  </a:lnTo>
                  <a:lnTo>
                    <a:pt x="2667" y="725"/>
                  </a:lnTo>
                  <a:lnTo>
                    <a:pt x="2672" y="728"/>
                  </a:lnTo>
                  <a:lnTo>
                    <a:pt x="2674" y="729"/>
                  </a:lnTo>
                  <a:lnTo>
                    <a:pt x="2695" y="715"/>
                  </a:lnTo>
                  <a:lnTo>
                    <a:pt x="2716" y="703"/>
                  </a:lnTo>
                  <a:lnTo>
                    <a:pt x="2738" y="690"/>
                  </a:lnTo>
                  <a:lnTo>
                    <a:pt x="2759" y="679"/>
                  </a:lnTo>
                  <a:lnTo>
                    <a:pt x="2780" y="669"/>
                  </a:lnTo>
                  <a:lnTo>
                    <a:pt x="2801" y="659"/>
                  </a:lnTo>
                  <a:lnTo>
                    <a:pt x="2822" y="650"/>
                  </a:lnTo>
                  <a:lnTo>
                    <a:pt x="2843" y="643"/>
                  </a:lnTo>
                  <a:lnTo>
                    <a:pt x="2863" y="635"/>
                  </a:lnTo>
                  <a:lnTo>
                    <a:pt x="2883" y="630"/>
                  </a:lnTo>
                  <a:lnTo>
                    <a:pt x="2905" y="625"/>
                  </a:lnTo>
                  <a:lnTo>
                    <a:pt x="2925" y="621"/>
                  </a:lnTo>
                  <a:lnTo>
                    <a:pt x="2945" y="617"/>
                  </a:lnTo>
                  <a:lnTo>
                    <a:pt x="2965" y="615"/>
                  </a:lnTo>
                  <a:lnTo>
                    <a:pt x="2985" y="614"/>
                  </a:lnTo>
                  <a:lnTo>
                    <a:pt x="3005" y="613"/>
                  </a:lnTo>
                  <a:lnTo>
                    <a:pt x="3051" y="614"/>
                  </a:lnTo>
                  <a:lnTo>
                    <a:pt x="3096" y="617"/>
                  </a:lnTo>
                  <a:lnTo>
                    <a:pt x="3141" y="622"/>
                  </a:lnTo>
                  <a:lnTo>
                    <a:pt x="3184" y="628"/>
                  </a:lnTo>
                  <a:lnTo>
                    <a:pt x="3225" y="635"/>
                  </a:lnTo>
                  <a:lnTo>
                    <a:pt x="3266" y="645"/>
                  </a:lnTo>
                  <a:lnTo>
                    <a:pt x="3304" y="657"/>
                  </a:lnTo>
                  <a:lnTo>
                    <a:pt x="3343" y="670"/>
                  </a:lnTo>
                  <a:lnTo>
                    <a:pt x="3380" y="685"/>
                  </a:lnTo>
                  <a:lnTo>
                    <a:pt x="3416" y="702"/>
                  </a:lnTo>
                  <a:lnTo>
                    <a:pt x="3451" y="720"/>
                  </a:lnTo>
                  <a:lnTo>
                    <a:pt x="3484" y="740"/>
                  </a:lnTo>
                  <a:lnTo>
                    <a:pt x="3516" y="762"/>
                  </a:lnTo>
                  <a:lnTo>
                    <a:pt x="3548" y="786"/>
                  </a:lnTo>
                  <a:lnTo>
                    <a:pt x="3578" y="811"/>
                  </a:lnTo>
                  <a:lnTo>
                    <a:pt x="3607" y="838"/>
                  </a:lnTo>
                  <a:lnTo>
                    <a:pt x="3621" y="853"/>
                  </a:lnTo>
                  <a:lnTo>
                    <a:pt x="3634" y="867"/>
                  </a:lnTo>
                  <a:lnTo>
                    <a:pt x="3647" y="882"/>
                  </a:lnTo>
                  <a:lnTo>
                    <a:pt x="3659" y="898"/>
                  </a:lnTo>
                  <a:lnTo>
                    <a:pt x="3672" y="913"/>
                  </a:lnTo>
                  <a:lnTo>
                    <a:pt x="3683" y="929"/>
                  </a:lnTo>
                  <a:lnTo>
                    <a:pt x="3695" y="945"/>
                  </a:lnTo>
                  <a:lnTo>
                    <a:pt x="3705" y="962"/>
                  </a:lnTo>
                  <a:lnTo>
                    <a:pt x="3716" y="979"/>
                  </a:lnTo>
                  <a:lnTo>
                    <a:pt x="3726" y="996"/>
                  </a:lnTo>
                  <a:lnTo>
                    <a:pt x="3735" y="1013"/>
                  </a:lnTo>
                  <a:lnTo>
                    <a:pt x="3744" y="1031"/>
                  </a:lnTo>
                  <a:lnTo>
                    <a:pt x="3752" y="1049"/>
                  </a:lnTo>
                  <a:lnTo>
                    <a:pt x="3761" y="1068"/>
                  </a:lnTo>
                  <a:lnTo>
                    <a:pt x="3768" y="1087"/>
                  </a:lnTo>
                  <a:lnTo>
                    <a:pt x="3776" y="1106"/>
                  </a:lnTo>
                  <a:lnTo>
                    <a:pt x="3789" y="1145"/>
                  </a:lnTo>
                  <a:lnTo>
                    <a:pt x="3801" y="1187"/>
                  </a:lnTo>
                  <a:lnTo>
                    <a:pt x="3810" y="1228"/>
                  </a:lnTo>
                  <a:lnTo>
                    <a:pt x="3819" y="1272"/>
                  </a:lnTo>
                  <a:lnTo>
                    <a:pt x="3824" y="1317"/>
                  </a:lnTo>
                  <a:lnTo>
                    <a:pt x="3829" y="1363"/>
                  </a:lnTo>
                  <a:lnTo>
                    <a:pt x="3832" y="1411"/>
                  </a:lnTo>
                  <a:lnTo>
                    <a:pt x="3833" y="1460"/>
                  </a:lnTo>
                  <a:lnTo>
                    <a:pt x="3832" y="1508"/>
                  </a:lnTo>
                  <a:lnTo>
                    <a:pt x="3829" y="1556"/>
                  </a:lnTo>
                  <a:lnTo>
                    <a:pt x="3824" y="1602"/>
                  </a:lnTo>
                  <a:lnTo>
                    <a:pt x="3819" y="1646"/>
                  </a:lnTo>
                  <a:lnTo>
                    <a:pt x="3810" y="1689"/>
                  </a:lnTo>
                  <a:lnTo>
                    <a:pt x="3801" y="1732"/>
                  </a:lnTo>
                  <a:lnTo>
                    <a:pt x="3790" y="1772"/>
                  </a:lnTo>
                  <a:lnTo>
                    <a:pt x="3776" y="1812"/>
                  </a:lnTo>
                  <a:lnTo>
                    <a:pt x="3762" y="1849"/>
                  </a:lnTo>
                  <a:lnTo>
                    <a:pt x="3745" y="1886"/>
                  </a:lnTo>
                  <a:lnTo>
                    <a:pt x="3736" y="1904"/>
                  </a:lnTo>
                  <a:lnTo>
                    <a:pt x="3727" y="1921"/>
                  </a:lnTo>
                  <a:lnTo>
                    <a:pt x="3717" y="1938"/>
                  </a:lnTo>
                  <a:lnTo>
                    <a:pt x="3706" y="1956"/>
                  </a:lnTo>
                  <a:lnTo>
                    <a:pt x="3696" y="1972"/>
                  </a:lnTo>
                  <a:lnTo>
                    <a:pt x="3685" y="1988"/>
                  </a:lnTo>
                  <a:lnTo>
                    <a:pt x="3673" y="2004"/>
                  </a:lnTo>
                  <a:lnTo>
                    <a:pt x="3660" y="2020"/>
                  </a:lnTo>
                  <a:lnTo>
                    <a:pt x="3649" y="2034"/>
                  </a:lnTo>
                  <a:lnTo>
                    <a:pt x="3636" y="2049"/>
                  </a:lnTo>
                  <a:lnTo>
                    <a:pt x="3622" y="2063"/>
                  </a:lnTo>
                  <a:lnTo>
                    <a:pt x="3608" y="2078"/>
                  </a:lnTo>
                  <a:lnTo>
                    <a:pt x="3579" y="2105"/>
                  </a:lnTo>
                  <a:lnTo>
                    <a:pt x="3549" y="2130"/>
                  </a:lnTo>
                  <a:lnTo>
                    <a:pt x="3518" y="2154"/>
                  </a:lnTo>
                  <a:lnTo>
                    <a:pt x="3486" y="2176"/>
                  </a:lnTo>
                  <a:lnTo>
                    <a:pt x="3453" y="2195"/>
                  </a:lnTo>
                  <a:lnTo>
                    <a:pt x="3418" y="2215"/>
                  </a:lnTo>
                  <a:lnTo>
                    <a:pt x="3383" y="2231"/>
                  </a:lnTo>
                  <a:lnTo>
                    <a:pt x="3345" y="2246"/>
                  </a:lnTo>
                  <a:lnTo>
                    <a:pt x="3307" y="2258"/>
                  </a:lnTo>
                  <a:lnTo>
                    <a:pt x="3267" y="2270"/>
                  </a:lnTo>
                  <a:lnTo>
                    <a:pt x="3226" y="2280"/>
                  </a:lnTo>
                  <a:lnTo>
                    <a:pt x="3185" y="2287"/>
                  </a:lnTo>
                  <a:lnTo>
                    <a:pt x="3142" y="2294"/>
                  </a:lnTo>
                  <a:lnTo>
                    <a:pt x="3097" y="2298"/>
                  </a:lnTo>
                  <a:lnTo>
                    <a:pt x="3051" y="2301"/>
                  </a:lnTo>
                  <a:lnTo>
                    <a:pt x="3005" y="2301"/>
                  </a:lnTo>
                  <a:lnTo>
                    <a:pt x="2985" y="2301"/>
                  </a:lnTo>
                  <a:lnTo>
                    <a:pt x="2966" y="2300"/>
                  </a:lnTo>
                  <a:lnTo>
                    <a:pt x="2945" y="2298"/>
                  </a:lnTo>
                  <a:lnTo>
                    <a:pt x="2925" y="2295"/>
                  </a:lnTo>
                  <a:lnTo>
                    <a:pt x="2906" y="2291"/>
                  </a:lnTo>
                  <a:lnTo>
                    <a:pt x="2885" y="2286"/>
                  </a:lnTo>
                  <a:lnTo>
                    <a:pt x="2865" y="2281"/>
                  </a:lnTo>
                  <a:lnTo>
                    <a:pt x="2846" y="2275"/>
                  </a:lnTo>
                  <a:lnTo>
                    <a:pt x="2826" y="2268"/>
                  </a:lnTo>
                  <a:lnTo>
                    <a:pt x="2806" y="2260"/>
                  </a:lnTo>
                  <a:lnTo>
                    <a:pt x="2786" y="2251"/>
                  </a:lnTo>
                  <a:lnTo>
                    <a:pt x="2766" y="2242"/>
                  </a:lnTo>
                  <a:lnTo>
                    <a:pt x="2746" y="2232"/>
                  </a:lnTo>
                  <a:lnTo>
                    <a:pt x="2726" y="2220"/>
                  </a:lnTo>
                  <a:lnTo>
                    <a:pt x="2707" y="2208"/>
                  </a:lnTo>
                  <a:lnTo>
                    <a:pt x="2687" y="2195"/>
                  </a:lnTo>
                  <a:lnTo>
                    <a:pt x="2687" y="3025"/>
                  </a:lnTo>
                  <a:lnTo>
                    <a:pt x="2687" y="3039"/>
                  </a:lnTo>
                  <a:lnTo>
                    <a:pt x="2688" y="3052"/>
                  </a:lnTo>
                  <a:lnTo>
                    <a:pt x="2689" y="3063"/>
                  </a:lnTo>
                  <a:lnTo>
                    <a:pt x="2691" y="3075"/>
                  </a:lnTo>
                  <a:lnTo>
                    <a:pt x="2693" y="3086"/>
                  </a:lnTo>
                  <a:lnTo>
                    <a:pt x="2695" y="3096"/>
                  </a:lnTo>
                  <a:lnTo>
                    <a:pt x="2698" y="3106"/>
                  </a:lnTo>
                  <a:lnTo>
                    <a:pt x="2703" y="3115"/>
                  </a:lnTo>
                  <a:lnTo>
                    <a:pt x="2707" y="3123"/>
                  </a:lnTo>
                  <a:lnTo>
                    <a:pt x="2711" y="3132"/>
                  </a:lnTo>
                  <a:lnTo>
                    <a:pt x="2716" y="3139"/>
                  </a:lnTo>
                  <a:lnTo>
                    <a:pt x="2723" y="3145"/>
                  </a:lnTo>
                  <a:lnTo>
                    <a:pt x="2728" y="3152"/>
                  </a:lnTo>
                  <a:lnTo>
                    <a:pt x="2736" y="3158"/>
                  </a:lnTo>
                  <a:lnTo>
                    <a:pt x="2742" y="3164"/>
                  </a:lnTo>
                  <a:lnTo>
                    <a:pt x="2751" y="3169"/>
                  </a:lnTo>
                  <a:lnTo>
                    <a:pt x="2758" y="3173"/>
                  </a:lnTo>
                  <a:lnTo>
                    <a:pt x="2767" y="3177"/>
                  </a:lnTo>
                  <a:lnTo>
                    <a:pt x="2776" y="3182"/>
                  </a:lnTo>
                  <a:lnTo>
                    <a:pt x="2786" y="3185"/>
                  </a:lnTo>
                  <a:lnTo>
                    <a:pt x="2807" y="3190"/>
                  </a:lnTo>
                  <a:lnTo>
                    <a:pt x="2830" y="3195"/>
                  </a:lnTo>
                  <a:lnTo>
                    <a:pt x="2854" y="3198"/>
                  </a:lnTo>
                  <a:lnTo>
                    <a:pt x="2881" y="3200"/>
                  </a:lnTo>
                  <a:lnTo>
                    <a:pt x="2910" y="3201"/>
                  </a:lnTo>
                  <a:lnTo>
                    <a:pt x="2941" y="3201"/>
                  </a:lnTo>
                  <a:lnTo>
                    <a:pt x="2941" y="3234"/>
                  </a:lnTo>
                  <a:lnTo>
                    <a:pt x="1922" y="3234"/>
                  </a:lnTo>
                  <a:lnTo>
                    <a:pt x="1922" y="3201"/>
                  </a:lnTo>
                  <a:lnTo>
                    <a:pt x="1953" y="3201"/>
                  </a:lnTo>
                  <a:lnTo>
                    <a:pt x="1982" y="3200"/>
                  </a:lnTo>
                  <a:lnTo>
                    <a:pt x="2009" y="3198"/>
                  </a:lnTo>
                  <a:lnTo>
                    <a:pt x="2034" y="3195"/>
                  </a:lnTo>
                  <a:lnTo>
                    <a:pt x="2057" y="3190"/>
                  </a:lnTo>
                  <a:lnTo>
                    <a:pt x="2078" y="3185"/>
                  </a:lnTo>
                  <a:lnTo>
                    <a:pt x="2088" y="3181"/>
                  </a:lnTo>
                  <a:lnTo>
                    <a:pt x="2096" y="3177"/>
                  </a:lnTo>
                  <a:lnTo>
                    <a:pt x="2105" y="3173"/>
                  </a:lnTo>
                  <a:lnTo>
                    <a:pt x="2114" y="3169"/>
                  </a:lnTo>
                  <a:lnTo>
                    <a:pt x="2121" y="3164"/>
                  </a:lnTo>
                  <a:lnTo>
                    <a:pt x="2129" y="3158"/>
                  </a:lnTo>
                  <a:lnTo>
                    <a:pt x="2135" y="3152"/>
                  </a:lnTo>
                  <a:lnTo>
                    <a:pt x="2141" y="3145"/>
                  </a:lnTo>
                  <a:lnTo>
                    <a:pt x="2148" y="3139"/>
                  </a:lnTo>
                  <a:lnTo>
                    <a:pt x="2152" y="3132"/>
                  </a:lnTo>
                  <a:lnTo>
                    <a:pt x="2157" y="3123"/>
                  </a:lnTo>
                  <a:lnTo>
                    <a:pt x="2162" y="3115"/>
                  </a:lnTo>
                  <a:lnTo>
                    <a:pt x="2165" y="3106"/>
                  </a:lnTo>
                  <a:lnTo>
                    <a:pt x="2168" y="3095"/>
                  </a:lnTo>
                  <a:lnTo>
                    <a:pt x="2171" y="3086"/>
                  </a:lnTo>
                  <a:lnTo>
                    <a:pt x="2173" y="3075"/>
                  </a:lnTo>
                  <a:lnTo>
                    <a:pt x="2176" y="3063"/>
                  </a:lnTo>
                  <a:lnTo>
                    <a:pt x="2177" y="3051"/>
                  </a:lnTo>
                  <a:lnTo>
                    <a:pt x="2177" y="3038"/>
                  </a:lnTo>
                  <a:lnTo>
                    <a:pt x="2178" y="3024"/>
                  </a:lnTo>
                  <a:lnTo>
                    <a:pt x="2178" y="886"/>
                  </a:lnTo>
                  <a:lnTo>
                    <a:pt x="2177" y="858"/>
                  </a:lnTo>
                  <a:lnTo>
                    <a:pt x="2173" y="834"/>
                  </a:lnTo>
                  <a:lnTo>
                    <a:pt x="2171" y="821"/>
                  </a:lnTo>
                  <a:lnTo>
                    <a:pt x="2168" y="810"/>
                  </a:lnTo>
                  <a:lnTo>
                    <a:pt x="2165" y="799"/>
                  </a:lnTo>
                  <a:lnTo>
                    <a:pt x="2162" y="788"/>
                  </a:lnTo>
                  <a:lnTo>
                    <a:pt x="2157" y="778"/>
                  </a:lnTo>
                  <a:lnTo>
                    <a:pt x="2152" y="768"/>
                  </a:lnTo>
                  <a:lnTo>
                    <a:pt x="2148" y="759"/>
                  </a:lnTo>
                  <a:lnTo>
                    <a:pt x="2141" y="750"/>
                  </a:lnTo>
                  <a:lnTo>
                    <a:pt x="2135" y="741"/>
                  </a:lnTo>
                  <a:lnTo>
                    <a:pt x="2129" y="734"/>
                  </a:lnTo>
                  <a:lnTo>
                    <a:pt x="2121" y="726"/>
                  </a:lnTo>
                  <a:lnTo>
                    <a:pt x="2114" y="719"/>
                  </a:lnTo>
                  <a:lnTo>
                    <a:pt x="2105" y="711"/>
                  </a:lnTo>
                  <a:lnTo>
                    <a:pt x="2096" y="706"/>
                  </a:lnTo>
                  <a:lnTo>
                    <a:pt x="2088" y="699"/>
                  </a:lnTo>
                  <a:lnTo>
                    <a:pt x="2078" y="694"/>
                  </a:lnTo>
                  <a:lnTo>
                    <a:pt x="2068" y="689"/>
                  </a:lnTo>
                  <a:lnTo>
                    <a:pt x="2057" y="685"/>
                  </a:lnTo>
                  <a:lnTo>
                    <a:pt x="2046" y="680"/>
                  </a:lnTo>
                  <a:lnTo>
                    <a:pt x="2034" y="677"/>
                  </a:lnTo>
                  <a:lnTo>
                    <a:pt x="2009" y="671"/>
                  </a:lnTo>
                  <a:lnTo>
                    <a:pt x="1982" y="666"/>
                  </a:lnTo>
                  <a:lnTo>
                    <a:pt x="1953" y="663"/>
                  </a:lnTo>
                  <a:lnTo>
                    <a:pt x="1922" y="662"/>
                  </a:lnTo>
                  <a:lnTo>
                    <a:pt x="1922" y="630"/>
                  </a:lnTo>
                  <a:lnTo>
                    <a:pt x="2559" y="630"/>
                  </a:lnTo>
                  <a:close/>
                  <a:moveTo>
                    <a:pt x="3323" y="1460"/>
                  </a:moveTo>
                  <a:lnTo>
                    <a:pt x="3323" y="1331"/>
                  </a:lnTo>
                  <a:lnTo>
                    <a:pt x="3321" y="1217"/>
                  </a:lnTo>
                  <a:lnTo>
                    <a:pt x="3318" y="1116"/>
                  </a:lnTo>
                  <a:lnTo>
                    <a:pt x="3314" y="1030"/>
                  </a:lnTo>
                  <a:lnTo>
                    <a:pt x="3311" y="993"/>
                  </a:lnTo>
                  <a:lnTo>
                    <a:pt x="3309" y="959"/>
                  </a:lnTo>
                  <a:lnTo>
                    <a:pt x="3306" y="928"/>
                  </a:lnTo>
                  <a:lnTo>
                    <a:pt x="3302" y="901"/>
                  </a:lnTo>
                  <a:lnTo>
                    <a:pt x="3298" y="878"/>
                  </a:lnTo>
                  <a:lnTo>
                    <a:pt x="3294" y="857"/>
                  </a:lnTo>
                  <a:lnTo>
                    <a:pt x="3290" y="841"/>
                  </a:lnTo>
                  <a:lnTo>
                    <a:pt x="3285" y="828"/>
                  </a:lnTo>
                  <a:lnTo>
                    <a:pt x="3275" y="806"/>
                  </a:lnTo>
                  <a:lnTo>
                    <a:pt x="3264" y="786"/>
                  </a:lnTo>
                  <a:lnTo>
                    <a:pt x="3252" y="767"/>
                  </a:lnTo>
                  <a:lnTo>
                    <a:pt x="3239" y="749"/>
                  </a:lnTo>
                  <a:lnTo>
                    <a:pt x="3224" y="733"/>
                  </a:lnTo>
                  <a:lnTo>
                    <a:pt x="3209" y="718"/>
                  </a:lnTo>
                  <a:lnTo>
                    <a:pt x="3193" y="704"/>
                  </a:lnTo>
                  <a:lnTo>
                    <a:pt x="3177" y="692"/>
                  </a:lnTo>
                  <a:lnTo>
                    <a:pt x="3159" y="681"/>
                  </a:lnTo>
                  <a:lnTo>
                    <a:pt x="3140" y="672"/>
                  </a:lnTo>
                  <a:lnTo>
                    <a:pt x="3120" y="664"/>
                  </a:lnTo>
                  <a:lnTo>
                    <a:pt x="3099" y="658"/>
                  </a:lnTo>
                  <a:lnTo>
                    <a:pt x="3077" y="653"/>
                  </a:lnTo>
                  <a:lnTo>
                    <a:pt x="3054" y="649"/>
                  </a:lnTo>
                  <a:lnTo>
                    <a:pt x="3030" y="647"/>
                  </a:lnTo>
                  <a:lnTo>
                    <a:pt x="3005" y="646"/>
                  </a:lnTo>
                  <a:lnTo>
                    <a:pt x="2984" y="647"/>
                  </a:lnTo>
                  <a:lnTo>
                    <a:pt x="2963" y="648"/>
                  </a:lnTo>
                  <a:lnTo>
                    <a:pt x="2943" y="650"/>
                  </a:lnTo>
                  <a:lnTo>
                    <a:pt x="2923" y="654"/>
                  </a:lnTo>
                  <a:lnTo>
                    <a:pt x="2901" y="658"/>
                  </a:lnTo>
                  <a:lnTo>
                    <a:pt x="2881" y="663"/>
                  </a:lnTo>
                  <a:lnTo>
                    <a:pt x="2861" y="669"/>
                  </a:lnTo>
                  <a:lnTo>
                    <a:pt x="2840" y="676"/>
                  </a:lnTo>
                  <a:lnTo>
                    <a:pt x="2820" y="683"/>
                  </a:lnTo>
                  <a:lnTo>
                    <a:pt x="2800" y="692"/>
                  </a:lnTo>
                  <a:lnTo>
                    <a:pt x="2781" y="702"/>
                  </a:lnTo>
                  <a:lnTo>
                    <a:pt x="2760" y="712"/>
                  </a:lnTo>
                  <a:lnTo>
                    <a:pt x="2740" y="724"/>
                  </a:lnTo>
                  <a:lnTo>
                    <a:pt x="2720" y="737"/>
                  </a:lnTo>
                  <a:lnTo>
                    <a:pt x="2700" y="750"/>
                  </a:lnTo>
                  <a:lnTo>
                    <a:pt x="2680" y="765"/>
                  </a:lnTo>
                  <a:lnTo>
                    <a:pt x="2682" y="791"/>
                  </a:lnTo>
                  <a:lnTo>
                    <a:pt x="2684" y="819"/>
                  </a:lnTo>
                  <a:lnTo>
                    <a:pt x="2685" y="847"/>
                  </a:lnTo>
                  <a:lnTo>
                    <a:pt x="2687" y="875"/>
                  </a:lnTo>
                  <a:lnTo>
                    <a:pt x="2688" y="955"/>
                  </a:lnTo>
                  <a:lnTo>
                    <a:pt x="2688" y="1035"/>
                  </a:lnTo>
                  <a:lnTo>
                    <a:pt x="2688" y="1115"/>
                  </a:lnTo>
                  <a:lnTo>
                    <a:pt x="2689" y="1195"/>
                  </a:lnTo>
                  <a:lnTo>
                    <a:pt x="2689" y="1275"/>
                  </a:lnTo>
                  <a:lnTo>
                    <a:pt x="2689" y="1355"/>
                  </a:lnTo>
                  <a:lnTo>
                    <a:pt x="2689" y="1435"/>
                  </a:lnTo>
                  <a:lnTo>
                    <a:pt x="2688" y="1515"/>
                  </a:lnTo>
                  <a:lnTo>
                    <a:pt x="2688" y="1595"/>
                  </a:lnTo>
                  <a:lnTo>
                    <a:pt x="2688" y="1675"/>
                  </a:lnTo>
                  <a:lnTo>
                    <a:pt x="2688" y="1755"/>
                  </a:lnTo>
                  <a:lnTo>
                    <a:pt x="2688" y="1835"/>
                  </a:lnTo>
                  <a:lnTo>
                    <a:pt x="2687" y="1915"/>
                  </a:lnTo>
                  <a:lnTo>
                    <a:pt x="2687" y="1994"/>
                  </a:lnTo>
                  <a:lnTo>
                    <a:pt x="2687" y="2074"/>
                  </a:lnTo>
                  <a:lnTo>
                    <a:pt x="2687" y="2154"/>
                  </a:lnTo>
                  <a:lnTo>
                    <a:pt x="2706" y="2168"/>
                  </a:lnTo>
                  <a:lnTo>
                    <a:pt x="2726" y="2181"/>
                  </a:lnTo>
                  <a:lnTo>
                    <a:pt x="2745" y="2193"/>
                  </a:lnTo>
                  <a:lnTo>
                    <a:pt x="2765" y="2204"/>
                  </a:lnTo>
                  <a:lnTo>
                    <a:pt x="2785" y="2215"/>
                  </a:lnTo>
                  <a:lnTo>
                    <a:pt x="2804" y="2224"/>
                  </a:lnTo>
                  <a:lnTo>
                    <a:pt x="2824" y="2233"/>
                  </a:lnTo>
                  <a:lnTo>
                    <a:pt x="2844" y="2240"/>
                  </a:lnTo>
                  <a:lnTo>
                    <a:pt x="2864" y="2247"/>
                  </a:lnTo>
                  <a:lnTo>
                    <a:pt x="2884" y="2253"/>
                  </a:lnTo>
                  <a:lnTo>
                    <a:pt x="2904" y="2257"/>
                  </a:lnTo>
                  <a:lnTo>
                    <a:pt x="2924" y="2262"/>
                  </a:lnTo>
                  <a:lnTo>
                    <a:pt x="2944" y="2265"/>
                  </a:lnTo>
                  <a:lnTo>
                    <a:pt x="2965" y="2267"/>
                  </a:lnTo>
                  <a:lnTo>
                    <a:pt x="2985" y="2268"/>
                  </a:lnTo>
                  <a:lnTo>
                    <a:pt x="3005" y="2269"/>
                  </a:lnTo>
                  <a:lnTo>
                    <a:pt x="3030" y="2268"/>
                  </a:lnTo>
                  <a:lnTo>
                    <a:pt x="3054" y="2266"/>
                  </a:lnTo>
                  <a:lnTo>
                    <a:pt x="3078" y="2263"/>
                  </a:lnTo>
                  <a:lnTo>
                    <a:pt x="3100" y="2257"/>
                  </a:lnTo>
                  <a:lnTo>
                    <a:pt x="3122" y="2251"/>
                  </a:lnTo>
                  <a:lnTo>
                    <a:pt x="3141" y="2243"/>
                  </a:lnTo>
                  <a:lnTo>
                    <a:pt x="3160" y="2234"/>
                  </a:lnTo>
                  <a:lnTo>
                    <a:pt x="3178" y="2223"/>
                  </a:lnTo>
                  <a:lnTo>
                    <a:pt x="3195" y="2211"/>
                  </a:lnTo>
                  <a:lnTo>
                    <a:pt x="3211" y="2198"/>
                  </a:lnTo>
                  <a:lnTo>
                    <a:pt x="3226" y="2183"/>
                  </a:lnTo>
                  <a:lnTo>
                    <a:pt x="3240" y="2167"/>
                  </a:lnTo>
                  <a:lnTo>
                    <a:pt x="3253" y="2149"/>
                  </a:lnTo>
                  <a:lnTo>
                    <a:pt x="3265" y="2129"/>
                  </a:lnTo>
                  <a:lnTo>
                    <a:pt x="3276" y="2109"/>
                  </a:lnTo>
                  <a:lnTo>
                    <a:pt x="3285" y="2087"/>
                  </a:lnTo>
                  <a:lnTo>
                    <a:pt x="3290" y="2073"/>
                  </a:lnTo>
                  <a:lnTo>
                    <a:pt x="3294" y="2055"/>
                  </a:lnTo>
                  <a:lnTo>
                    <a:pt x="3298" y="2034"/>
                  </a:lnTo>
                  <a:lnTo>
                    <a:pt x="3302" y="2010"/>
                  </a:lnTo>
                  <a:lnTo>
                    <a:pt x="3306" y="1982"/>
                  </a:lnTo>
                  <a:lnTo>
                    <a:pt x="3309" y="1951"/>
                  </a:lnTo>
                  <a:lnTo>
                    <a:pt x="3311" y="1917"/>
                  </a:lnTo>
                  <a:lnTo>
                    <a:pt x="3314" y="1879"/>
                  </a:lnTo>
                  <a:lnTo>
                    <a:pt x="3318" y="1795"/>
                  </a:lnTo>
                  <a:lnTo>
                    <a:pt x="3321" y="1695"/>
                  </a:lnTo>
                  <a:lnTo>
                    <a:pt x="3323" y="1584"/>
                  </a:lnTo>
                  <a:lnTo>
                    <a:pt x="3323" y="1460"/>
                  </a:lnTo>
                  <a:close/>
                  <a:moveTo>
                    <a:pt x="715" y="1037"/>
                  </a:moveTo>
                  <a:lnTo>
                    <a:pt x="715" y="2020"/>
                  </a:lnTo>
                  <a:lnTo>
                    <a:pt x="716" y="2047"/>
                  </a:lnTo>
                  <a:lnTo>
                    <a:pt x="718" y="2073"/>
                  </a:lnTo>
                  <a:lnTo>
                    <a:pt x="722" y="2086"/>
                  </a:lnTo>
                  <a:lnTo>
                    <a:pt x="724" y="2097"/>
                  </a:lnTo>
                  <a:lnTo>
                    <a:pt x="727" y="2108"/>
                  </a:lnTo>
                  <a:lnTo>
                    <a:pt x="731" y="2120"/>
                  </a:lnTo>
                  <a:lnTo>
                    <a:pt x="736" y="2130"/>
                  </a:lnTo>
                  <a:lnTo>
                    <a:pt x="740" y="2140"/>
                  </a:lnTo>
                  <a:lnTo>
                    <a:pt x="745" y="2150"/>
                  </a:lnTo>
                  <a:lnTo>
                    <a:pt x="750" y="2159"/>
                  </a:lnTo>
                  <a:lnTo>
                    <a:pt x="757" y="2168"/>
                  </a:lnTo>
                  <a:lnTo>
                    <a:pt x="763" y="2176"/>
                  </a:lnTo>
                  <a:lnTo>
                    <a:pt x="771" y="2184"/>
                  </a:lnTo>
                  <a:lnTo>
                    <a:pt x="778" y="2191"/>
                  </a:lnTo>
                  <a:lnTo>
                    <a:pt x="787" y="2198"/>
                  </a:lnTo>
                  <a:lnTo>
                    <a:pt x="795" y="2205"/>
                  </a:lnTo>
                  <a:lnTo>
                    <a:pt x="805" y="2210"/>
                  </a:lnTo>
                  <a:lnTo>
                    <a:pt x="815" y="2217"/>
                  </a:lnTo>
                  <a:lnTo>
                    <a:pt x="824" y="2221"/>
                  </a:lnTo>
                  <a:lnTo>
                    <a:pt x="835" y="2226"/>
                  </a:lnTo>
                  <a:lnTo>
                    <a:pt x="847" y="2231"/>
                  </a:lnTo>
                  <a:lnTo>
                    <a:pt x="858" y="2234"/>
                  </a:lnTo>
                  <a:lnTo>
                    <a:pt x="870" y="2238"/>
                  </a:lnTo>
                  <a:lnTo>
                    <a:pt x="883" y="2240"/>
                  </a:lnTo>
                  <a:lnTo>
                    <a:pt x="896" y="2243"/>
                  </a:lnTo>
                  <a:lnTo>
                    <a:pt x="910" y="2246"/>
                  </a:lnTo>
                  <a:lnTo>
                    <a:pt x="939" y="2248"/>
                  </a:lnTo>
                  <a:lnTo>
                    <a:pt x="970" y="2249"/>
                  </a:lnTo>
                  <a:lnTo>
                    <a:pt x="970" y="2282"/>
                  </a:lnTo>
                  <a:lnTo>
                    <a:pt x="0" y="2282"/>
                  </a:lnTo>
                  <a:lnTo>
                    <a:pt x="0" y="2249"/>
                  </a:lnTo>
                  <a:lnTo>
                    <a:pt x="25" y="2246"/>
                  </a:lnTo>
                  <a:lnTo>
                    <a:pt x="48" y="2240"/>
                  </a:lnTo>
                  <a:lnTo>
                    <a:pt x="69" y="2234"/>
                  </a:lnTo>
                  <a:lnTo>
                    <a:pt x="90" y="2226"/>
                  </a:lnTo>
                  <a:lnTo>
                    <a:pt x="109" y="2218"/>
                  </a:lnTo>
                  <a:lnTo>
                    <a:pt x="125" y="2207"/>
                  </a:lnTo>
                  <a:lnTo>
                    <a:pt x="134" y="2201"/>
                  </a:lnTo>
                  <a:lnTo>
                    <a:pt x="141" y="2194"/>
                  </a:lnTo>
                  <a:lnTo>
                    <a:pt x="148" y="2188"/>
                  </a:lnTo>
                  <a:lnTo>
                    <a:pt x="155" y="2182"/>
                  </a:lnTo>
                  <a:lnTo>
                    <a:pt x="160" y="2174"/>
                  </a:lnTo>
                  <a:lnTo>
                    <a:pt x="167" y="2167"/>
                  </a:lnTo>
                  <a:lnTo>
                    <a:pt x="172" y="2158"/>
                  </a:lnTo>
                  <a:lnTo>
                    <a:pt x="177" y="2150"/>
                  </a:lnTo>
                  <a:lnTo>
                    <a:pt x="186" y="2133"/>
                  </a:lnTo>
                  <a:lnTo>
                    <a:pt x="194" y="2113"/>
                  </a:lnTo>
                  <a:lnTo>
                    <a:pt x="199" y="2092"/>
                  </a:lnTo>
                  <a:lnTo>
                    <a:pt x="203" y="2070"/>
                  </a:lnTo>
                  <a:lnTo>
                    <a:pt x="205" y="2046"/>
                  </a:lnTo>
                  <a:lnTo>
                    <a:pt x="206" y="2022"/>
                  </a:lnTo>
                  <a:lnTo>
                    <a:pt x="206" y="895"/>
                  </a:lnTo>
                  <a:lnTo>
                    <a:pt x="205" y="873"/>
                  </a:lnTo>
                  <a:lnTo>
                    <a:pt x="204" y="853"/>
                  </a:lnTo>
                  <a:lnTo>
                    <a:pt x="201" y="834"/>
                  </a:lnTo>
                  <a:lnTo>
                    <a:pt x="197" y="816"/>
                  </a:lnTo>
                  <a:lnTo>
                    <a:pt x="191" y="799"/>
                  </a:lnTo>
                  <a:lnTo>
                    <a:pt x="185" y="782"/>
                  </a:lnTo>
                  <a:lnTo>
                    <a:pt x="177" y="767"/>
                  </a:lnTo>
                  <a:lnTo>
                    <a:pt x="169" y="753"/>
                  </a:lnTo>
                  <a:lnTo>
                    <a:pt x="158" y="740"/>
                  </a:lnTo>
                  <a:lnTo>
                    <a:pt x="148" y="727"/>
                  </a:lnTo>
                  <a:lnTo>
                    <a:pt x="135" y="717"/>
                  </a:lnTo>
                  <a:lnTo>
                    <a:pt x="122" y="707"/>
                  </a:lnTo>
                  <a:lnTo>
                    <a:pt x="107" y="698"/>
                  </a:lnTo>
                  <a:lnTo>
                    <a:pt x="91" y="690"/>
                  </a:lnTo>
                  <a:lnTo>
                    <a:pt x="74" y="683"/>
                  </a:lnTo>
                  <a:lnTo>
                    <a:pt x="56" y="678"/>
                  </a:lnTo>
                  <a:lnTo>
                    <a:pt x="56" y="632"/>
                  </a:lnTo>
                  <a:lnTo>
                    <a:pt x="588" y="632"/>
                  </a:lnTo>
                  <a:lnTo>
                    <a:pt x="598" y="632"/>
                  </a:lnTo>
                  <a:lnTo>
                    <a:pt x="606" y="633"/>
                  </a:lnTo>
                  <a:lnTo>
                    <a:pt x="615" y="635"/>
                  </a:lnTo>
                  <a:lnTo>
                    <a:pt x="623" y="638"/>
                  </a:lnTo>
                  <a:lnTo>
                    <a:pt x="632" y="642"/>
                  </a:lnTo>
                  <a:lnTo>
                    <a:pt x="639" y="646"/>
                  </a:lnTo>
                  <a:lnTo>
                    <a:pt x="647" y="650"/>
                  </a:lnTo>
                  <a:lnTo>
                    <a:pt x="653" y="657"/>
                  </a:lnTo>
                  <a:lnTo>
                    <a:pt x="660" y="663"/>
                  </a:lnTo>
                  <a:lnTo>
                    <a:pt x="666" y="670"/>
                  </a:lnTo>
                  <a:lnTo>
                    <a:pt x="672" y="678"/>
                  </a:lnTo>
                  <a:lnTo>
                    <a:pt x="678" y="687"/>
                  </a:lnTo>
                  <a:lnTo>
                    <a:pt x="682" y="696"/>
                  </a:lnTo>
                  <a:lnTo>
                    <a:pt x="687" y="707"/>
                  </a:lnTo>
                  <a:lnTo>
                    <a:pt x="692" y="718"/>
                  </a:lnTo>
                  <a:lnTo>
                    <a:pt x="696" y="729"/>
                  </a:lnTo>
                  <a:lnTo>
                    <a:pt x="699" y="734"/>
                  </a:lnTo>
                  <a:lnTo>
                    <a:pt x="702" y="735"/>
                  </a:lnTo>
                  <a:lnTo>
                    <a:pt x="724" y="720"/>
                  </a:lnTo>
                  <a:lnTo>
                    <a:pt x="745" y="706"/>
                  </a:lnTo>
                  <a:lnTo>
                    <a:pt x="767" y="694"/>
                  </a:lnTo>
                  <a:lnTo>
                    <a:pt x="787" y="682"/>
                  </a:lnTo>
                  <a:lnTo>
                    <a:pt x="808" y="672"/>
                  </a:lnTo>
                  <a:lnTo>
                    <a:pt x="830" y="662"/>
                  </a:lnTo>
                  <a:lnTo>
                    <a:pt x="850" y="653"/>
                  </a:lnTo>
                  <a:lnTo>
                    <a:pt x="870" y="645"/>
                  </a:lnTo>
                  <a:lnTo>
                    <a:pt x="892" y="638"/>
                  </a:lnTo>
                  <a:lnTo>
                    <a:pt x="912" y="632"/>
                  </a:lnTo>
                  <a:lnTo>
                    <a:pt x="932" y="627"/>
                  </a:lnTo>
                  <a:lnTo>
                    <a:pt x="953" y="623"/>
                  </a:lnTo>
                  <a:lnTo>
                    <a:pt x="973" y="620"/>
                  </a:lnTo>
                  <a:lnTo>
                    <a:pt x="993" y="617"/>
                  </a:lnTo>
                  <a:lnTo>
                    <a:pt x="1013" y="615"/>
                  </a:lnTo>
                  <a:lnTo>
                    <a:pt x="1033" y="615"/>
                  </a:lnTo>
                  <a:lnTo>
                    <a:pt x="1084" y="615"/>
                  </a:lnTo>
                  <a:lnTo>
                    <a:pt x="1133" y="617"/>
                  </a:lnTo>
                  <a:lnTo>
                    <a:pt x="1180" y="621"/>
                  </a:lnTo>
                  <a:lnTo>
                    <a:pt x="1226" y="625"/>
                  </a:lnTo>
                  <a:lnTo>
                    <a:pt x="1271" y="630"/>
                  </a:lnTo>
                  <a:lnTo>
                    <a:pt x="1314" y="637"/>
                  </a:lnTo>
                  <a:lnTo>
                    <a:pt x="1356" y="644"/>
                  </a:lnTo>
                  <a:lnTo>
                    <a:pt x="1395" y="654"/>
                  </a:lnTo>
                  <a:lnTo>
                    <a:pt x="1433" y="663"/>
                  </a:lnTo>
                  <a:lnTo>
                    <a:pt x="1469" y="675"/>
                  </a:lnTo>
                  <a:lnTo>
                    <a:pt x="1504" y="687"/>
                  </a:lnTo>
                  <a:lnTo>
                    <a:pt x="1537" y="701"/>
                  </a:lnTo>
                  <a:lnTo>
                    <a:pt x="1568" y="715"/>
                  </a:lnTo>
                  <a:lnTo>
                    <a:pt x="1598" y="731"/>
                  </a:lnTo>
                  <a:lnTo>
                    <a:pt x="1626" y="749"/>
                  </a:lnTo>
                  <a:lnTo>
                    <a:pt x="1653" y="768"/>
                  </a:lnTo>
                  <a:lnTo>
                    <a:pt x="1678" y="787"/>
                  </a:lnTo>
                  <a:lnTo>
                    <a:pt x="1702" y="807"/>
                  </a:lnTo>
                  <a:lnTo>
                    <a:pt x="1723" y="830"/>
                  </a:lnTo>
                  <a:lnTo>
                    <a:pt x="1744" y="853"/>
                  </a:lnTo>
                  <a:lnTo>
                    <a:pt x="1762" y="878"/>
                  </a:lnTo>
                  <a:lnTo>
                    <a:pt x="1779" y="902"/>
                  </a:lnTo>
                  <a:lnTo>
                    <a:pt x="1794" y="930"/>
                  </a:lnTo>
                  <a:lnTo>
                    <a:pt x="1808" y="958"/>
                  </a:lnTo>
                  <a:lnTo>
                    <a:pt x="1821" y="986"/>
                  </a:lnTo>
                  <a:lnTo>
                    <a:pt x="1830" y="1016"/>
                  </a:lnTo>
                  <a:lnTo>
                    <a:pt x="1840" y="1048"/>
                  </a:lnTo>
                  <a:lnTo>
                    <a:pt x="1847" y="1080"/>
                  </a:lnTo>
                  <a:lnTo>
                    <a:pt x="1853" y="1114"/>
                  </a:lnTo>
                  <a:lnTo>
                    <a:pt x="1857" y="1149"/>
                  </a:lnTo>
                  <a:lnTo>
                    <a:pt x="1859" y="1186"/>
                  </a:lnTo>
                  <a:lnTo>
                    <a:pt x="1860" y="1223"/>
                  </a:lnTo>
                  <a:lnTo>
                    <a:pt x="1860" y="2021"/>
                  </a:lnTo>
                  <a:lnTo>
                    <a:pt x="1860" y="2046"/>
                  </a:lnTo>
                  <a:lnTo>
                    <a:pt x="1863" y="2070"/>
                  </a:lnTo>
                  <a:lnTo>
                    <a:pt x="1868" y="2092"/>
                  </a:lnTo>
                  <a:lnTo>
                    <a:pt x="1873" y="2113"/>
                  </a:lnTo>
                  <a:lnTo>
                    <a:pt x="1880" y="2133"/>
                  </a:lnTo>
                  <a:lnTo>
                    <a:pt x="1889" y="2151"/>
                  </a:lnTo>
                  <a:lnTo>
                    <a:pt x="1894" y="2159"/>
                  </a:lnTo>
                  <a:lnTo>
                    <a:pt x="1900" y="2167"/>
                  </a:lnTo>
                  <a:lnTo>
                    <a:pt x="1906" y="2174"/>
                  </a:lnTo>
                  <a:lnTo>
                    <a:pt x="1913" y="2182"/>
                  </a:lnTo>
                  <a:lnTo>
                    <a:pt x="1919" y="2189"/>
                  </a:lnTo>
                  <a:lnTo>
                    <a:pt x="1926" y="2195"/>
                  </a:lnTo>
                  <a:lnTo>
                    <a:pt x="1934" y="2202"/>
                  </a:lnTo>
                  <a:lnTo>
                    <a:pt x="1941" y="2207"/>
                  </a:lnTo>
                  <a:lnTo>
                    <a:pt x="1959" y="2218"/>
                  </a:lnTo>
                  <a:lnTo>
                    <a:pt x="1978" y="2226"/>
                  </a:lnTo>
                  <a:lnTo>
                    <a:pt x="1998" y="2235"/>
                  </a:lnTo>
                  <a:lnTo>
                    <a:pt x="2019" y="2240"/>
                  </a:lnTo>
                  <a:lnTo>
                    <a:pt x="2044" y="2246"/>
                  </a:lnTo>
                  <a:lnTo>
                    <a:pt x="2069" y="2249"/>
                  </a:lnTo>
                  <a:lnTo>
                    <a:pt x="2069" y="2282"/>
                  </a:lnTo>
                  <a:lnTo>
                    <a:pt x="1097" y="2282"/>
                  </a:lnTo>
                  <a:lnTo>
                    <a:pt x="1097" y="2249"/>
                  </a:lnTo>
                  <a:lnTo>
                    <a:pt x="1128" y="2248"/>
                  </a:lnTo>
                  <a:lnTo>
                    <a:pt x="1156" y="2246"/>
                  </a:lnTo>
                  <a:lnTo>
                    <a:pt x="1170" y="2243"/>
                  </a:lnTo>
                  <a:lnTo>
                    <a:pt x="1183" y="2240"/>
                  </a:lnTo>
                  <a:lnTo>
                    <a:pt x="1195" y="2238"/>
                  </a:lnTo>
                  <a:lnTo>
                    <a:pt x="1208" y="2234"/>
                  </a:lnTo>
                  <a:lnTo>
                    <a:pt x="1220" y="2231"/>
                  </a:lnTo>
                  <a:lnTo>
                    <a:pt x="1230" y="2226"/>
                  </a:lnTo>
                  <a:lnTo>
                    <a:pt x="1241" y="2221"/>
                  </a:lnTo>
                  <a:lnTo>
                    <a:pt x="1252" y="2217"/>
                  </a:lnTo>
                  <a:lnTo>
                    <a:pt x="1261" y="2210"/>
                  </a:lnTo>
                  <a:lnTo>
                    <a:pt x="1270" y="2205"/>
                  </a:lnTo>
                  <a:lnTo>
                    <a:pt x="1280" y="2199"/>
                  </a:lnTo>
                  <a:lnTo>
                    <a:pt x="1287" y="2191"/>
                  </a:lnTo>
                  <a:lnTo>
                    <a:pt x="1295" y="2184"/>
                  </a:lnTo>
                  <a:lnTo>
                    <a:pt x="1302" y="2176"/>
                  </a:lnTo>
                  <a:lnTo>
                    <a:pt x="1309" y="2168"/>
                  </a:lnTo>
                  <a:lnTo>
                    <a:pt x="1315" y="2159"/>
                  </a:lnTo>
                  <a:lnTo>
                    <a:pt x="1321" y="2150"/>
                  </a:lnTo>
                  <a:lnTo>
                    <a:pt x="1326" y="2140"/>
                  </a:lnTo>
                  <a:lnTo>
                    <a:pt x="1331" y="2130"/>
                  </a:lnTo>
                  <a:lnTo>
                    <a:pt x="1335" y="2120"/>
                  </a:lnTo>
                  <a:lnTo>
                    <a:pt x="1338" y="2108"/>
                  </a:lnTo>
                  <a:lnTo>
                    <a:pt x="1342" y="2097"/>
                  </a:lnTo>
                  <a:lnTo>
                    <a:pt x="1345" y="2086"/>
                  </a:lnTo>
                  <a:lnTo>
                    <a:pt x="1347" y="2073"/>
                  </a:lnTo>
                  <a:lnTo>
                    <a:pt x="1350" y="2047"/>
                  </a:lnTo>
                  <a:lnTo>
                    <a:pt x="1351" y="2020"/>
                  </a:lnTo>
                  <a:lnTo>
                    <a:pt x="1351" y="1255"/>
                  </a:lnTo>
                  <a:lnTo>
                    <a:pt x="1350" y="1218"/>
                  </a:lnTo>
                  <a:lnTo>
                    <a:pt x="1350" y="1182"/>
                  </a:lnTo>
                  <a:lnTo>
                    <a:pt x="1348" y="1147"/>
                  </a:lnTo>
                  <a:lnTo>
                    <a:pt x="1346" y="1113"/>
                  </a:lnTo>
                  <a:lnTo>
                    <a:pt x="1343" y="1080"/>
                  </a:lnTo>
                  <a:lnTo>
                    <a:pt x="1340" y="1049"/>
                  </a:lnTo>
                  <a:lnTo>
                    <a:pt x="1335" y="1019"/>
                  </a:lnTo>
                  <a:lnTo>
                    <a:pt x="1331" y="989"/>
                  </a:lnTo>
                  <a:lnTo>
                    <a:pt x="1326" y="962"/>
                  </a:lnTo>
                  <a:lnTo>
                    <a:pt x="1320" y="935"/>
                  </a:lnTo>
                  <a:lnTo>
                    <a:pt x="1314" y="910"/>
                  </a:lnTo>
                  <a:lnTo>
                    <a:pt x="1306" y="886"/>
                  </a:lnTo>
                  <a:lnTo>
                    <a:pt x="1299" y="863"/>
                  </a:lnTo>
                  <a:lnTo>
                    <a:pt x="1290" y="840"/>
                  </a:lnTo>
                  <a:lnTo>
                    <a:pt x="1281" y="820"/>
                  </a:lnTo>
                  <a:lnTo>
                    <a:pt x="1271" y="801"/>
                  </a:lnTo>
                  <a:lnTo>
                    <a:pt x="1261" y="782"/>
                  </a:lnTo>
                  <a:lnTo>
                    <a:pt x="1251" y="765"/>
                  </a:lnTo>
                  <a:lnTo>
                    <a:pt x="1239" y="749"/>
                  </a:lnTo>
                  <a:lnTo>
                    <a:pt x="1226" y="734"/>
                  </a:lnTo>
                  <a:lnTo>
                    <a:pt x="1214" y="721"/>
                  </a:lnTo>
                  <a:lnTo>
                    <a:pt x="1201" y="708"/>
                  </a:lnTo>
                  <a:lnTo>
                    <a:pt x="1187" y="696"/>
                  </a:lnTo>
                  <a:lnTo>
                    <a:pt x="1172" y="687"/>
                  </a:lnTo>
                  <a:lnTo>
                    <a:pt x="1157" y="678"/>
                  </a:lnTo>
                  <a:lnTo>
                    <a:pt x="1141" y="670"/>
                  </a:lnTo>
                  <a:lnTo>
                    <a:pt x="1125" y="663"/>
                  </a:lnTo>
                  <a:lnTo>
                    <a:pt x="1108" y="658"/>
                  </a:lnTo>
                  <a:lnTo>
                    <a:pt x="1089" y="654"/>
                  </a:lnTo>
                  <a:lnTo>
                    <a:pt x="1071" y="651"/>
                  </a:lnTo>
                  <a:lnTo>
                    <a:pt x="1053" y="649"/>
                  </a:lnTo>
                  <a:lnTo>
                    <a:pt x="1033" y="648"/>
                  </a:lnTo>
                  <a:lnTo>
                    <a:pt x="1012" y="649"/>
                  </a:lnTo>
                  <a:lnTo>
                    <a:pt x="992" y="650"/>
                  </a:lnTo>
                  <a:lnTo>
                    <a:pt x="971" y="653"/>
                  </a:lnTo>
                  <a:lnTo>
                    <a:pt x="950" y="656"/>
                  </a:lnTo>
                  <a:lnTo>
                    <a:pt x="930" y="660"/>
                  </a:lnTo>
                  <a:lnTo>
                    <a:pt x="910" y="665"/>
                  </a:lnTo>
                  <a:lnTo>
                    <a:pt x="889" y="672"/>
                  </a:lnTo>
                  <a:lnTo>
                    <a:pt x="869" y="679"/>
                  </a:lnTo>
                  <a:lnTo>
                    <a:pt x="849" y="687"/>
                  </a:lnTo>
                  <a:lnTo>
                    <a:pt x="829" y="696"/>
                  </a:lnTo>
                  <a:lnTo>
                    <a:pt x="808" y="706"/>
                  </a:lnTo>
                  <a:lnTo>
                    <a:pt x="788" y="717"/>
                  </a:lnTo>
                  <a:lnTo>
                    <a:pt x="769" y="729"/>
                  </a:lnTo>
                  <a:lnTo>
                    <a:pt x="748" y="742"/>
                  </a:lnTo>
                  <a:lnTo>
                    <a:pt x="728" y="755"/>
                  </a:lnTo>
                  <a:lnTo>
                    <a:pt x="709" y="770"/>
                  </a:lnTo>
                  <a:lnTo>
                    <a:pt x="711" y="798"/>
                  </a:lnTo>
                  <a:lnTo>
                    <a:pt x="713" y="826"/>
                  </a:lnTo>
                  <a:lnTo>
                    <a:pt x="714" y="855"/>
                  </a:lnTo>
                  <a:lnTo>
                    <a:pt x="715" y="885"/>
                  </a:lnTo>
                  <a:lnTo>
                    <a:pt x="715" y="923"/>
                  </a:lnTo>
                  <a:lnTo>
                    <a:pt x="715" y="961"/>
                  </a:lnTo>
                  <a:lnTo>
                    <a:pt x="715" y="999"/>
                  </a:lnTo>
                  <a:lnTo>
                    <a:pt x="715" y="1037"/>
                  </a:lnTo>
                  <a:close/>
                  <a:moveTo>
                    <a:pt x="5725" y="0"/>
                  </a:moveTo>
                  <a:lnTo>
                    <a:pt x="5725" y="3234"/>
                  </a:lnTo>
                  <a:lnTo>
                    <a:pt x="5618" y="3234"/>
                  </a:lnTo>
                  <a:lnTo>
                    <a:pt x="5618" y="0"/>
                  </a:lnTo>
                  <a:lnTo>
                    <a:pt x="5725" y="0"/>
                  </a:lnTo>
                  <a:close/>
                </a:path>
              </a:pathLst>
            </a:custGeom>
            <a:solidFill>
              <a:srgbClr val="004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1233" y="3847"/>
              <a:ext cx="963" cy="238"/>
            </a:xfrm>
            <a:custGeom>
              <a:avLst/>
              <a:gdLst>
                <a:gd name="T0" fmla="*/ 10141 w 10592"/>
                <a:gd name="T1" fmla="*/ 2121 h 2614"/>
                <a:gd name="T2" fmla="*/ 9772 w 10592"/>
                <a:gd name="T3" fmla="*/ 2117 h 2614"/>
                <a:gd name="T4" fmla="*/ 9386 w 10592"/>
                <a:gd name="T5" fmla="*/ 1657 h 2614"/>
                <a:gd name="T6" fmla="*/ 9595 w 10592"/>
                <a:gd name="T7" fmla="*/ 1692 h 2614"/>
                <a:gd name="T8" fmla="*/ 9897 w 10592"/>
                <a:gd name="T9" fmla="*/ 2099 h 2614"/>
                <a:gd name="T10" fmla="*/ 9316 w 10592"/>
                <a:gd name="T11" fmla="*/ 2164 h 2614"/>
                <a:gd name="T12" fmla="*/ 9079 w 10592"/>
                <a:gd name="T13" fmla="*/ 2153 h 2614"/>
                <a:gd name="T14" fmla="*/ 8822 w 10592"/>
                <a:gd name="T15" fmla="*/ 1716 h 2614"/>
                <a:gd name="T16" fmla="*/ 8867 w 10592"/>
                <a:gd name="T17" fmla="*/ 1596 h 2614"/>
                <a:gd name="T18" fmla="*/ 9088 w 10592"/>
                <a:gd name="T19" fmla="*/ 2296 h 2614"/>
                <a:gd name="T20" fmla="*/ 8400 w 10592"/>
                <a:gd name="T21" fmla="*/ 2326 h 2614"/>
                <a:gd name="T22" fmla="*/ 8018 w 10592"/>
                <a:gd name="T23" fmla="*/ 2324 h 2614"/>
                <a:gd name="T24" fmla="*/ 7021 w 10592"/>
                <a:gd name="T25" fmla="*/ 1711 h 2614"/>
                <a:gd name="T26" fmla="*/ 6924 w 10592"/>
                <a:gd name="T27" fmla="*/ 2339 h 2614"/>
                <a:gd name="T28" fmla="*/ 6746 w 10592"/>
                <a:gd name="T29" fmla="*/ 1650 h 2614"/>
                <a:gd name="T30" fmla="*/ 6734 w 10592"/>
                <a:gd name="T31" fmla="*/ 2053 h 2614"/>
                <a:gd name="T32" fmla="*/ 6079 w 10592"/>
                <a:gd name="T33" fmla="*/ 2324 h 2614"/>
                <a:gd name="T34" fmla="*/ 5821 w 10592"/>
                <a:gd name="T35" fmla="*/ 1733 h 2614"/>
                <a:gd name="T36" fmla="*/ 5269 w 10592"/>
                <a:gd name="T37" fmla="*/ 2223 h 2614"/>
                <a:gd name="T38" fmla="*/ 5153 w 10592"/>
                <a:gd name="T39" fmla="*/ 1696 h 2614"/>
                <a:gd name="T40" fmla="*/ 5373 w 10592"/>
                <a:gd name="T41" fmla="*/ 1641 h 2614"/>
                <a:gd name="T42" fmla="*/ 5060 w 10592"/>
                <a:gd name="T43" fmla="*/ 2293 h 2614"/>
                <a:gd name="T44" fmla="*/ 4399 w 10592"/>
                <a:gd name="T45" fmla="*/ 1872 h 2614"/>
                <a:gd name="T46" fmla="*/ 3743 w 10592"/>
                <a:gd name="T47" fmla="*/ 2136 h 2614"/>
                <a:gd name="T48" fmla="*/ 3161 w 10592"/>
                <a:gd name="T49" fmla="*/ 2143 h 2614"/>
                <a:gd name="T50" fmla="*/ 3698 w 10592"/>
                <a:gd name="T51" fmla="*/ 1704 h 2614"/>
                <a:gd name="T52" fmla="*/ 3265 w 10592"/>
                <a:gd name="T53" fmla="*/ 1870 h 2614"/>
                <a:gd name="T54" fmla="*/ 2706 w 10592"/>
                <a:gd name="T55" fmla="*/ 1521 h 2614"/>
                <a:gd name="T56" fmla="*/ 2774 w 10592"/>
                <a:gd name="T57" fmla="*/ 2486 h 2614"/>
                <a:gd name="T58" fmla="*/ 2276 w 10592"/>
                <a:gd name="T59" fmla="*/ 1629 h 2614"/>
                <a:gd name="T60" fmla="*/ 1972 w 10592"/>
                <a:gd name="T61" fmla="*/ 1748 h 2614"/>
                <a:gd name="T62" fmla="*/ 590 w 10592"/>
                <a:gd name="T63" fmla="*/ 2202 h 2614"/>
                <a:gd name="T64" fmla="*/ 892 w 10592"/>
                <a:gd name="T65" fmla="*/ 1811 h 2614"/>
                <a:gd name="T66" fmla="*/ 498 w 10592"/>
                <a:gd name="T67" fmla="*/ 1966 h 2614"/>
                <a:gd name="T68" fmla="*/ 974 w 10592"/>
                <a:gd name="T69" fmla="*/ 1715 h 2614"/>
                <a:gd name="T70" fmla="*/ 503 w 10592"/>
                <a:gd name="T71" fmla="*/ 2276 h 2614"/>
                <a:gd name="T72" fmla="*/ 313 w 10592"/>
                <a:gd name="T73" fmla="*/ 1729 h 2614"/>
                <a:gd name="T74" fmla="*/ 4313 w 10592"/>
                <a:gd name="T75" fmla="*/ 731 h 2614"/>
                <a:gd name="T76" fmla="*/ 4672 w 10592"/>
                <a:gd name="T77" fmla="*/ 897 h 2614"/>
                <a:gd name="T78" fmla="*/ 4192 w 10592"/>
                <a:gd name="T79" fmla="*/ 691 h 2614"/>
                <a:gd name="T80" fmla="*/ 4342 w 10592"/>
                <a:gd name="T81" fmla="*/ 405 h 2614"/>
                <a:gd name="T82" fmla="*/ 4763 w 10592"/>
                <a:gd name="T83" fmla="*/ 369 h 2614"/>
                <a:gd name="T84" fmla="*/ 4126 w 10592"/>
                <a:gd name="T85" fmla="*/ 271 h 2614"/>
                <a:gd name="T86" fmla="*/ 3183 w 10592"/>
                <a:gd name="T87" fmla="*/ 816 h 2614"/>
                <a:gd name="T88" fmla="*/ 3554 w 10592"/>
                <a:gd name="T89" fmla="*/ 549 h 2614"/>
                <a:gd name="T90" fmla="*/ 3152 w 10592"/>
                <a:gd name="T91" fmla="*/ 510 h 2614"/>
                <a:gd name="T92" fmla="*/ 3540 w 10592"/>
                <a:gd name="T93" fmla="*/ 311 h 2614"/>
                <a:gd name="T94" fmla="*/ 3229 w 10592"/>
                <a:gd name="T95" fmla="*/ 983 h 2614"/>
                <a:gd name="T96" fmla="*/ 2664 w 10592"/>
                <a:gd name="T97" fmla="*/ 900 h 2614"/>
                <a:gd name="T98" fmla="*/ 2640 w 10592"/>
                <a:gd name="T99" fmla="*/ 351 h 2614"/>
                <a:gd name="T100" fmla="*/ 2717 w 10592"/>
                <a:gd name="T101" fmla="*/ 263 h 2614"/>
                <a:gd name="T102" fmla="*/ 2559 w 10592"/>
                <a:gd name="T103" fmla="*/ 988 h 2614"/>
                <a:gd name="T104" fmla="*/ 2017 w 10592"/>
                <a:gd name="T105" fmla="*/ 838 h 2614"/>
                <a:gd name="T106" fmla="*/ 1754 w 10592"/>
                <a:gd name="T107" fmla="*/ 408 h 2614"/>
                <a:gd name="T108" fmla="*/ 1571 w 10592"/>
                <a:gd name="T109" fmla="*/ 733 h 2614"/>
                <a:gd name="T110" fmla="*/ 963 w 10592"/>
                <a:gd name="T111" fmla="*/ 693 h 2614"/>
                <a:gd name="T112" fmla="*/ 1363 w 10592"/>
                <a:gd name="T113" fmla="*/ 760 h 2614"/>
                <a:gd name="T114" fmla="*/ 1035 w 10592"/>
                <a:gd name="T115" fmla="*/ 409 h 2614"/>
                <a:gd name="T116" fmla="*/ 1208 w 10592"/>
                <a:gd name="T117" fmla="*/ 258 h 2614"/>
                <a:gd name="T118" fmla="*/ 1240 w 10592"/>
                <a:gd name="T119" fmla="*/ 996 h 2614"/>
                <a:gd name="T120" fmla="*/ 607 w 10592"/>
                <a:gd name="T121" fmla="*/ 396 h 2614"/>
                <a:gd name="T122" fmla="*/ 743 w 10592"/>
                <a:gd name="T123" fmla="*/ 151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592" h="2614">
                  <a:moveTo>
                    <a:pt x="10343" y="1521"/>
                  </a:moveTo>
                  <a:lnTo>
                    <a:pt x="10432" y="1332"/>
                  </a:lnTo>
                  <a:lnTo>
                    <a:pt x="10592" y="1332"/>
                  </a:lnTo>
                  <a:lnTo>
                    <a:pt x="10444" y="1521"/>
                  </a:lnTo>
                  <a:lnTo>
                    <a:pt x="10343" y="1521"/>
                  </a:lnTo>
                  <a:close/>
                  <a:moveTo>
                    <a:pt x="10384" y="2324"/>
                  </a:moveTo>
                  <a:lnTo>
                    <a:pt x="10384" y="1609"/>
                  </a:lnTo>
                  <a:lnTo>
                    <a:pt x="10505" y="1609"/>
                  </a:lnTo>
                  <a:lnTo>
                    <a:pt x="10505" y="2324"/>
                  </a:lnTo>
                  <a:lnTo>
                    <a:pt x="10384" y="2324"/>
                  </a:lnTo>
                  <a:close/>
                  <a:moveTo>
                    <a:pt x="10263" y="2216"/>
                  </a:moveTo>
                  <a:lnTo>
                    <a:pt x="10280" y="2323"/>
                  </a:lnTo>
                  <a:lnTo>
                    <a:pt x="10254" y="2328"/>
                  </a:lnTo>
                  <a:lnTo>
                    <a:pt x="10231" y="2331"/>
                  </a:lnTo>
                  <a:lnTo>
                    <a:pt x="10208" y="2333"/>
                  </a:lnTo>
                  <a:lnTo>
                    <a:pt x="10188" y="2333"/>
                  </a:lnTo>
                  <a:lnTo>
                    <a:pt x="10172" y="2333"/>
                  </a:lnTo>
                  <a:lnTo>
                    <a:pt x="10157" y="2332"/>
                  </a:lnTo>
                  <a:lnTo>
                    <a:pt x="10143" y="2331"/>
                  </a:lnTo>
                  <a:lnTo>
                    <a:pt x="10129" y="2328"/>
                  </a:lnTo>
                  <a:lnTo>
                    <a:pt x="10117" y="2326"/>
                  </a:lnTo>
                  <a:lnTo>
                    <a:pt x="10106" y="2322"/>
                  </a:lnTo>
                  <a:lnTo>
                    <a:pt x="10095" y="2317"/>
                  </a:lnTo>
                  <a:lnTo>
                    <a:pt x="10085" y="2313"/>
                  </a:lnTo>
                  <a:lnTo>
                    <a:pt x="10077" y="2308"/>
                  </a:lnTo>
                  <a:lnTo>
                    <a:pt x="10069" y="2301"/>
                  </a:lnTo>
                  <a:lnTo>
                    <a:pt x="10062" y="2295"/>
                  </a:lnTo>
                  <a:lnTo>
                    <a:pt x="10054" y="2288"/>
                  </a:lnTo>
                  <a:lnTo>
                    <a:pt x="10049" y="2281"/>
                  </a:lnTo>
                  <a:lnTo>
                    <a:pt x="10044" y="2274"/>
                  </a:lnTo>
                  <a:lnTo>
                    <a:pt x="10038" y="2266"/>
                  </a:lnTo>
                  <a:lnTo>
                    <a:pt x="10034" y="2258"/>
                  </a:lnTo>
                  <a:lnTo>
                    <a:pt x="10031" y="2248"/>
                  </a:lnTo>
                  <a:lnTo>
                    <a:pt x="10028" y="2236"/>
                  </a:lnTo>
                  <a:lnTo>
                    <a:pt x="10025" y="2221"/>
                  </a:lnTo>
                  <a:lnTo>
                    <a:pt x="10023" y="2205"/>
                  </a:lnTo>
                  <a:lnTo>
                    <a:pt x="10022" y="2186"/>
                  </a:lnTo>
                  <a:lnTo>
                    <a:pt x="10020" y="2165"/>
                  </a:lnTo>
                  <a:lnTo>
                    <a:pt x="10020" y="2140"/>
                  </a:lnTo>
                  <a:lnTo>
                    <a:pt x="10020" y="2115"/>
                  </a:lnTo>
                  <a:lnTo>
                    <a:pt x="10020" y="1702"/>
                  </a:lnTo>
                  <a:lnTo>
                    <a:pt x="9930" y="1702"/>
                  </a:lnTo>
                  <a:lnTo>
                    <a:pt x="9930" y="1609"/>
                  </a:lnTo>
                  <a:lnTo>
                    <a:pt x="10020" y="1609"/>
                  </a:lnTo>
                  <a:lnTo>
                    <a:pt x="10020" y="1432"/>
                  </a:lnTo>
                  <a:lnTo>
                    <a:pt x="10141" y="1359"/>
                  </a:lnTo>
                  <a:lnTo>
                    <a:pt x="10141" y="1609"/>
                  </a:lnTo>
                  <a:lnTo>
                    <a:pt x="10263" y="1609"/>
                  </a:lnTo>
                  <a:lnTo>
                    <a:pt x="10263" y="1702"/>
                  </a:lnTo>
                  <a:lnTo>
                    <a:pt x="10141" y="1702"/>
                  </a:lnTo>
                  <a:lnTo>
                    <a:pt x="10141" y="2121"/>
                  </a:lnTo>
                  <a:lnTo>
                    <a:pt x="10142" y="2146"/>
                  </a:lnTo>
                  <a:lnTo>
                    <a:pt x="10143" y="2164"/>
                  </a:lnTo>
                  <a:lnTo>
                    <a:pt x="10145" y="2179"/>
                  </a:lnTo>
                  <a:lnTo>
                    <a:pt x="10147" y="2188"/>
                  </a:lnTo>
                  <a:lnTo>
                    <a:pt x="10152" y="2196"/>
                  </a:lnTo>
                  <a:lnTo>
                    <a:pt x="10156" y="2201"/>
                  </a:lnTo>
                  <a:lnTo>
                    <a:pt x="10161" y="2207"/>
                  </a:lnTo>
                  <a:lnTo>
                    <a:pt x="10169" y="2212"/>
                  </a:lnTo>
                  <a:lnTo>
                    <a:pt x="10176" y="2216"/>
                  </a:lnTo>
                  <a:lnTo>
                    <a:pt x="10186" y="2218"/>
                  </a:lnTo>
                  <a:lnTo>
                    <a:pt x="10198" y="2220"/>
                  </a:lnTo>
                  <a:lnTo>
                    <a:pt x="10210" y="2220"/>
                  </a:lnTo>
                  <a:lnTo>
                    <a:pt x="10221" y="2220"/>
                  </a:lnTo>
                  <a:lnTo>
                    <a:pt x="10233" y="2219"/>
                  </a:lnTo>
                  <a:lnTo>
                    <a:pt x="10247" y="2218"/>
                  </a:lnTo>
                  <a:lnTo>
                    <a:pt x="10263" y="2216"/>
                  </a:lnTo>
                  <a:close/>
                  <a:moveTo>
                    <a:pt x="9302" y="2110"/>
                  </a:moveTo>
                  <a:lnTo>
                    <a:pt x="9422" y="2091"/>
                  </a:lnTo>
                  <a:lnTo>
                    <a:pt x="9426" y="2108"/>
                  </a:lnTo>
                  <a:lnTo>
                    <a:pt x="9430" y="2125"/>
                  </a:lnTo>
                  <a:lnTo>
                    <a:pt x="9435" y="2140"/>
                  </a:lnTo>
                  <a:lnTo>
                    <a:pt x="9442" y="2155"/>
                  </a:lnTo>
                  <a:lnTo>
                    <a:pt x="9449" y="2168"/>
                  </a:lnTo>
                  <a:lnTo>
                    <a:pt x="9458" y="2180"/>
                  </a:lnTo>
                  <a:lnTo>
                    <a:pt x="9467" y="2191"/>
                  </a:lnTo>
                  <a:lnTo>
                    <a:pt x="9479" y="2202"/>
                  </a:lnTo>
                  <a:lnTo>
                    <a:pt x="9491" y="2211"/>
                  </a:lnTo>
                  <a:lnTo>
                    <a:pt x="9504" y="2218"/>
                  </a:lnTo>
                  <a:lnTo>
                    <a:pt x="9519" y="2224"/>
                  </a:lnTo>
                  <a:lnTo>
                    <a:pt x="9534" y="2230"/>
                  </a:lnTo>
                  <a:lnTo>
                    <a:pt x="9551" y="2234"/>
                  </a:lnTo>
                  <a:lnTo>
                    <a:pt x="9569" y="2237"/>
                  </a:lnTo>
                  <a:lnTo>
                    <a:pt x="9588" y="2239"/>
                  </a:lnTo>
                  <a:lnTo>
                    <a:pt x="9608" y="2239"/>
                  </a:lnTo>
                  <a:lnTo>
                    <a:pt x="9629" y="2239"/>
                  </a:lnTo>
                  <a:lnTo>
                    <a:pt x="9647" y="2238"/>
                  </a:lnTo>
                  <a:lnTo>
                    <a:pt x="9665" y="2235"/>
                  </a:lnTo>
                  <a:lnTo>
                    <a:pt x="9681" y="2232"/>
                  </a:lnTo>
                  <a:lnTo>
                    <a:pt x="9696" y="2227"/>
                  </a:lnTo>
                  <a:lnTo>
                    <a:pt x="9710" y="2221"/>
                  </a:lnTo>
                  <a:lnTo>
                    <a:pt x="9722" y="2214"/>
                  </a:lnTo>
                  <a:lnTo>
                    <a:pt x="9732" y="2206"/>
                  </a:lnTo>
                  <a:lnTo>
                    <a:pt x="9742" y="2198"/>
                  </a:lnTo>
                  <a:lnTo>
                    <a:pt x="9751" y="2188"/>
                  </a:lnTo>
                  <a:lnTo>
                    <a:pt x="9757" y="2179"/>
                  </a:lnTo>
                  <a:lnTo>
                    <a:pt x="9763" y="2169"/>
                  </a:lnTo>
                  <a:lnTo>
                    <a:pt x="9768" y="2159"/>
                  </a:lnTo>
                  <a:lnTo>
                    <a:pt x="9771" y="2149"/>
                  </a:lnTo>
                  <a:lnTo>
                    <a:pt x="9772" y="2137"/>
                  </a:lnTo>
                  <a:lnTo>
                    <a:pt x="9773" y="2126"/>
                  </a:lnTo>
                  <a:lnTo>
                    <a:pt x="9772" y="2117"/>
                  </a:lnTo>
                  <a:lnTo>
                    <a:pt x="9771" y="2107"/>
                  </a:lnTo>
                  <a:lnTo>
                    <a:pt x="9768" y="2098"/>
                  </a:lnTo>
                  <a:lnTo>
                    <a:pt x="9763" y="2089"/>
                  </a:lnTo>
                  <a:lnTo>
                    <a:pt x="9759" y="2082"/>
                  </a:lnTo>
                  <a:lnTo>
                    <a:pt x="9753" y="2074"/>
                  </a:lnTo>
                  <a:lnTo>
                    <a:pt x="9745" y="2068"/>
                  </a:lnTo>
                  <a:lnTo>
                    <a:pt x="9737" y="2061"/>
                  </a:lnTo>
                  <a:lnTo>
                    <a:pt x="9729" y="2057"/>
                  </a:lnTo>
                  <a:lnTo>
                    <a:pt x="9720" y="2053"/>
                  </a:lnTo>
                  <a:lnTo>
                    <a:pt x="9707" y="2049"/>
                  </a:lnTo>
                  <a:lnTo>
                    <a:pt x="9693" y="2043"/>
                  </a:lnTo>
                  <a:lnTo>
                    <a:pt x="9658" y="2033"/>
                  </a:lnTo>
                  <a:lnTo>
                    <a:pt x="9613" y="2021"/>
                  </a:lnTo>
                  <a:lnTo>
                    <a:pt x="9581" y="2012"/>
                  </a:lnTo>
                  <a:lnTo>
                    <a:pt x="9551" y="2005"/>
                  </a:lnTo>
                  <a:lnTo>
                    <a:pt x="9524" y="1996"/>
                  </a:lnTo>
                  <a:lnTo>
                    <a:pt x="9499" y="1990"/>
                  </a:lnTo>
                  <a:lnTo>
                    <a:pt x="9478" y="1982"/>
                  </a:lnTo>
                  <a:lnTo>
                    <a:pt x="9459" y="1976"/>
                  </a:lnTo>
                  <a:lnTo>
                    <a:pt x="9442" y="1969"/>
                  </a:lnTo>
                  <a:lnTo>
                    <a:pt x="9428" y="1963"/>
                  </a:lnTo>
                  <a:lnTo>
                    <a:pt x="9415" y="1956"/>
                  </a:lnTo>
                  <a:lnTo>
                    <a:pt x="9403" y="1949"/>
                  </a:lnTo>
                  <a:lnTo>
                    <a:pt x="9393" y="1942"/>
                  </a:lnTo>
                  <a:lnTo>
                    <a:pt x="9382" y="1933"/>
                  </a:lnTo>
                  <a:lnTo>
                    <a:pt x="9373" y="1925"/>
                  </a:lnTo>
                  <a:lnTo>
                    <a:pt x="9365" y="1915"/>
                  </a:lnTo>
                  <a:lnTo>
                    <a:pt x="9356" y="1906"/>
                  </a:lnTo>
                  <a:lnTo>
                    <a:pt x="9350" y="1895"/>
                  </a:lnTo>
                  <a:lnTo>
                    <a:pt x="9343" y="1884"/>
                  </a:lnTo>
                  <a:lnTo>
                    <a:pt x="9338" y="1873"/>
                  </a:lnTo>
                  <a:lnTo>
                    <a:pt x="9334" y="1861"/>
                  </a:lnTo>
                  <a:lnTo>
                    <a:pt x="9329" y="1849"/>
                  </a:lnTo>
                  <a:lnTo>
                    <a:pt x="9326" y="1837"/>
                  </a:lnTo>
                  <a:lnTo>
                    <a:pt x="9324" y="1825"/>
                  </a:lnTo>
                  <a:lnTo>
                    <a:pt x="9323" y="1812"/>
                  </a:lnTo>
                  <a:lnTo>
                    <a:pt x="9323" y="1799"/>
                  </a:lnTo>
                  <a:lnTo>
                    <a:pt x="9323" y="1787"/>
                  </a:lnTo>
                  <a:lnTo>
                    <a:pt x="9324" y="1776"/>
                  </a:lnTo>
                  <a:lnTo>
                    <a:pt x="9326" y="1764"/>
                  </a:lnTo>
                  <a:lnTo>
                    <a:pt x="9328" y="1753"/>
                  </a:lnTo>
                  <a:lnTo>
                    <a:pt x="9332" y="1743"/>
                  </a:lnTo>
                  <a:lnTo>
                    <a:pt x="9335" y="1732"/>
                  </a:lnTo>
                  <a:lnTo>
                    <a:pt x="9339" y="1721"/>
                  </a:lnTo>
                  <a:lnTo>
                    <a:pt x="9344" y="1711"/>
                  </a:lnTo>
                  <a:lnTo>
                    <a:pt x="9351" y="1701"/>
                  </a:lnTo>
                  <a:lnTo>
                    <a:pt x="9356" y="1691"/>
                  </a:lnTo>
                  <a:lnTo>
                    <a:pt x="9364" y="1682"/>
                  </a:lnTo>
                  <a:lnTo>
                    <a:pt x="9370" y="1673"/>
                  </a:lnTo>
                  <a:lnTo>
                    <a:pt x="9379" y="1666"/>
                  </a:lnTo>
                  <a:lnTo>
                    <a:pt x="9386" y="1657"/>
                  </a:lnTo>
                  <a:lnTo>
                    <a:pt x="9395" y="1650"/>
                  </a:lnTo>
                  <a:lnTo>
                    <a:pt x="9404" y="1643"/>
                  </a:lnTo>
                  <a:lnTo>
                    <a:pt x="9419" y="1634"/>
                  </a:lnTo>
                  <a:lnTo>
                    <a:pt x="9437" y="1624"/>
                  </a:lnTo>
                  <a:lnTo>
                    <a:pt x="9459" y="1616"/>
                  </a:lnTo>
                  <a:lnTo>
                    <a:pt x="9481" y="1608"/>
                  </a:lnTo>
                  <a:lnTo>
                    <a:pt x="9506" y="1602"/>
                  </a:lnTo>
                  <a:lnTo>
                    <a:pt x="9533" y="1598"/>
                  </a:lnTo>
                  <a:lnTo>
                    <a:pt x="9558" y="1594"/>
                  </a:lnTo>
                  <a:lnTo>
                    <a:pt x="9586" y="1593"/>
                  </a:lnTo>
                  <a:lnTo>
                    <a:pt x="9607" y="1594"/>
                  </a:lnTo>
                  <a:lnTo>
                    <a:pt x="9627" y="1595"/>
                  </a:lnTo>
                  <a:lnTo>
                    <a:pt x="9647" y="1598"/>
                  </a:lnTo>
                  <a:lnTo>
                    <a:pt x="9665" y="1600"/>
                  </a:lnTo>
                  <a:lnTo>
                    <a:pt x="9683" y="1603"/>
                  </a:lnTo>
                  <a:lnTo>
                    <a:pt x="9700" y="1607"/>
                  </a:lnTo>
                  <a:lnTo>
                    <a:pt x="9718" y="1612"/>
                  </a:lnTo>
                  <a:lnTo>
                    <a:pt x="9734" y="1618"/>
                  </a:lnTo>
                  <a:lnTo>
                    <a:pt x="9750" y="1624"/>
                  </a:lnTo>
                  <a:lnTo>
                    <a:pt x="9763" y="1632"/>
                  </a:lnTo>
                  <a:lnTo>
                    <a:pt x="9777" y="1639"/>
                  </a:lnTo>
                  <a:lnTo>
                    <a:pt x="9789" y="1647"/>
                  </a:lnTo>
                  <a:lnTo>
                    <a:pt x="9801" y="1655"/>
                  </a:lnTo>
                  <a:lnTo>
                    <a:pt x="9811" y="1664"/>
                  </a:lnTo>
                  <a:lnTo>
                    <a:pt x="9820" y="1673"/>
                  </a:lnTo>
                  <a:lnTo>
                    <a:pt x="9828" y="1684"/>
                  </a:lnTo>
                  <a:lnTo>
                    <a:pt x="9835" y="1695"/>
                  </a:lnTo>
                  <a:lnTo>
                    <a:pt x="9842" y="1706"/>
                  </a:lnTo>
                  <a:lnTo>
                    <a:pt x="9848" y="1719"/>
                  </a:lnTo>
                  <a:lnTo>
                    <a:pt x="9853" y="1732"/>
                  </a:lnTo>
                  <a:lnTo>
                    <a:pt x="9859" y="1747"/>
                  </a:lnTo>
                  <a:lnTo>
                    <a:pt x="9863" y="1762"/>
                  </a:lnTo>
                  <a:lnTo>
                    <a:pt x="9867" y="1778"/>
                  </a:lnTo>
                  <a:lnTo>
                    <a:pt x="9869" y="1795"/>
                  </a:lnTo>
                  <a:lnTo>
                    <a:pt x="9751" y="1812"/>
                  </a:lnTo>
                  <a:lnTo>
                    <a:pt x="9749" y="1798"/>
                  </a:lnTo>
                  <a:lnTo>
                    <a:pt x="9745" y="1785"/>
                  </a:lnTo>
                  <a:lnTo>
                    <a:pt x="9741" y="1773"/>
                  </a:lnTo>
                  <a:lnTo>
                    <a:pt x="9736" y="1762"/>
                  </a:lnTo>
                  <a:lnTo>
                    <a:pt x="9729" y="1751"/>
                  </a:lnTo>
                  <a:lnTo>
                    <a:pt x="9722" y="1741"/>
                  </a:lnTo>
                  <a:lnTo>
                    <a:pt x="9713" y="1732"/>
                  </a:lnTo>
                  <a:lnTo>
                    <a:pt x="9705" y="1724"/>
                  </a:lnTo>
                  <a:lnTo>
                    <a:pt x="9694" y="1717"/>
                  </a:lnTo>
                  <a:lnTo>
                    <a:pt x="9683" y="1711"/>
                  </a:lnTo>
                  <a:lnTo>
                    <a:pt x="9670" y="1705"/>
                  </a:lnTo>
                  <a:lnTo>
                    <a:pt x="9658" y="1701"/>
                  </a:lnTo>
                  <a:lnTo>
                    <a:pt x="9644" y="1698"/>
                  </a:lnTo>
                  <a:lnTo>
                    <a:pt x="9629" y="1695"/>
                  </a:lnTo>
                  <a:lnTo>
                    <a:pt x="9612" y="1693"/>
                  </a:lnTo>
                  <a:lnTo>
                    <a:pt x="9595" y="1692"/>
                  </a:lnTo>
                  <a:lnTo>
                    <a:pt x="9575" y="1693"/>
                  </a:lnTo>
                  <a:lnTo>
                    <a:pt x="9556" y="1695"/>
                  </a:lnTo>
                  <a:lnTo>
                    <a:pt x="9539" y="1697"/>
                  </a:lnTo>
                  <a:lnTo>
                    <a:pt x="9523" y="1700"/>
                  </a:lnTo>
                  <a:lnTo>
                    <a:pt x="9509" y="1704"/>
                  </a:lnTo>
                  <a:lnTo>
                    <a:pt x="9496" y="1708"/>
                  </a:lnTo>
                  <a:lnTo>
                    <a:pt x="9486" y="1714"/>
                  </a:lnTo>
                  <a:lnTo>
                    <a:pt x="9476" y="1720"/>
                  </a:lnTo>
                  <a:lnTo>
                    <a:pt x="9467" y="1728"/>
                  </a:lnTo>
                  <a:lnTo>
                    <a:pt x="9460" y="1735"/>
                  </a:lnTo>
                  <a:lnTo>
                    <a:pt x="9455" y="1743"/>
                  </a:lnTo>
                  <a:lnTo>
                    <a:pt x="9449" y="1750"/>
                  </a:lnTo>
                  <a:lnTo>
                    <a:pt x="9445" y="1759"/>
                  </a:lnTo>
                  <a:lnTo>
                    <a:pt x="9443" y="1767"/>
                  </a:lnTo>
                  <a:lnTo>
                    <a:pt x="9441" y="1776"/>
                  </a:lnTo>
                  <a:lnTo>
                    <a:pt x="9441" y="1785"/>
                  </a:lnTo>
                  <a:lnTo>
                    <a:pt x="9441" y="1797"/>
                  </a:lnTo>
                  <a:lnTo>
                    <a:pt x="9444" y="1808"/>
                  </a:lnTo>
                  <a:lnTo>
                    <a:pt x="9448" y="1818"/>
                  </a:lnTo>
                  <a:lnTo>
                    <a:pt x="9455" y="1828"/>
                  </a:lnTo>
                  <a:lnTo>
                    <a:pt x="9463" y="1836"/>
                  </a:lnTo>
                  <a:lnTo>
                    <a:pt x="9474" y="1845"/>
                  </a:lnTo>
                  <a:lnTo>
                    <a:pt x="9487" y="1852"/>
                  </a:lnTo>
                  <a:lnTo>
                    <a:pt x="9502" y="1860"/>
                  </a:lnTo>
                  <a:lnTo>
                    <a:pt x="9515" y="1864"/>
                  </a:lnTo>
                  <a:lnTo>
                    <a:pt x="9537" y="1870"/>
                  </a:lnTo>
                  <a:lnTo>
                    <a:pt x="9569" y="1880"/>
                  </a:lnTo>
                  <a:lnTo>
                    <a:pt x="9608" y="1891"/>
                  </a:lnTo>
                  <a:lnTo>
                    <a:pt x="9639" y="1899"/>
                  </a:lnTo>
                  <a:lnTo>
                    <a:pt x="9668" y="1907"/>
                  </a:lnTo>
                  <a:lnTo>
                    <a:pt x="9694" y="1914"/>
                  </a:lnTo>
                  <a:lnTo>
                    <a:pt x="9718" y="1922"/>
                  </a:lnTo>
                  <a:lnTo>
                    <a:pt x="9739" y="1928"/>
                  </a:lnTo>
                  <a:lnTo>
                    <a:pt x="9758" y="1936"/>
                  </a:lnTo>
                  <a:lnTo>
                    <a:pt x="9774" y="1941"/>
                  </a:lnTo>
                  <a:lnTo>
                    <a:pt x="9788" y="1946"/>
                  </a:lnTo>
                  <a:lnTo>
                    <a:pt x="9801" y="1953"/>
                  </a:lnTo>
                  <a:lnTo>
                    <a:pt x="9813" y="1959"/>
                  </a:lnTo>
                  <a:lnTo>
                    <a:pt x="9823" y="1965"/>
                  </a:lnTo>
                  <a:lnTo>
                    <a:pt x="9834" y="1974"/>
                  </a:lnTo>
                  <a:lnTo>
                    <a:pt x="9844" y="1981"/>
                  </a:lnTo>
                  <a:lnTo>
                    <a:pt x="9852" y="1991"/>
                  </a:lnTo>
                  <a:lnTo>
                    <a:pt x="9861" y="1999"/>
                  </a:lnTo>
                  <a:lnTo>
                    <a:pt x="9868" y="2010"/>
                  </a:lnTo>
                  <a:lnTo>
                    <a:pt x="9875" y="2021"/>
                  </a:lnTo>
                  <a:lnTo>
                    <a:pt x="9881" y="2033"/>
                  </a:lnTo>
                  <a:lnTo>
                    <a:pt x="9886" y="2044"/>
                  </a:lnTo>
                  <a:lnTo>
                    <a:pt x="9891" y="2057"/>
                  </a:lnTo>
                  <a:lnTo>
                    <a:pt x="9894" y="2070"/>
                  </a:lnTo>
                  <a:lnTo>
                    <a:pt x="9896" y="2084"/>
                  </a:lnTo>
                  <a:lnTo>
                    <a:pt x="9897" y="2099"/>
                  </a:lnTo>
                  <a:lnTo>
                    <a:pt x="9897" y="2114"/>
                  </a:lnTo>
                  <a:lnTo>
                    <a:pt x="9897" y="2129"/>
                  </a:lnTo>
                  <a:lnTo>
                    <a:pt x="9895" y="2143"/>
                  </a:lnTo>
                  <a:lnTo>
                    <a:pt x="9893" y="2158"/>
                  </a:lnTo>
                  <a:lnTo>
                    <a:pt x="9889" y="2172"/>
                  </a:lnTo>
                  <a:lnTo>
                    <a:pt x="9883" y="2186"/>
                  </a:lnTo>
                  <a:lnTo>
                    <a:pt x="9878" y="2200"/>
                  </a:lnTo>
                  <a:lnTo>
                    <a:pt x="9870" y="2214"/>
                  </a:lnTo>
                  <a:lnTo>
                    <a:pt x="9862" y="2228"/>
                  </a:lnTo>
                  <a:lnTo>
                    <a:pt x="9852" y="2240"/>
                  </a:lnTo>
                  <a:lnTo>
                    <a:pt x="9843" y="2252"/>
                  </a:lnTo>
                  <a:lnTo>
                    <a:pt x="9831" y="2264"/>
                  </a:lnTo>
                  <a:lnTo>
                    <a:pt x="9819" y="2275"/>
                  </a:lnTo>
                  <a:lnTo>
                    <a:pt x="9805" y="2284"/>
                  </a:lnTo>
                  <a:lnTo>
                    <a:pt x="9791" y="2294"/>
                  </a:lnTo>
                  <a:lnTo>
                    <a:pt x="9776" y="2302"/>
                  </a:lnTo>
                  <a:lnTo>
                    <a:pt x="9760" y="2310"/>
                  </a:lnTo>
                  <a:lnTo>
                    <a:pt x="9743" y="2317"/>
                  </a:lnTo>
                  <a:lnTo>
                    <a:pt x="9725" y="2323"/>
                  </a:lnTo>
                  <a:lnTo>
                    <a:pt x="9707" y="2328"/>
                  </a:lnTo>
                  <a:lnTo>
                    <a:pt x="9689" y="2332"/>
                  </a:lnTo>
                  <a:lnTo>
                    <a:pt x="9669" y="2335"/>
                  </a:lnTo>
                  <a:lnTo>
                    <a:pt x="9649" y="2337"/>
                  </a:lnTo>
                  <a:lnTo>
                    <a:pt x="9629" y="2339"/>
                  </a:lnTo>
                  <a:lnTo>
                    <a:pt x="9608" y="2340"/>
                  </a:lnTo>
                  <a:lnTo>
                    <a:pt x="9574" y="2339"/>
                  </a:lnTo>
                  <a:lnTo>
                    <a:pt x="9543" y="2335"/>
                  </a:lnTo>
                  <a:lnTo>
                    <a:pt x="9527" y="2333"/>
                  </a:lnTo>
                  <a:lnTo>
                    <a:pt x="9513" y="2331"/>
                  </a:lnTo>
                  <a:lnTo>
                    <a:pt x="9499" y="2328"/>
                  </a:lnTo>
                  <a:lnTo>
                    <a:pt x="9486" y="2325"/>
                  </a:lnTo>
                  <a:lnTo>
                    <a:pt x="9473" y="2320"/>
                  </a:lnTo>
                  <a:lnTo>
                    <a:pt x="9460" y="2316"/>
                  </a:lnTo>
                  <a:lnTo>
                    <a:pt x="9448" y="2312"/>
                  </a:lnTo>
                  <a:lnTo>
                    <a:pt x="9436" y="2307"/>
                  </a:lnTo>
                  <a:lnTo>
                    <a:pt x="9426" y="2301"/>
                  </a:lnTo>
                  <a:lnTo>
                    <a:pt x="9415" y="2295"/>
                  </a:lnTo>
                  <a:lnTo>
                    <a:pt x="9405" y="2288"/>
                  </a:lnTo>
                  <a:lnTo>
                    <a:pt x="9396" y="2281"/>
                  </a:lnTo>
                  <a:lnTo>
                    <a:pt x="9386" y="2274"/>
                  </a:lnTo>
                  <a:lnTo>
                    <a:pt x="9378" y="2266"/>
                  </a:lnTo>
                  <a:lnTo>
                    <a:pt x="9370" y="2258"/>
                  </a:lnTo>
                  <a:lnTo>
                    <a:pt x="9363" y="2249"/>
                  </a:lnTo>
                  <a:lnTo>
                    <a:pt x="9355" y="2240"/>
                  </a:lnTo>
                  <a:lnTo>
                    <a:pt x="9348" y="2230"/>
                  </a:lnTo>
                  <a:lnTo>
                    <a:pt x="9341" y="2220"/>
                  </a:lnTo>
                  <a:lnTo>
                    <a:pt x="9336" y="2210"/>
                  </a:lnTo>
                  <a:lnTo>
                    <a:pt x="9329" y="2199"/>
                  </a:lnTo>
                  <a:lnTo>
                    <a:pt x="9325" y="2187"/>
                  </a:lnTo>
                  <a:lnTo>
                    <a:pt x="9320" y="2175"/>
                  </a:lnTo>
                  <a:lnTo>
                    <a:pt x="9316" y="2164"/>
                  </a:lnTo>
                  <a:lnTo>
                    <a:pt x="9308" y="2138"/>
                  </a:lnTo>
                  <a:lnTo>
                    <a:pt x="9302" y="2110"/>
                  </a:lnTo>
                  <a:close/>
                  <a:moveTo>
                    <a:pt x="8703" y="1966"/>
                  </a:moveTo>
                  <a:lnTo>
                    <a:pt x="8704" y="1999"/>
                  </a:lnTo>
                  <a:lnTo>
                    <a:pt x="8706" y="2030"/>
                  </a:lnTo>
                  <a:lnTo>
                    <a:pt x="8708" y="2045"/>
                  </a:lnTo>
                  <a:lnTo>
                    <a:pt x="8712" y="2060"/>
                  </a:lnTo>
                  <a:lnTo>
                    <a:pt x="8715" y="2073"/>
                  </a:lnTo>
                  <a:lnTo>
                    <a:pt x="8718" y="2087"/>
                  </a:lnTo>
                  <a:lnTo>
                    <a:pt x="8722" y="2099"/>
                  </a:lnTo>
                  <a:lnTo>
                    <a:pt x="8726" y="2111"/>
                  </a:lnTo>
                  <a:lnTo>
                    <a:pt x="8732" y="2122"/>
                  </a:lnTo>
                  <a:lnTo>
                    <a:pt x="8737" y="2134"/>
                  </a:lnTo>
                  <a:lnTo>
                    <a:pt x="8743" y="2143"/>
                  </a:lnTo>
                  <a:lnTo>
                    <a:pt x="8749" y="2154"/>
                  </a:lnTo>
                  <a:lnTo>
                    <a:pt x="8755" y="2163"/>
                  </a:lnTo>
                  <a:lnTo>
                    <a:pt x="8763" y="2172"/>
                  </a:lnTo>
                  <a:lnTo>
                    <a:pt x="8770" y="2180"/>
                  </a:lnTo>
                  <a:lnTo>
                    <a:pt x="8779" y="2188"/>
                  </a:lnTo>
                  <a:lnTo>
                    <a:pt x="8786" y="2195"/>
                  </a:lnTo>
                  <a:lnTo>
                    <a:pt x="8795" y="2202"/>
                  </a:lnTo>
                  <a:lnTo>
                    <a:pt x="8803" y="2207"/>
                  </a:lnTo>
                  <a:lnTo>
                    <a:pt x="8813" y="2214"/>
                  </a:lnTo>
                  <a:lnTo>
                    <a:pt x="8822" y="2218"/>
                  </a:lnTo>
                  <a:lnTo>
                    <a:pt x="8831" y="2223"/>
                  </a:lnTo>
                  <a:lnTo>
                    <a:pt x="8841" y="2227"/>
                  </a:lnTo>
                  <a:lnTo>
                    <a:pt x="8850" y="2231"/>
                  </a:lnTo>
                  <a:lnTo>
                    <a:pt x="8860" y="2233"/>
                  </a:lnTo>
                  <a:lnTo>
                    <a:pt x="8871" y="2236"/>
                  </a:lnTo>
                  <a:lnTo>
                    <a:pt x="8882" y="2237"/>
                  </a:lnTo>
                  <a:lnTo>
                    <a:pt x="8892" y="2238"/>
                  </a:lnTo>
                  <a:lnTo>
                    <a:pt x="8904" y="2239"/>
                  </a:lnTo>
                  <a:lnTo>
                    <a:pt x="8915" y="2239"/>
                  </a:lnTo>
                  <a:lnTo>
                    <a:pt x="8926" y="2239"/>
                  </a:lnTo>
                  <a:lnTo>
                    <a:pt x="8937" y="2238"/>
                  </a:lnTo>
                  <a:lnTo>
                    <a:pt x="8948" y="2237"/>
                  </a:lnTo>
                  <a:lnTo>
                    <a:pt x="8958" y="2235"/>
                  </a:lnTo>
                  <a:lnTo>
                    <a:pt x="8968" y="2233"/>
                  </a:lnTo>
                  <a:lnTo>
                    <a:pt x="8979" y="2230"/>
                  </a:lnTo>
                  <a:lnTo>
                    <a:pt x="8988" y="2227"/>
                  </a:lnTo>
                  <a:lnTo>
                    <a:pt x="8998" y="2222"/>
                  </a:lnTo>
                  <a:lnTo>
                    <a:pt x="9007" y="2218"/>
                  </a:lnTo>
                  <a:lnTo>
                    <a:pt x="9016" y="2213"/>
                  </a:lnTo>
                  <a:lnTo>
                    <a:pt x="9025" y="2207"/>
                  </a:lnTo>
                  <a:lnTo>
                    <a:pt x="9033" y="2201"/>
                  </a:lnTo>
                  <a:lnTo>
                    <a:pt x="9042" y="2195"/>
                  </a:lnTo>
                  <a:lnTo>
                    <a:pt x="9050" y="2187"/>
                  </a:lnTo>
                  <a:lnTo>
                    <a:pt x="9058" y="2180"/>
                  </a:lnTo>
                  <a:lnTo>
                    <a:pt x="9065" y="2171"/>
                  </a:lnTo>
                  <a:lnTo>
                    <a:pt x="9073" y="2163"/>
                  </a:lnTo>
                  <a:lnTo>
                    <a:pt x="9079" y="2153"/>
                  </a:lnTo>
                  <a:lnTo>
                    <a:pt x="9086" y="2143"/>
                  </a:lnTo>
                  <a:lnTo>
                    <a:pt x="9092" y="2133"/>
                  </a:lnTo>
                  <a:lnTo>
                    <a:pt x="9097" y="2122"/>
                  </a:lnTo>
                  <a:lnTo>
                    <a:pt x="9102" y="2110"/>
                  </a:lnTo>
                  <a:lnTo>
                    <a:pt x="9107" y="2098"/>
                  </a:lnTo>
                  <a:lnTo>
                    <a:pt x="9110" y="2085"/>
                  </a:lnTo>
                  <a:lnTo>
                    <a:pt x="9115" y="2072"/>
                  </a:lnTo>
                  <a:lnTo>
                    <a:pt x="9118" y="2058"/>
                  </a:lnTo>
                  <a:lnTo>
                    <a:pt x="9120" y="2043"/>
                  </a:lnTo>
                  <a:lnTo>
                    <a:pt x="9122" y="2028"/>
                  </a:lnTo>
                  <a:lnTo>
                    <a:pt x="9125" y="1996"/>
                  </a:lnTo>
                  <a:lnTo>
                    <a:pt x="9125" y="1963"/>
                  </a:lnTo>
                  <a:lnTo>
                    <a:pt x="9125" y="1930"/>
                  </a:lnTo>
                  <a:lnTo>
                    <a:pt x="9122" y="1900"/>
                  </a:lnTo>
                  <a:lnTo>
                    <a:pt x="9120" y="1886"/>
                  </a:lnTo>
                  <a:lnTo>
                    <a:pt x="9117" y="1873"/>
                  </a:lnTo>
                  <a:lnTo>
                    <a:pt x="9115" y="1859"/>
                  </a:lnTo>
                  <a:lnTo>
                    <a:pt x="9110" y="1847"/>
                  </a:lnTo>
                  <a:lnTo>
                    <a:pt x="9106" y="1834"/>
                  </a:lnTo>
                  <a:lnTo>
                    <a:pt x="9102" y="1822"/>
                  </a:lnTo>
                  <a:lnTo>
                    <a:pt x="9097" y="1811"/>
                  </a:lnTo>
                  <a:lnTo>
                    <a:pt x="9092" y="1800"/>
                  </a:lnTo>
                  <a:lnTo>
                    <a:pt x="9086" y="1791"/>
                  </a:lnTo>
                  <a:lnTo>
                    <a:pt x="9079" y="1781"/>
                  </a:lnTo>
                  <a:lnTo>
                    <a:pt x="9073" y="1771"/>
                  </a:lnTo>
                  <a:lnTo>
                    <a:pt x="9065" y="1763"/>
                  </a:lnTo>
                  <a:lnTo>
                    <a:pt x="9058" y="1754"/>
                  </a:lnTo>
                  <a:lnTo>
                    <a:pt x="9049" y="1747"/>
                  </a:lnTo>
                  <a:lnTo>
                    <a:pt x="9042" y="1739"/>
                  </a:lnTo>
                  <a:lnTo>
                    <a:pt x="9033" y="1733"/>
                  </a:lnTo>
                  <a:lnTo>
                    <a:pt x="9025" y="1727"/>
                  </a:lnTo>
                  <a:lnTo>
                    <a:pt x="9015" y="1721"/>
                  </a:lnTo>
                  <a:lnTo>
                    <a:pt x="9007" y="1716"/>
                  </a:lnTo>
                  <a:lnTo>
                    <a:pt x="8997" y="1712"/>
                  </a:lnTo>
                  <a:lnTo>
                    <a:pt x="8987" y="1707"/>
                  </a:lnTo>
                  <a:lnTo>
                    <a:pt x="8978" y="1704"/>
                  </a:lnTo>
                  <a:lnTo>
                    <a:pt x="8968" y="1701"/>
                  </a:lnTo>
                  <a:lnTo>
                    <a:pt x="8957" y="1699"/>
                  </a:lnTo>
                  <a:lnTo>
                    <a:pt x="8948" y="1697"/>
                  </a:lnTo>
                  <a:lnTo>
                    <a:pt x="8937" y="1696"/>
                  </a:lnTo>
                  <a:lnTo>
                    <a:pt x="8926" y="1695"/>
                  </a:lnTo>
                  <a:lnTo>
                    <a:pt x="8915" y="1695"/>
                  </a:lnTo>
                  <a:lnTo>
                    <a:pt x="8904" y="1695"/>
                  </a:lnTo>
                  <a:lnTo>
                    <a:pt x="8892" y="1696"/>
                  </a:lnTo>
                  <a:lnTo>
                    <a:pt x="8882" y="1697"/>
                  </a:lnTo>
                  <a:lnTo>
                    <a:pt x="8871" y="1699"/>
                  </a:lnTo>
                  <a:lnTo>
                    <a:pt x="8860" y="1701"/>
                  </a:lnTo>
                  <a:lnTo>
                    <a:pt x="8850" y="1704"/>
                  </a:lnTo>
                  <a:lnTo>
                    <a:pt x="8841" y="1707"/>
                  </a:lnTo>
                  <a:lnTo>
                    <a:pt x="8831" y="1712"/>
                  </a:lnTo>
                  <a:lnTo>
                    <a:pt x="8822" y="1716"/>
                  </a:lnTo>
                  <a:lnTo>
                    <a:pt x="8813" y="1721"/>
                  </a:lnTo>
                  <a:lnTo>
                    <a:pt x="8803" y="1727"/>
                  </a:lnTo>
                  <a:lnTo>
                    <a:pt x="8795" y="1732"/>
                  </a:lnTo>
                  <a:lnTo>
                    <a:pt x="8786" y="1739"/>
                  </a:lnTo>
                  <a:lnTo>
                    <a:pt x="8779" y="1746"/>
                  </a:lnTo>
                  <a:lnTo>
                    <a:pt x="8770" y="1754"/>
                  </a:lnTo>
                  <a:lnTo>
                    <a:pt x="8763" y="1762"/>
                  </a:lnTo>
                  <a:lnTo>
                    <a:pt x="8755" y="1770"/>
                  </a:lnTo>
                  <a:lnTo>
                    <a:pt x="8749" y="1780"/>
                  </a:lnTo>
                  <a:lnTo>
                    <a:pt x="8743" y="1789"/>
                  </a:lnTo>
                  <a:lnTo>
                    <a:pt x="8737" y="1800"/>
                  </a:lnTo>
                  <a:lnTo>
                    <a:pt x="8732" y="1811"/>
                  </a:lnTo>
                  <a:lnTo>
                    <a:pt x="8726" y="1822"/>
                  </a:lnTo>
                  <a:lnTo>
                    <a:pt x="8722" y="1834"/>
                  </a:lnTo>
                  <a:lnTo>
                    <a:pt x="8718" y="1847"/>
                  </a:lnTo>
                  <a:lnTo>
                    <a:pt x="8715" y="1860"/>
                  </a:lnTo>
                  <a:lnTo>
                    <a:pt x="8712" y="1874"/>
                  </a:lnTo>
                  <a:lnTo>
                    <a:pt x="8708" y="1888"/>
                  </a:lnTo>
                  <a:lnTo>
                    <a:pt x="8706" y="1902"/>
                  </a:lnTo>
                  <a:lnTo>
                    <a:pt x="8704" y="1933"/>
                  </a:lnTo>
                  <a:lnTo>
                    <a:pt x="8703" y="1966"/>
                  </a:lnTo>
                  <a:close/>
                  <a:moveTo>
                    <a:pt x="8579" y="1966"/>
                  </a:moveTo>
                  <a:lnTo>
                    <a:pt x="8579" y="1942"/>
                  </a:lnTo>
                  <a:lnTo>
                    <a:pt x="8580" y="1918"/>
                  </a:lnTo>
                  <a:lnTo>
                    <a:pt x="8582" y="1896"/>
                  </a:lnTo>
                  <a:lnTo>
                    <a:pt x="8585" y="1874"/>
                  </a:lnTo>
                  <a:lnTo>
                    <a:pt x="8590" y="1852"/>
                  </a:lnTo>
                  <a:lnTo>
                    <a:pt x="8594" y="1832"/>
                  </a:lnTo>
                  <a:lnTo>
                    <a:pt x="8599" y="1813"/>
                  </a:lnTo>
                  <a:lnTo>
                    <a:pt x="8607" y="1794"/>
                  </a:lnTo>
                  <a:lnTo>
                    <a:pt x="8613" y="1776"/>
                  </a:lnTo>
                  <a:lnTo>
                    <a:pt x="8622" y="1759"/>
                  </a:lnTo>
                  <a:lnTo>
                    <a:pt x="8631" y="1743"/>
                  </a:lnTo>
                  <a:lnTo>
                    <a:pt x="8641" y="1727"/>
                  </a:lnTo>
                  <a:lnTo>
                    <a:pt x="8652" y="1713"/>
                  </a:lnTo>
                  <a:lnTo>
                    <a:pt x="8663" y="1699"/>
                  </a:lnTo>
                  <a:lnTo>
                    <a:pt x="8676" y="1685"/>
                  </a:lnTo>
                  <a:lnTo>
                    <a:pt x="8689" y="1673"/>
                  </a:lnTo>
                  <a:lnTo>
                    <a:pt x="8701" y="1664"/>
                  </a:lnTo>
                  <a:lnTo>
                    <a:pt x="8713" y="1654"/>
                  </a:lnTo>
                  <a:lnTo>
                    <a:pt x="8725" y="1645"/>
                  </a:lnTo>
                  <a:lnTo>
                    <a:pt x="8738" y="1638"/>
                  </a:lnTo>
                  <a:lnTo>
                    <a:pt x="8751" y="1632"/>
                  </a:lnTo>
                  <a:lnTo>
                    <a:pt x="8764" y="1624"/>
                  </a:lnTo>
                  <a:lnTo>
                    <a:pt x="8778" y="1619"/>
                  </a:lnTo>
                  <a:lnTo>
                    <a:pt x="8792" y="1613"/>
                  </a:lnTo>
                  <a:lnTo>
                    <a:pt x="8806" y="1609"/>
                  </a:lnTo>
                  <a:lnTo>
                    <a:pt x="8821" y="1605"/>
                  </a:lnTo>
                  <a:lnTo>
                    <a:pt x="8836" y="1602"/>
                  </a:lnTo>
                  <a:lnTo>
                    <a:pt x="8850" y="1599"/>
                  </a:lnTo>
                  <a:lnTo>
                    <a:pt x="8867" y="1596"/>
                  </a:lnTo>
                  <a:lnTo>
                    <a:pt x="8883" y="1595"/>
                  </a:lnTo>
                  <a:lnTo>
                    <a:pt x="8899" y="1594"/>
                  </a:lnTo>
                  <a:lnTo>
                    <a:pt x="8915" y="1593"/>
                  </a:lnTo>
                  <a:lnTo>
                    <a:pt x="8933" y="1594"/>
                  </a:lnTo>
                  <a:lnTo>
                    <a:pt x="8951" y="1595"/>
                  </a:lnTo>
                  <a:lnTo>
                    <a:pt x="8968" y="1598"/>
                  </a:lnTo>
                  <a:lnTo>
                    <a:pt x="8985" y="1600"/>
                  </a:lnTo>
                  <a:lnTo>
                    <a:pt x="9001" y="1603"/>
                  </a:lnTo>
                  <a:lnTo>
                    <a:pt x="9018" y="1607"/>
                  </a:lnTo>
                  <a:lnTo>
                    <a:pt x="9033" y="1612"/>
                  </a:lnTo>
                  <a:lnTo>
                    <a:pt x="9049" y="1618"/>
                  </a:lnTo>
                  <a:lnTo>
                    <a:pt x="9064" y="1624"/>
                  </a:lnTo>
                  <a:lnTo>
                    <a:pt x="9078" y="1632"/>
                  </a:lnTo>
                  <a:lnTo>
                    <a:pt x="9092" y="1639"/>
                  </a:lnTo>
                  <a:lnTo>
                    <a:pt x="9106" y="1648"/>
                  </a:lnTo>
                  <a:lnTo>
                    <a:pt x="9119" y="1657"/>
                  </a:lnTo>
                  <a:lnTo>
                    <a:pt x="9132" y="1668"/>
                  </a:lnTo>
                  <a:lnTo>
                    <a:pt x="9144" y="1679"/>
                  </a:lnTo>
                  <a:lnTo>
                    <a:pt x="9156" y="1690"/>
                  </a:lnTo>
                  <a:lnTo>
                    <a:pt x="9168" y="1702"/>
                  </a:lnTo>
                  <a:lnTo>
                    <a:pt x="9179" y="1715"/>
                  </a:lnTo>
                  <a:lnTo>
                    <a:pt x="9188" y="1729"/>
                  </a:lnTo>
                  <a:lnTo>
                    <a:pt x="9197" y="1743"/>
                  </a:lnTo>
                  <a:lnTo>
                    <a:pt x="9205" y="1757"/>
                  </a:lnTo>
                  <a:lnTo>
                    <a:pt x="9213" y="1772"/>
                  </a:lnTo>
                  <a:lnTo>
                    <a:pt x="9220" y="1788"/>
                  </a:lnTo>
                  <a:lnTo>
                    <a:pt x="9227" y="1804"/>
                  </a:lnTo>
                  <a:lnTo>
                    <a:pt x="9232" y="1821"/>
                  </a:lnTo>
                  <a:lnTo>
                    <a:pt x="9236" y="1840"/>
                  </a:lnTo>
                  <a:lnTo>
                    <a:pt x="9241" y="1858"/>
                  </a:lnTo>
                  <a:lnTo>
                    <a:pt x="9244" y="1876"/>
                  </a:lnTo>
                  <a:lnTo>
                    <a:pt x="9247" y="1895"/>
                  </a:lnTo>
                  <a:lnTo>
                    <a:pt x="9248" y="1915"/>
                  </a:lnTo>
                  <a:lnTo>
                    <a:pt x="9249" y="1936"/>
                  </a:lnTo>
                  <a:lnTo>
                    <a:pt x="9250" y="1956"/>
                  </a:lnTo>
                  <a:lnTo>
                    <a:pt x="9249" y="1990"/>
                  </a:lnTo>
                  <a:lnTo>
                    <a:pt x="9247" y="2022"/>
                  </a:lnTo>
                  <a:lnTo>
                    <a:pt x="9244" y="2052"/>
                  </a:lnTo>
                  <a:lnTo>
                    <a:pt x="9240" y="2079"/>
                  </a:lnTo>
                  <a:lnTo>
                    <a:pt x="9234" y="2105"/>
                  </a:lnTo>
                  <a:lnTo>
                    <a:pt x="9227" y="2130"/>
                  </a:lnTo>
                  <a:lnTo>
                    <a:pt x="9218" y="2152"/>
                  </a:lnTo>
                  <a:lnTo>
                    <a:pt x="9209" y="2173"/>
                  </a:lnTo>
                  <a:lnTo>
                    <a:pt x="9198" y="2192"/>
                  </a:lnTo>
                  <a:lnTo>
                    <a:pt x="9185" y="2211"/>
                  </a:lnTo>
                  <a:lnTo>
                    <a:pt x="9172" y="2227"/>
                  </a:lnTo>
                  <a:lnTo>
                    <a:pt x="9157" y="2243"/>
                  </a:lnTo>
                  <a:lnTo>
                    <a:pt x="9142" y="2258"/>
                  </a:lnTo>
                  <a:lnTo>
                    <a:pt x="9125" y="2271"/>
                  </a:lnTo>
                  <a:lnTo>
                    <a:pt x="9107" y="2284"/>
                  </a:lnTo>
                  <a:lnTo>
                    <a:pt x="9088" y="2296"/>
                  </a:lnTo>
                  <a:lnTo>
                    <a:pt x="9068" y="2306"/>
                  </a:lnTo>
                  <a:lnTo>
                    <a:pt x="9047" y="2315"/>
                  </a:lnTo>
                  <a:lnTo>
                    <a:pt x="9026" y="2323"/>
                  </a:lnTo>
                  <a:lnTo>
                    <a:pt x="9004" y="2328"/>
                  </a:lnTo>
                  <a:lnTo>
                    <a:pt x="8983" y="2333"/>
                  </a:lnTo>
                  <a:lnTo>
                    <a:pt x="8961" y="2336"/>
                  </a:lnTo>
                  <a:lnTo>
                    <a:pt x="8938" y="2339"/>
                  </a:lnTo>
                  <a:lnTo>
                    <a:pt x="8915" y="2340"/>
                  </a:lnTo>
                  <a:lnTo>
                    <a:pt x="8896" y="2339"/>
                  </a:lnTo>
                  <a:lnTo>
                    <a:pt x="8878" y="2337"/>
                  </a:lnTo>
                  <a:lnTo>
                    <a:pt x="8860" y="2335"/>
                  </a:lnTo>
                  <a:lnTo>
                    <a:pt x="8843" y="2333"/>
                  </a:lnTo>
                  <a:lnTo>
                    <a:pt x="8826" y="2330"/>
                  </a:lnTo>
                  <a:lnTo>
                    <a:pt x="8810" y="2326"/>
                  </a:lnTo>
                  <a:lnTo>
                    <a:pt x="8794" y="2320"/>
                  </a:lnTo>
                  <a:lnTo>
                    <a:pt x="8779" y="2315"/>
                  </a:lnTo>
                  <a:lnTo>
                    <a:pt x="8764" y="2309"/>
                  </a:lnTo>
                  <a:lnTo>
                    <a:pt x="8749" y="2301"/>
                  </a:lnTo>
                  <a:lnTo>
                    <a:pt x="8735" y="2294"/>
                  </a:lnTo>
                  <a:lnTo>
                    <a:pt x="8721" y="2285"/>
                  </a:lnTo>
                  <a:lnTo>
                    <a:pt x="8708" y="2276"/>
                  </a:lnTo>
                  <a:lnTo>
                    <a:pt x="8695" y="2266"/>
                  </a:lnTo>
                  <a:lnTo>
                    <a:pt x="8684" y="2254"/>
                  </a:lnTo>
                  <a:lnTo>
                    <a:pt x="8671" y="2244"/>
                  </a:lnTo>
                  <a:lnTo>
                    <a:pt x="8660" y="2231"/>
                  </a:lnTo>
                  <a:lnTo>
                    <a:pt x="8650" y="2218"/>
                  </a:lnTo>
                  <a:lnTo>
                    <a:pt x="8640" y="2204"/>
                  </a:lnTo>
                  <a:lnTo>
                    <a:pt x="8630" y="2189"/>
                  </a:lnTo>
                  <a:lnTo>
                    <a:pt x="8623" y="2174"/>
                  </a:lnTo>
                  <a:lnTo>
                    <a:pt x="8615" y="2159"/>
                  </a:lnTo>
                  <a:lnTo>
                    <a:pt x="8608" y="2142"/>
                  </a:lnTo>
                  <a:lnTo>
                    <a:pt x="8601" y="2126"/>
                  </a:lnTo>
                  <a:lnTo>
                    <a:pt x="8596" y="2108"/>
                  </a:lnTo>
                  <a:lnTo>
                    <a:pt x="8592" y="2090"/>
                  </a:lnTo>
                  <a:lnTo>
                    <a:pt x="8588" y="2071"/>
                  </a:lnTo>
                  <a:lnTo>
                    <a:pt x="8584" y="2052"/>
                  </a:lnTo>
                  <a:lnTo>
                    <a:pt x="8582" y="2031"/>
                  </a:lnTo>
                  <a:lnTo>
                    <a:pt x="8580" y="2010"/>
                  </a:lnTo>
                  <a:lnTo>
                    <a:pt x="8579" y="1989"/>
                  </a:lnTo>
                  <a:lnTo>
                    <a:pt x="8579" y="1966"/>
                  </a:lnTo>
                  <a:close/>
                  <a:moveTo>
                    <a:pt x="8547" y="2216"/>
                  </a:moveTo>
                  <a:lnTo>
                    <a:pt x="8563" y="2323"/>
                  </a:lnTo>
                  <a:lnTo>
                    <a:pt x="8538" y="2328"/>
                  </a:lnTo>
                  <a:lnTo>
                    <a:pt x="8515" y="2331"/>
                  </a:lnTo>
                  <a:lnTo>
                    <a:pt x="8492" y="2333"/>
                  </a:lnTo>
                  <a:lnTo>
                    <a:pt x="8472" y="2333"/>
                  </a:lnTo>
                  <a:lnTo>
                    <a:pt x="8456" y="2333"/>
                  </a:lnTo>
                  <a:lnTo>
                    <a:pt x="8440" y="2332"/>
                  </a:lnTo>
                  <a:lnTo>
                    <a:pt x="8426" y="2331"/>
                  </a:lnTo>
                  <a:lnTo>
                    <a:pt x="8413" y="2328"/>
                  </a:lnTo>
                  <a:lnTo>
                    <a:pt x="8400" y="2326"/>
                  </a:lnTo>
                  <a:lnTo>
                    <a:pt x="8390" y="2322"/>
                  </a:lnTo>
                  <a:lnTo>
                    <a:pt x="8379" y="2317"/>
                  </a:lnTo>
                  <a:lnTo>
                    <a:pt x="8369" y="2313"/>
                  </a:lnTo>
                  <a:lnTo>
                    <a:pt x="8361" y="2308"/>
                  </a:lnTo>
                  <a:lnTo>
                    <a:pt x="8352" y="2301"/>
                  </a:lnTo>
                  <a:lnTo>
                    <a:pt x="8345" y="2295"/>
                  </a:lnTo>
                  <a:lnTo>
                    <a:pt x="8338" y="2288"/>
                  </a:lnTo>
                  <a:lnTo>
                    <a:pt x="8332" y="2281"/>
                  </a:lnTo>
                  <a:lnTo>
                    <a:pt x="8327" y="2274"/>
                  </a:lnTo>
                  <a:lnTo>
                    <a:pt x="8322" y="2266"/>
                  </a:lnTo>
                  <a:lnTo>
                    <a:pt x="8318" y="2258"/>
                  </a:lnTo>
                  <a:lnTo>
                    <a:pt x="8315" y="2248"/>
                  </a:lnTo>
                  <a:lnTo>
                    <a:pt x="8312" y="2236"/>
                  </a:lnTo>
                  <a:lnTo>
                    <a:pt x="8308" y="2221"/>
                  </a:lnTo>
                  <a:lnTo>
                    <a:pt x="8307" y="2205"/>
                  </a:lnTo>
                  <a:lnTo>
                    <a:pt x="8305" y="2186"/>
                  </a:lnTo>
                  <a:lnTo>
                    <a:pt x="8304" y="2165"/>
                  </a:lnTo>
                  <a:lnTo>
                    <a:pt x="8303" y="2140"/>
                  </a:lnTo>
                  <a:lnTo>
                    <a:pt x="8303" y="2115"/>
                  </a:lnTo>
                  <a:lnTo>
                    <a:pt x="8303" y="1702"/>
                  </a:lnTo>
                  <a:lnTo>
                    <a:pt x="8213" y="1702"/>
                  </a:lnTo>
                  <a:lnTo>
                    <a:pt x="8213" y="1609"/>
                  </a:lnTo>
                  <a:lnTo>
                    <a:pt x="8303" y="1609"/>
                  </a:lnTo>
                  <a:lnTo>
                    <a:pt x="8303" y="1432"/>
                  </a:lnTo>
                  <a:lnTo>
                    <a:pt x="8425" y="1359"/>
                  </a:lnTo>
                  <a:lnTo>
                    <a:pt x="8425" y="1609"/>
                  </a:lnTo>
                  <a:lnTo>
                    <a:pt x="8547" y="1609"/>
                  </a:lnTo>
                  <a:lnTo>
                    <a:pt x="8547" y="1702"/>
                  </a:lnTo>
                  <a:lnTo>
                    <a:pt x="8425" y="1702"/>
                  </a:lnTo>
                  <a:lnTo>
                    <a:pt x="8425" y="2121"/>
                  </a:lnTo>
                  <a:lnTo>
                    <a:pt x="8425" y="2146"/>
                  </a:lnTo>
                  <a:lnTo>
                    <a:pt x="8426" y="2164"/>
                  </a:lnTo>
                  <a:lnTo>
                    <a:pt x="8428" y="2179"/>
                  </a:lnTo>
                  <a:lnTo>
                    <a:pt x="8431" y="2188"/>
                  </a:lnTo>
                  <a:lnTo>
                    <a:pt x="8435" y="2196"/>
                  </a:lnTo>
                  <a:lnTo>
                    <a:pt x="8440" y="2201"/>
                  </a:lnTo>
                  <a:lnTo>
                    <a:pt x="8445" y="2207"/>
                  </a:lnTo>
                  <a:lnTo>
                    <a:pt x="8452" y="2212"/>
                  </a:lnTo>
                  <a:lnTo>
                    <a:pt x="8460" y="2216"/>
                  </a:lnTo>
                  <a:lnTo>
                    <a:pt x="8470" y="2218"/>
                  </a:lnTo>
                  <a:lnTo>
                    <a:pt x="8481" y="2220"/>
                  </a:lnTo>
                  <a:lnTo>
                    <a:pt x="8493" y="2220"/>
                  </a:lnTo>
                  <a:lnTo>
                    <a:pt x="8504" y="2220"/>
                  </a:lnTo>
                  <a:lnTo>
                    <a:pt x="8517" y="2219"/>
                  </a:lnTo>
                  <a:lnTo>
                    <a:pt x="8531" y="2218"/>
                  </a:lnTo>
                  <a:lnTo>
                    <a:pt x="8547" y="2216"/>
                  </a:lnTo>
                  <a:close/>
                  <a:moveTo>
                    <a:pt x="8018" y="2324"/>
                  </a:moveTo>
                  <a:lnTo>
                    <a:pt x="8018" y="1609"/>
                  </a:lnTo>
                  <a:lnTo>
                    <a:pt x="8140" y="1609"/>
                  </a:lnTo>
                  <a:lnTo>
                    <a:pt x="8140" y="2324"/>
                  </a:lnTo>
                  <a:lnTo>
                    <a:pt x="8018" y="2324"/>
                  </a:lnTo>
                  <a:close/>
                  <a:moveTo>
                    <a:pt x="8018" y="1475"/>
                  </a:moveTo>
                  <a:lnTo>
                    <a:pt x="8018" y="1337"/>
                  </a:lnTo>
                  <a:lnTo>
                    <a:pt x="8140" y="1337"/>
                  </a:lnTo>
                  <a:lnTo>
                    <a:pt x="8140" y="1475"/>
                  </a:lnTo>
                  <a:lnTo>
                    <a:pt x="8018" y="1475"/>
                  </a:lnTo>
                  <a:close/>
                  <a:moveTo>
                    <a:pt x="7641" y="1446"/>
                  </a:moveTo>
                  <a:lnTo>
                    <a:pt x="7716" y="1332"/>
                  </a:lnTo>
                  <a:lnTo>
                    <a:pt x="7855" y="1332"/>
                  </a:lnTo>
                  <a:lnTo>
                    <a:pt x="7701" y="1521"/>
                  </a:lnTo>
                  <a:lnTo>
                    <a:pt x="7572" y="1521"/>
                  </a:lnTo>
                  <a:lnTo>
                    <a:pt x="7428" y="1332"/>
                  </a:lnTo>
                  <a:lnTo>
                    <a:pt x="7567" y="1332"/>
                  </a:lnTo>
                  <a:lnTo>
                    <a:pt x="7641" y="1446"/>
                  </a:lnTo>
                  <a:close/>
                  <a:moveTo>
                    <a:pt x="7305" y="2324"/>
                  </a:moveTo>
                  <a:lnTo>
                    <a:pt x="7305" y="2226"/>
                  </a:lnTo>
                  <a:lnTo>
                    <a:pt x="7759" y="1702"/>
                  </a:lnTo>
                  <a:lnTo>
                    <a:pt x="7722" y="1704"/>
                  </a:lnTo>
                  <a:lnTo>
                    <a:pt x="7686" y="1705"/>
                  </a:lnTo>
                  <a:lnTo>
                    <a:pt x="7653" y="1706"/>
                  </a:lnTo>
                  <a:lnTo>
                    <a:pt x="7623" y="1706"/>
                  </a:lnTo>
                  <a:lnTo>
                    <a:pt x="7332" y="1706"/>
                  </a:lnTo>
                  <a:lnTo>
                    <a:pt x="7332" y="1609"/>
                  </a:lnTo>
                  <a:lnTo>
                    <a:pt x="7917" y="1609"/>
                  </a:lnTo>
                  <a:lnTo>
                    <a:pt x="7917" y="1688"/>
                  </a:lnTo>
                  <a:lnTo>
                    <a:pt x="7528" y="2142"/>
                  </a:lnTo>
                  <a:lnTo>
                    <a:pt x="7454" y="2227"/>
                  </a:lnTo>
                  <a:lnTo>
                    <a:pt x="7494" y="2223"/>
                  </a:lnTo>
                  <a:lnTo>
                    <a:pt x="7533" y="2221"/>
                  </a:lnTo>
                  <a:lnTo>
                    <a:pt x="7571" y="2220"/>
                  </a:lnTo>
                  <a:lnTo>
                    <a:pt x="7607" y="2219"/>
                  </a:lnTo>
                  <a:lnTo>
                    <a:pt x="7940" y="2219"/>
                  </a:lnTo>
                  <a:lnTo>
                    <a:pt x="7940" y="2324"/>
                  </a:lnTo>
                  <a:lnTo>
                    <a:pt x="7305" y="2324"/>
                  </a:lnTo>
                  <a:close/>
                  <a:moveTo>
                    <a:pt x="6734" y="1898"/>
                  </a:moveTo>
                  <a:lnTo>
                    <a:pt x="7134" y="1898"/>
                  </a:lnTo>
                  <a:lnTo>
                    <a:pt x="7131" y="1877"/>
                  </a:lnTo>
                  <a:lnTo>
                    <a:pt x="7127" y="1856"/>
                  </a:lnTo>
                  <a:lnTo>
                    <a:pt x="7123" y="1837"/>
                  </a:lnTo>
                  <a:lnTo>
                    <a:pt x="7118" y="1819"/>
                  </a:lnTo>
                  <a:lnTo>
                    <a:pt x="7112" y="1803"/>
                  </a:lnTo>
                  <a:lnTo>
                    <a:pt x="7105" y="1788"/>
                  </a:lnTo>
                  <a:lnTo>
                    <a:pt x="7096" y="1775"/>
                  </a:lnTo>
                  <a:lnTo>
                    <a:pt x="7088" y="1763"/>
                  </a:lnTo>
                  <a:lnTo>
                    <a:pt x="7080" y="1754"/>
                  </a:lnTo>
                  <a:lnTo>
                    <a:pt x="7073" y="1747"/>
                  </a:lnTo>
                  <a:lnTo>
                    <a:pt x="7065" y="1739"/>
                  </a:lnTo>
                  <a:lnTo>
                    <a:pt x="7057" y="1732"/>
                  </a:lnTo>
                  <a:lnTo>
                    <a:pt x="7048" y="1727"/>
                  </a:lnTo>
                  <a:lnTo>
                    <a:pt x="7040" y="1720"/>
                  </a:lnTo>
                  <a:lnTo>
                    <a:pt x="7031" y="1715"/>
                  </a:lnTo>
                  <a:lnTo>
                    <a:pt x="7021" y="1711"/>
                  </a:lnTo>
                  <a:lnTo>
                    <a:pt x="7012" y="1706"/>
                  </a:lnTo>
                  <a:lnTo>
                    <a:pt x="7002" y="1703"/>
                  </a:lnTo>
                  <a:lnTo>
                    <a:pt x="6991" y="1700"/>
                  </a:lnTo>
                  <a:lnTo>
                    <a:pt x="6982" y="1698"/>
                  </a:lnTo>
                  <a:lnTo>
                    <a:pt x="6971" y="1696"/>
                  </a:lnTo>
                  <a:lnTo>
                    <a:pt x="6960" y="1693"/>
                  </a:lnTo>
                  <a:lnTo>
                    <a:pt x="6949" y="1693"/>
                  </a:lnTo>
                  <a:lnTo>
                    <a:pt x="6938" y="1692"/>
                  </a:lnTo>
                  <a:lnTo>
                    <a:pt x="6918" y="1693"/>
                  </a:lnTo>
                  <a:lnTo>
                    <a:pt x="6897" y="1697"/>
                  </a:lnTo>
                  <a:lnTo>
                    <a:pt x="6879" y="1701"/>
                  </a:lnTo>
                  <a:lnTo>
                    <a:pt x="6861" y="1707"/>
                  </a:lnTo>
                  <a:lnTo>
                    <a:pt x="6844" y="1715"/>
                  </a:lnTo>
                  <a:lnTo>
                    <a:pt x="6827" y="1724"/>
                  </a:lnTo>
                  <a:lnTo>
                    <a:pt x="6812" y="1736"/>
                  </a:lnTo>
                  <a:lnTo>
                    <a:pt x="6797" y="1749"/>
                  </a:lnTo>
                  <a:lnTo>
                    <a:pt x="6784" y="1763"/>
                  </a:lnTo>
                  <a:lnTo>
                    <a:pt x="6772" y="1779"/>
                  </a:lnTo>
                  <a:lnTo>
                    <a:pt x="6762" y="1796"/>
                  </a:lnTo>
                  <a:lnTo>
                    <a:pt x="6753" y="1814"/>
                  </a:lnTo>
                  <a:lnTo>
                    <a:pt x="6746" y="1833"/>
                  </a:lnTo>
                  <a:lnTo>
                    <a:pt x="6740" y="1853"/>
                  </a:lnTo>
                  <a:lnTo>
                    <a:pt x="6737" y="1876"/>
                  </a:lnTo>
                  <a:lnTo>
                    <a:pt x="6734" y="1898"/>
                  </a:lnTo>
                  <a:close/>
                  <a:moveTo>
                    <a:pt x="7133" y="2092"/>
                  </a:moveTo>
                  <a:lnTo>
                    <a:pt x="7258" y="2109"/>
                  </a:lnTo>
                  <a:lnTo>
                    <a:pt x="7250" y="2136"/>
                  </a:lnTo>
                  <a:lnTo>
                    <a:pt x="7240" y="2160"/>
                  </a:lnTo>
                  <a:lnTo>
                    <a:pt x="7229" y="2184"/>
                  </a:lnTo>
                  <a:lnTo>
                    <a:pt x="7216" y="2206"/>
                  </a:lnTo>
                  <a:lnTo>
                    <a:pt x="7208" y="2217"/>
                  </a:lnTo>
                  <a:lnTo>
                    <a:pt x="7201" y="2227"/>
                  </a:lnTo>
                  <a:lnTo>
                    <a:pt x="7193" y="2236"/>
                  </a:lnTo>
                  <a:lnTo>
                    <a:pt x="7185" y="2246"/>
                  </a:lnTo>
                  <a:lnTo>
                    <a:pt x="7176" y="2254"/>
                  </a:lnTo>
                  <a:lnTo>
                    <a:pt x="7168" y="2263"/>
                  </a:lnTo>
                  <a:lnTo>
                    <a:pt x="7158" y="2271"/>
                  </a:lnTo>
                  <a:lnTo>
                    <a:pt x="7149" y="2279"/>
                  </a:lnTo>
                  <a:lnTo>
                    <a:pt x="7138" y="2286"/>
                  </a:lnTo>
                  <a:lnTo>
                    <a:pt x="7127" y="2293"/>
                  </a:lnTo>
                  <a:lnTo>
                    <a:pt x="7116" y="2299"/>
                  </a:lnTo>
                  <a:lnTo>
                    <a:pt x="7106" y="2306"/>
                  </a:lnTo>
                  <a:lnTo>
                    <a:pt x="7094" y="2311"/>
                  </a:lnTo>
                  <a:lnTo>
                    <a:pt x="7082" y="2315"/>
                  </a:lnTo>
                  <a:lnTo>
                    <a:pt x="7069" y="2320"/>
                  </a:lnTo>
                  <a:lnTo>
                    <a:pt x="7057" y="2324"/>
                  </a:lnTo>
                  <a:lnTo>
                    <a:pt x="7031" y="2331"/>
                  </a:lnTo>
                  <a:lnTo>
                    <a:pt x="7003" y="2335"/>
                  </a:lnTo>
                  <a:lnTo>
                    <a:pt x="6974" y="2339"/>
                  </a:lnTo>
                  <a:lnTo>
                    <a:pt x="6943" y="2340"/>
                  </a:lnTo>
                  <a:lnTo>
                    <a:pt x="6924" y="2339"/>
                  </a:lnTo>
                  <a:lnTo>
                    <a:pt x="6906" y="2337"/>
                  </a:lnTo>
                  <a:lnTo>
                    <a:pt x="6887" y="2335"/>
                  </a:lnTo>
                  <a:lnTo>
                    <a:pt x="6870" y="2333"/>
                  </a:lnTo>
                  <a:lnTo>
                    <a:pt x="6852" y="2330"/>
                  </a:lnTo>
                  <a:lnTo>
                    <a:pt x="6835" y="2326"/>
                  </a:lnTo>
                  <a:lnTo>
                    <a:pt x="6819" y="2320"/>
                  </a:lnTo>
                  <a:lnTo>
                    <a:pt x="6803" y="2315"/>
                  </a:lnTo>
                  <a:lnTo>
                    <a:pt x="6787" y="2309"/>
                  </a:lnTo>
                  <a:lnTo>
                    <a:pt x="6773" y="2301"/>
                  </a:lnTo>
                  <a:lnTo>
                    <a:pt x="6758" y="2294"/>
                  </a:lnTo>
                  <a:lnTo>
                    <a:pt x="6744" y="2285"/>
                  </a:lnTo>
                  <a:lnTo>
                    <a:pt x="6732" y="2276"/>
                  </a:lnTo>
                  <a:lnTo>
                    <a:pt x="6719" y="2265"/>
                  </a:lnTo>
                  <a:lnTo>
                    <a:pt x="6707" y="2254"/>
                  </a:lnTo>
                  <a:lnTo>
                    <a:pt x="6695" y="2243"/>
                  </a:lnTo>
                  <a:lnTo>
                    <a:pt x="6684" y="2231"/>
                  </a:lnTo>
                  <a:lnTo>
                    <a:pt x="6674" y="2217"/>
                  </a:lnTo>
                  <a:lnTo>
                    <a:pt x="6663" y="2204"/>
                  </a:lnTo>
                  <a:lnTo>
                    <a:pt x="6655" y="2189"/>
                  </a:lnTo>
                  <a:lnTo>
                    <a:pt x="6646" y="2175"/>
                  </a:lnTo>
                  <a:lnTo>
                    <a:pt x="6639" y="2159"/>
                  </a:lnTo>
                  <a:lnTo>
                    <a:pt x="6632" y="2143"/>
                  </a:lnTo>
                  <a:lnTo>
                    <a:pt x="6626" y="2127"/>
                  </a:lnTo>
                  <a:lnTo>
                    <a:pt x="6620" y="2109"/>
                  </a:lnTo>
                  <a:lnTo>
                    <a:pt x="6616" y="2092"/>
                  </a:lnTo>
                  <a:lnTo>
                    <a:pt x="6612" y="2073"/>
                  </a:lnTo>
                  <a:lnTo>
                    <a:pt x="6609" y="2055"/>
                  </a:lnTo>
                  <a:lnTo>
                    <a:pt x="6607" y="2035"/>
                  </a:lnTo>
                  <a:lnTo>
                    <a:pt x="6604" y="2014"/>
                  </a:lnTo>
                  <a:lnTo>
                    <a:pt x="6603" y="1994"/>
                  </a:lnTo>
                  <a:lnTo>
                    <a:pt x="6603" y="1973"/>
                  </a:lnTo>
                  <a:lnTo>
                    <a:pt x="6603" y="1950"/>
                  </a:lnTo>
                  <a:lnTo>
                    <a:pt x="6604" y="1929"/>
                  </a:lnTo>
                  <a:lnTo>
                    <a:pt x="6607" y="1908"/>
                  </a:lnTo>
                  <a:lnTo>
                    <a:pt x="6609" y="1888"/>
                  </a:lnTo>
                  <a:lnTo>
                    <a:pt x="6612" y="1868"/>
                  </a:lnTo>
                  <a:lnTo>
                    <a:pt x="6616" y="1849"/>
                  </a:lnTo>
                  <a:lnTo>
                    <a:pt x="6620" y="1830"/>
                  </a:lnTo>
                  <a:lnTo>
                    <a:pt x="6626" y="1813"/>
                  </a:lnTo>
                  <a:lnTo>
                    <a:pt x="6632" y="1796"/>
                  </a:lnTo>
                  <a:lnTo>
                    <a:pt x="6640" y="1779"/>
                  </a:lnTo>
                  <a:lnTo>
                    <a:pt x="6647" y="1763"/>
                  </a:lnTo>
                  <a:lnTo>
                    <a:pt x="6655" y="1748"/>
                  </a:lnTo>
                  <a:lnTo>
                    <a:pt x="6664" y="1733"/>
                  </a:lnTo>
                  <a:lnTo>
                    <a:pt x="6674" y="1719"/>
                  </a:lnTo>
                  <a:lnTo>
                    <a:pt x="6685" y="1706"/>
                  </a:lnTo>
                  <a:lnTo>
                    <a:pt x="6696" y="1693"/>
                  </a:lnTo>
                  <a:lnTo>
                    <a:pt x="6708" y="1681"/>
                  </a:lnTo>
                  <a:lnTo>
                    <a:pt x="6720" y="1670"/>
                  </a:lnTo>
                  <a:lnTo>
                    <a:pt x="6733" y="1659"/>
                  </a:lnTo>
                  <a:lnTo>
                    <a:pt x="6746" y="1650"/>
                  </a:lnTo>
                  <a:lnTo>
                    <a:pt x="6759" y="1640"/>
                  </a:lnTo>
                  <a:lnTo>
                    <a:pt x="6773" y="1633"/>
                  </a:lnTo>
                  <a:lnTo>
                    <a:pt x="6787" y="1625"/>
                  </a:lnTo>
                  <a:lnTo>
                    <a:pt x="6802" y="1619"/>
                  </a:lnTo>
                  <a:lnTo>
                    <a:pt x="6818" y="1612"/>
                  </a:lnTo>
                  <a:lnTo>
                    <a:pt x="6833" y="1607"/>
                  </a:lnTo>
                  <a:lnTo>
                    <a:pt x="6849" y="1603"/>
                  </a:lnTo>
                  <a:lnTo>
                    <a:pt x="6866" y="1600"/>
                  </a:lnTo>
                  <a:lnTo>
                    <a:pt x="6883" y="1598"/>
                  </a:lnTo>
                  <a:lnTo>
                    <a:pt x="6901" y="1595"/>
                  </a:lnTo>
                  <a:lnTo>
                    <a:pt x="6919" y="1594"/>
                  </a:lnTo>
                  <a:lnTo>
                    <a:pt x="6937" y="1593"/>
                  </a:lnTo>
                  <a:lnTo>
                    <a:pt x="6955" y="1594"/>
                  </a:lnTo>
                  <a:lnTo>
                    <a:pt x="6972" y="1595"/>
                  </a:lnTo>
                  <a:lnTo>
                    <a:pt x="6989" y="1598"/>
                  </a:lnTo>
                  <a:lnTo>
                    <a:pt x="7005" y="1600"/>
                  </a:lnTo>
                  <a:lnTo>
                    <a:pt x="7021" y="1603"/>
                  </a:lnTo>
                  <a:lnTo>
                    <a:pt x="7037" y="1607"/>
                  </a:lnTo>
                  <a:lnTo>
                    <a:pt x="7052" y="1612"/>
                  </a:lnTo>
                  <a:lnTo>
                    <a:pt x="7067" y="1618"/>
                  </a:lnTo>
                  <a:lnTo>
                    <a:pt x="7081" y="1624"/>
                  </a:lnTo>
                  <a:lnTo>
                    <a:pt x="7095" y="1632"/>
                  </a:lnTo>
                  <a:lnTo>
                    <a:pt x="7109" y="1640"/>
                  </a:lnTo>
                  <a:lnTo>
                    <a:pt x="7123" y="1649"/>
                  </a:lnTo>
                  <a:lnTo>
                    <a:pt x="7135" y="1658"/>
                  </a:lnTo>
                  <a:lnTo>
                    <a:pt x="7147" y="1668"/>
                  </a:lnTo>
                  <a:lnTo>
                    <a:pt x="7159" y="1680"/>
                  </a:lnTo>
                  <a:lnTo>
                    <a:pt x="7171" y="1691"/>
                  </a:lnTo>
                  <a:lnTo>
                    <a:pt x="7182" y="1703"/>
                  </a:lnTo>
                  <a:lnTo>
                    <a:pt x="7192" y="1717"/>
                  </a:lnTo>
                  <a:lnTo>
                    <a:pt x="7202" y="1731"/>
                  </a:lnTo>
                  <a:lnTo>
                    <a:pt x="7211" y="1745"/>
                  </a:lnTo>
                  <a:lnTo>
                    <a:pt x="7219" y="1760"/>
                  </a:lnTo>
                  <a:lnTo>
                    <a:pt x="7227" y="1776"/>
                  </a:lnTo>
                  <a:lnTo>
                    <a:pt x="7233" y="1792"/>
                  </a:lnTo>
                  <a:lnTo>
                    <a:pt x="7239" y="1809"/>
                  </a:lnTo>
                  <a:lnTo>
                    <a:pt x="7245" y="1826"/>
                  </a:lnTo>
                  <a:lnTo>
                    <a:pt x="7249" y="1844"/>
                  </a:lnTo>
                  <a:lnTo>
                    <a:pt x="7253" y="1863"/>
                  </a:lnTo>
                  <a:lnTo>
                    <a:pt x="7257" y="1882"/>
                  </a:lnTo>
                  <a:lnTo>
                    <a:pt x="7259" y="1901"/>
                  </a:lnTo>
                  <a:lnTo>
                    <a:pt x="7261" y="1923"/>
                  </a:lnTo>
                  <a:lnTo>
                    <a:pt x="7262" y="1943"/>
                  </a:lnTo>
                  <a:lnTo>
                    <a:pt x="7262" y="1965"/>
                  </a:lnTo>
                  <a:lnTo>
                    <a:pt x="7262" y="1972"/>
                  </a:lnTo>
                  <a:lnTo>
                    <a:pt x="7262" y="1978"/>
                  </a:lnTo>
                  <a:lnTo>
                    <a:pt x="7262" y="1988"/>
                  </a:lnTo>
                  <a:lnTo>
                    <a:pt x="7262" y="1997"/>
                  </a:lnTo>
                  <a:lnTo>
                    <a:pt x="6727" y="1997"/>
                  </a:lnTo>
                  <a:lnTo>
                    <a:pt x="6729" y="2026"/>
                  </a:lnTo>
                  <a:lnTo>
                    <a:pt x="6734" y="2053"/>
                  </a:lnTo>
                  <a:lnTo>
                    <a:pt x="6740" y="2077"/>
                  </a:lnTo>
                  <a:lnTo>
                    <a:pt x="6748" y="2101"/>
                  </a:lnTo>
                  <a:lnTo>
                    <a:pt x="6752" y="2113"/>
                  </a:lnTo>
                  <a:lnTo>
                    <a:pt x="6756" y="2123"/>
                  </a:lnTo>
                  <a:lnTo>
                    <a:pt x="6762" y="2133"/>
                  </a:lnTo>
                  <a:lnTo>
                    <a:pt x="6768" y="2142"/>
                  </a:lnTo>
                  <a:lnTo>
                    <a:pt x="6773" y="2152"/>
                  </a:lnTo>
                  <a:lnTo>
                    <a:pt x="6780" y="2160"/>
                  </a:lnTo>
                  <a:lnTo>
                    <a:pt x="6787" y="2169"/>
                  </a:lnTo>
                  <a:lnTo>
                    <a:pt x="6794" y="2178"/>
                  </a:lnTo>
                  <a:lnTo>
                    <a:pt x="6810" y="2192"/>
                  </a:lnTo>
                  <a:lnTo>
                    <a:pt x="6826" y="2205"/>
                  </a:lnTo>
                  <a:lnTo>
                    <a:pt x="6834" y="2211"/>
                  </a:lnTo>
                  <a:lnTo>
                    <a:pt x="6843" y="2216"/>
                  </a:lnTo>
                  <a:lnTo>
                    <a:pt x="6852" y="2220"/>
                  </a:lnTo>
                  <a:lnTo>
                    <a:pt x="6861" y="2224"/>
                  </a:lnTo>
                  <a:lnTo>
                    <a:pt x="6880" y="2231"/>
                  </a:lnTo>
                  <a:lnTo>
                    <a:pt x="6901" y="2236"/>
                  </a:lnTo>
                  <a:lnTo>
                    <a:pt x="6922" y="2239"/>
                  </a:lnTo>
                  <a:lnTo>
                    <a:pt x="6943" y="2239"/>
                  </a:lnTo>
                  <a:lnTo>
                    <a:pt x="6960" y="2239"/>
                  </a:lnTo>
                  <a:lnTo>
                    <a:pt x="6975" y="2237"/>
                  </a:lnTo>
                  <a:lnTo>
                    <a:pt x="6990" y="2235"/>
                  </a:lnTo>
                  <a:lnTo>
                    <a:pt x="7005" y="2231"/>
                  </a:lnTo>
                  <a:lnTo>
                    <a:pt x="7019" y="2227"/>
                  </a:lnTo>
                  <a:lnTo>
                    <a:pt x="7033" y="2220"/>
                  </a:lnTo>
                  <a:lnTo>
                    <a:pt x="7045" y="2213"/>
                  </a:lnTo>
                  <a:lnTo>
                    <a:pt x="7058" y="2205"/>
                  </a:lnTo>
                  <a:lnTo>
                    <a:pt x="7068" y="2196"/>
                  </a:lnTo>
                  <a:lnTo>
                    <a:pt x="7080" y="2185"/>
                  </a:lnTo>
                  <a:lnTo>
                    <a:pt x="7090" y="2172"/>
                  </a:lnTo>
                  <a:lnTo>
                    <a:pt x="7099" y="2159"/>
                  </a:lnTo>
                  <a:lnTo>
                    <a:pt x="7109" y="2145"/>
                  </a:lnTo>
                  <a:lnTo>
                    <a:pt x="7118" y="2129"/>
                  </a:lnTo>
                  <a:lnTo>
                    <a:pt x="7125" y="2111"/>
                  </a:lnTo>
                  <a:lnTo>
                    <a:pt x="7133" y="2092"/>
                  </a:lnTo>
                  <a:close/>
                  <a:moveTo>
                    <a:pt x="6376" y="2324"/>
                  </a:moveTo>
                  <a:lnTo>
                    <a:pt x="6376" y="1337"/>
                  </a:lnTo>
                  <a:lnTo>
                    <a:pt x="6497" y="1337"/>
                  </a:lnTo>
                  <a:lnTo>
                    <a:pt x="6497" y="2324"/>
                  </a:lnTo>
                  <a:lnTo>
                    <a:pt x="6376" y="2324"/>
                  </a:lnTo>
                  <a:close/>
                  <a:moveTo>
                    <a:pt x="6040" y="1521"/>
                  </a:moveTo>
                  <a:lnTo>
                    <a:pt x="6128" y="1332"/>
                  </a:lnTo>
                  <a:lnTo>
                    <a:pt x="6288" y="1332"/>
                  </a:lnTo>
                  <a:lnTo>
                    <a:pt x="6140" y="1521"/>
                  </a:lnTo>
                  <a:lnTo>
                    <a:pt x="6040" y="1521"/>
                  </a:lnTo>
                  <a:close/>
                  <a:moveTo>
                    <a:pt x="6079" y="2324"/>
                  </a:moveTo>
                  <a:lnTo>
                    <a:pt x="6079" y="1609"/>
                  </a:lnTo>
                  <a:lnTo>
                    <a:pt x="6201" y="1609"/>
                  </a:lnTo>
                  <a:lnTo>
                    <a:pt x="6201" y="2324"/>
                  </a:lnTo>
                  <a:lnTo>
                    <a:pt x="6079" y="2324"/>
                  </a:lnTo>
                  <a:close/>
                  <a:moveTo>
                    <a:pt x="5811" y="1446"/>
                  </a:moveTo>
                  <a:lnTo>
                    <a:pt x="5886" y="1332"/>
                  </a:lnTo>
                  <a:lnTo>
                    <a:pt x="6024" y="1332"/>
                  </a:lnTo>
                  <a:lnTo>
                    <a:pt x="5870" y="1521"/>
                  </a:lnTo>
                  <a:lnTo>
                    <a:pt x="5742" y="1521"/>
                  </a:lnTo>
                  <a:lnTo>
                    <a:pt x="5597" y="1332"/>
                  </a:lnTo>
                  <a:lnTo>
                    <a:pt x="5735" y="1332"/>
                  </a:lnTo>
                  <a:lnTo>
                    <a:pt x="5811" y="1446"/>
                  </a:lnTo>
                  <a:close/>
                  <a:moveTo>
                    <a:pt x="5618" y="2324"/>
                  </a:moveTo>
                  <a:lnTo>
                    <a:pt x="5618" y="1609"/>
                  </a:lnTo>
                  <a:lnTo>
                    <a:pt x="5727" y="1609"/>
                  </a:lnTo>
                  <a:lnTo>
                    <a:pt x="5727" y="1718"/>
                  </a:lnTo>
                  <a:lnTo>
                    <a:pt x="5737" y="1700"/>
                  </a:lnTo>
                  <a:lnTo>
                    <a:pt x="5747" y="1684"/>
                  </a:lnTo>
                  <a:lnTo>
                    <a:pt x="5757" y="1669"/>
                  </a:lnTo>
                  <a:lnTo>
                    <a:pt x="5767" y="1655"/>
                  </a:lnTo>
                  <a:lnTo>
                    <a:pt x="5777" y="1643"/>
                  </a:lnTo>
                  <a:lnTo>
                    <a:pt x="5785" y="1634"/>
                  </a:lnTo>
                  <a:lnTo>
                    <a:pt x="5795" y="1625"/>
                  </a:lnTo>
                  <a:lnTo>
                    <a:pt x="5804" y="1618"/>
                  </a:lnTo>
                  <a:lnTo>
                    <a:pt x="5813" y="1612"/>
                  </a:lnTo>
                  <a:lnTo>
                    <a:pt x="5822" y="1607"/>
                  </a:lnTo>
                  <a:lnTo>
                    <a:pt x="5831" y="1603"/>
                  </a:lnTo>
                  <a:lnTo>
                    <a:pt x="5841" y="1600"/>
                  </a:lnTo>
                  <a:lnTo>
                    <a:pt x="5851" y="1598"/>
                  </a:lnTo>
                  <a:lnTo>
                    <a:pt x="5861" y="1595"/>
                  </a:lnTo>
                  <a:lnTo>
                    <a:pt x="5872" y="1594"/>
                  </a:lnTo>
                  <a:lnTo>
                    <a:pt x="5882" y="1593"/>
                  </a:lnTo>
                  <a:lnTo>
                    <a:pt x="5898" y="1594"/>
                  </a:lnTo>
                  <a:lnTo>
                    <a:pt x="5913" y="1596"/>
                  </a:lnTo>
                  <a:lnTo>
                    <a:pt x="5929" y="1599"/>
                  </a:lnTo>
                  <a:lnTo>
                    <a:pt x="5944" y="1603"/>
                  </a:lnTo>
                  <a:lnTo>
                    <a:pt x="5960" y="1608"/>
                  </a:lnTo>
                  <a:lnTo>
                    <a:pt x="5976" y="1616"/>
                  </a:lnTo>
                  <a:lnTo>
                    <a:pt x="5991" y="1623"/>
                  </a:lnTo>
                  <a:lnTo>
                    <a:pt x="6007" y="1632"/>
                  </a:lnTo>
                  <a:lnTo>
                    <a:pt x="5964" y="1744"/>
                  </a:lnTo>
                  <a:lnTo>
                    <a:pt x="5952" y="1738"/>
                  </a:lnTo>
                  <a:lnTo>
                    <a:pt x="5942" y="1733"/>
                  </a:lnTo>
                  <a:lnTo>
                    <a:pt x="5931" y="1729"/>
                  </a:lnTo>
                  <a:lnTo>
                    <a:pt x="5919" y="1725"/>
                  </a:lnTo>
                  <a:lnTo>
                    <a:pt x="5908" y="1722"/>
                  </a:lnTo>
                  <a:lnTo>
                    <a:pt x="5898" y="1720"/>
                  </a:lnTo>
                  <a:lnTo>
                    <a:pt x="5886" y="1719"/>
                  </a:lnTo>
                  <a:lnTo>
                    <a:pt x="5875" y="1719"/>
                  </a:lnTo>
                  <a:lnTo>
                    <a:pt x="5866" y="1719"/>
                  </a:lnTo>
                  <a:lnTo>
                    <a:pt x="5856" y="1720"/>
                  </a:lnTo>
                  <a:lnTo>
                    <a:pt x="5846" y="1722"/>
                  </a:lnTo>
                  <a:lnTo>
                    <a:pt x="5838" y="1725"/>
                  </a:lnTo>
                  <a:lnTo>
                    <a:pt x="5829" y="1729"/>
                  </a:lnTo>
                  <a:lnTo>
                    <a:pt x="5821" y="1733"/>
                  </a:lnTo>
                  <a:lnTo>
                    <a:pt x="5812" y="1737"/>
                  </a:lnTo>
                  <a:lnTo>
                    <a:pt x="5805" y="1743"/>
                  </a:lnTo>
                  <a:lnTo>
                    <a:pt x="5796" y="1749"/>
                  </a:lnTo>
                  <a:lnTo>
                    <a:pt x="5790" y="1756"/>
                  </a:lnTo>
                  <a:lnTo>
                    <a:pt x="5783" y="1764"/>
                  </a:lnTo>
                  <a:lnTo>
                    <a:pt x="5777" y="1771"/>
                  </a:lnTo>
                  <a:lnTo>
                    <a:pt x="5772" y="1780"/>
                  </a:lnTo>
                  <a:lnTo>
                    <a:pt x="5767" y="1789"/>
                  </a:lnTo>
                  <a:lnTo>
                    <a:pt x="5763" y="1799"/>
                  </a:lnTo>
                  <a:lnTo>
                    <a:pt x="5760" y="1809"/>
                  </a:lnTo>
                  <a:lnTo>
                    <a:pt x="5754" y="1826"/>
                  </a:lnTo>
                  <a:lnTo>
                    <a:pt x="5750" y="1842"/>
                  </a:lnTo>
                  <a:lnTo>
                    <a:pt x="5747" y="1859"/>
                  </a:lnTo>
                  <a:lnTo>
                    <a:pt x="5744" y="1877"/>
                  </a:lnTo>
                  <a:lnTo>
                    <a:pt x="5742" y="1894"/>
                  </a:lnTo>
                  <a:lnTo>
                    <a:pt x="5741" y="1913"/>
                  </a:lnTo>
                  <a:lnTo>
                    <a:pt x="5740" y="1931"/>
                  </a:lnTo>
                  <a:lnTo>
                    <a:pt x="5740" y="1950"/>
                  </a:lnTo>
                  <a:lnTo>
                    <a:pt x="5740" y="2324"/>
                  </a:lnTo>
                  <a:lnTo>
                    <a:pt x="5618" y="2324"/>
                  </a:lnTo>
                  <a:close/>
                  <a:moveTo>
                    <a:pt x="5003" y="1971"/>
                  </a:moveTo>
                  <a:lnTo>
                    <a:pt x="5004" y="2004"/>
                  </a:lnTo>
                  <a:lnTo>
                    <a:pt x="5007" y="2035"/>
                  </a:lnTo>
                  <a:lnTo>
                    <a:pt x="5011" y="2063"/>
                  </a:lnTo>
                  <a:lnTo>
                    <a:pt x="5017" y="2090"/>
                  </a:lnTo>
                  <a:lnTo>
                    <a:pt x="5021" y="2103"/>
                  </a:lnTo>
                  <a:lnTo>
                    <a:pt x="5025" y="2115"/>
                  </a:lnTo>
                  <a:lnTo>
                    <a:pt x="5030" y="2126"/>
                  </a:lnTo>
                  <a:lnTo>
                    <a:pt x="5035" y="2137"/>
                  </a:lnTo>
                  <a:lnTo>
                    <a:pt x="5040" y="2147"/>
                  </a:lnTo>
                  <a:lnTo>
                    <a:pt x="5046" y="2156"/>
                  </a:lnTo>
                  <a:lnTo>
                    <a:pt x="5052" y="2166"/>
                  </a:lnTo>
                  <a:lnTo>
                    <a:pt x="5059" y="2174"/>
                  </a:lnTo>
                  <a:lnTo>
                    <a:pt x="5073" y="2189"/>
                  </a:lnTo>
                  <a:lnTo>
                    <a:pt x="5088" y="2203"/>
                  </a:lnTo>
                  <a:lnTo>
                    <a:pt x="5105" y="2214"/>
                  </a:lnTo>
                  <a:lnTo>
                    <a:pt x="5121" y="2223"/>
                  </a:lnTo>
                  <a:lnTo>
                    <a:pt x="5129" y="2228"/>
                  </a:lnTo>
                  <a:lnTo>
                    <a:pt x="5138" y="2231"/>
                  </a:lnTo>
                  <a:lnTo>
                    <a:pt x="5147" y="2233"/>
                  </a:lnTo>
                  <a:lnTo>
                    <a:pt x="5156" y="2236"/>
                  </a:lnTo>
                  <a:lnTo>
                    <a:pt x="5175" y="2239"/>
                  </a:lnTo>
                  <a:lnTo>
                    <a:pt x="5194" y="2239"/>
                  </a:lnTo>
                  <a:lnTo>
                    <a:pt x="5204" y="2239"/>
                  </a:lnTo>
                  <a:lnTo>
                    <a:pt x="5215" y="2238"/>
                  </a:lnTo>
                  <a:lnTo>
                    <a:pt x="5224" y="2237"/>
                  </a:lnTo>
                  <a:lnTo>
                    <a:pt x="5233" y="2236"/>
                  </a:lnTo>
                  <a:lnTo>
                    <a:pt x="5242" y="2233"/>
                  </a:lnTo>
                  <a:lnTo>
                    <a:pt x="5252" y="2231"/>
                  </a:lnTo>
                  <a:lnTo>
                    <a:pt x="5261" y="2227"/>
                  </a:lnTo>
                  <a:lnTo>
                    <a:pt x="5269" y="2223"/>
                  </a:lnTo>
                  <a:lnTo>
                    <a:pt x="5278" y="2218"/>
                  </a:lnTo>
                  <a:lnTo>
                    <a:pt x="5286" y="2214"/>
                  </a:lnTo>
                  <a:lnTo>
                    <a:pt x="5295" y="2207"/>
                  </a:lnTo>
                  <a:lnTo>
                    <a:pt x="5302" y="2202"/>
                  </a:lnTo>
                  <a:lnTo>
                    <a:pt x="5318" y="2188"/>
                  </a:lnTo>
                  <a:lnTo>
                    <a:pt x="5332" y="2172"/>
                  </a:lnTo>
                  <a:lnTo>
                    <a:pt x="5340" y="2163"/>
                  </a:lnTo>
                  <a:lnTo>
                    <a:pt x="5346" y="2153"/>
                  </a:lnTo>
                  <a:lnTo>
                    <a:pt x="5353" y="2143"/>
                  </a:lnTo>
                  <a:lnTo>
                    <a:pt x="5358" y="2133"/>
                  </a:lnTo>
                  <a:lnTo>
                    <a:pt x="5363" y="2122"/>
                  </a:lnTo>
                  <a:lnTo>
                    <a:pt x="5367" y="2110"/>
                  </a:lnTo>
                  <a:lnTo>
                    <a:pt x="5372" y="2098"/>
                  </a:lnTo>
                  <a:lnTo>
                    <a:pt x="5376" y="2085"/>
                  </a:lnTo>
                  <a:lnTo>
                    <a:pt x="5379" y="2071"/>
                  </a:lnTo>
                  <a:lnTo>
                    <a:pt x="5382" y="2057"/>
                  </a:lnTo>
                  <a:lnTo>
                    <a:pt x="5385" y="2043"/>
                  </a:lnTo>
                  <a:lnTo>
                    <a:pt x="5387" y="2027"/>
                  </a:lnTo>
                  <a:lnTo>
                    <a:pt x="5389" y="1995"/>
                  </a:lnTo>
                  <a:lnTo>
                    <a:pt x="5390" y="1961"/>
                  </a:lnTo>
                  <a:lnTo>
                    <a:pt x="5389" y="1928"/>
                  </a:lnTo>
                  <a:lnTo>
                    <a:pt x="5387" y="1897"/>
                  </a:lnTo>
                  <a:lnTo>
                    <a:pt x="5382" y="1868"/>
                  </a:lnTo>
                  <a:lnTo>
                    <a:pt x="5376" y="1842"/>
                  </a:lnTo>
                  <a:lnTo>
                    <a:pt x="5373" y="1829"/>
                  </a:lnTo>
                  <a:lnTo>
                    <a:pt x="5369" y="1817"/>
                  </a:lnTo>
                  <a:lnTo>
                    <a:pt x="5363" y="1805"/>
                  </a:lnTo>
                  <a:lnTo>
                    <a:pt x="5359" y="1795"/>
                  </a:lnTo>
                  <a:lnTo>
                    <a:pt x="5353" y="1784"/>
                  </a:lnTo>
                  <a:lnTo>
                    <a:pt x="5347" y="1775"/>
                  </a:lnTo>
                  <a:lnTo>
                    <a:pt x="5341" y="1765"/>
                  </a:lnTo>
                  <a:lnTo>
                    <a:pt x="5334" y="1756"/>
                  </a:lnTo>
                  <a:lnTo>
                    <a:pt x="5319" y="1740"/>
                  </a:lnTo>
                  <a:lnTo>
                    <a:pt x="5304" y="1727"/>
                  </a:lnTo>
                  <a:lnTo>
                    <a:pt x="5297" y="1721"/>
                  </a:lnTo>
                  <a:lnTo>
                    <a:pt x="5288" y="1715"/>
                  </a:lnTo>
                  <a:lnTo>
                    <a:pt x="5281" y="1711"/>
                  </a:lnTo>
                  <a:lnTo>
                    <a:pt x="5272" y="1705"/>
                  </a:lnTo>
                  <a:lnTo>
                    <a:pt x="5264" y="1702"/>
                  </a:lnTo>
                  <a:lnTo>
                    <a:pt x="5255" y="1698"/>
                  </a:lnTo>
                  <a:lnTo>
                    <a:pt x="5247" y="1696"/>
                  </a:lnTo>
                  <a:lnTo>
                    <a:pt x="5237" y="1693"/>
                  </a:lnTo>
                  <a:lnTo>
                    <a:pt x="5229" y="1691"/>
                  </a:lnTo>
                  <a:lnTo>
                    <a:pt x="5219" y="1690"/>
                  </a:lnTo>
                  <a:lnTo>
                    <a:pt x="5209" y="1689"/>
                  </a:lnTo>
                  <a:lnTo>
                    <a:pt x="5200" y="1689"/>
                  </a:lnTo>
                  <a:lnTo>
                    <a:pt x="5190" y="1689"/>
                  </a:lnTo>
                  <a:lnTo>
                    <a:pt x="5180" y="1690"/>
                  </a:lnTo>
                  <a:lnTo>
                    <a:pt x="5171" y="1691"/>
                  </a:lnTo>
                  <a:lnTo>
                    <a:pt x="5162" y="1693"/>
                  </a:lnTo>
                  <a:lnTo>
                    <a:pt x="5153" y="1696"/>
                  </a:lnTo>
                  <a:lnTo>
                    <a:pt x="5144" y="1699"/>
                  </a:lnTo>
                  <a:lnTo>
                    <a:pt x="5136" y="1703"/>
                  </a:lnTo>
                  <a:lnTo>
                    <a:pt x="5127" y="1707"/>
                  </a:lnTo>
                  <a:lnTo>
                    <a:pt x="5118" y="1712"/>
                  </a:lnTo>
                  <a:lnTo>
                    <a:pt x="5110" y="1717"/>
                  </a:lnTo>
                  <a:lnTo>
                    <a:pt x="5101" y="1723"/>
                  </a:lnTo>
                  <a:lnTo>
                    <a:pt x="5094" y="1730"/>
                  </a:lnTo>
                  <a:lnTo>
                    <a:pt x="5078" y="1744"/>
                  </a:lnTo>
                  <a:lnTo>
                    <a:pt x="5063" y="1761"/>
                  </a:lnTo>
                  <a:lnTo>
                    <a:pt x="5055" y="1770"/>
                  </a:lnTo>
                  <a:lnTo>
                    <a:pt x="5049" y="1780"/>
                  </a:lnTo>
                  <a:lnTo>
                    <a:pt x="5042" y="1791"/>
                  </a:lnTo>
                  <a:lnTo>
                    <a:pt x="5037" y="1801"/>
                  </a:lnTo>
                  <a:lnTo>
                    <a:pt x="5032" y="1813"/>
                  </a:lnTo>
                  <a:lnTo>
                    <a:pt x="5026" y="1825"/>
                  </a:lnTo>
                  <a:lnTo>
                    <a:pt x="5022" y="1836"/>
                  </a:lnTo>
                  <a:lnTo>
                    <a:pt x="5018" y="1849"/>
                  </a:lnTo>
                  <a:lnTo>
                    <a:pt x="5015" y="1863"/>
                  </a:lnTo>
                  <a:lnTo>
                    <a:pt x="5011" y="1877"/>
                  </a:lnTo>
                  <a:lnTo>
                    <a:pt x="5009" y="1891"/>
                  </a:lnTo>
                  <a:lnTo>
                    <a:pt x="5007" y="1906"/>
                  </a:lnTo>
                  <a:lnTo>
                    <a:pt x="5004" y="1938"/>
                  </a:lnTo>
                  <a:lnTo>
                    <a:pt x="5003" y="1971"/>
                  </a:lnTo>
                  <a:close/>
                  <a:moveTo>
                    <a:pt x="4893" y="2598"/>
                  </a:moveTo>
                  <a:lnTo>
                    <a:pt x="4893" y="1609"/>
                  </a:lnTo>
                  <a:lnTo>
                    <a:pt x="5003" y="1609"/>
                  </a:lnTo>
                  <a:lnTo>
                    <a:pt x="5003" y="1703"/>
                  </a:lnTo>
                  <a:lnTo>
                    <a:pt x="5014" y="1689"/>
                  </a:lnTo>
                  <a:lnTo>
                    <a:pt x="5023" y="1677"/>
                  </a:lnTo>
                  <a:lnTo>
                    <a:pt x="5034" y="1666"/>
                  </a:lnTo>
                  <a:lnTo>
                    <a:pt x="5045" y="1655"/>
                  </a:lnTo>
                  <a:lnTo>
                    <a:pt x="5056" y="1645"/>
                  </a:lnTo>
                  <a:lnTo>
                    <a:pt x="5067" y="1636"/>
                  </a:lnTo>
                  <a:lnTo>
                    <a:pt x="5080" y="1628"/>
                  </a:lnTo>
                  <a:lnTo>
                    <a:pt x="5092" y="1621"/>
                  </a:lnTo>
                  <a:lnTo>
                    <a:pt x="5105" y="1615"/>
                  </a:lnTo>
                  <a:lnTo>
                    <a:pt x="5117" y="1609"/>
                  </a:lnTo>
                  <a:lnTo>
                    <a:pt x="5131" y="1604"/>
                  </a:lnTo>
                  <a:lnTo>
                    <a:pt x="5146" y="1601"/>
                  </a:lnTo>
                  <a:lnTo>
                    <a:pt x="5161" y="1598"/>
                  </a:lnTo>
                  <a:lnTo>
                    <a:pt x="5177" y="1595"/>
                  </a:lnTo>
                  <a:lnTo>
                    <a:pt x="5193" y="1594"/>
                  </a:lnTo>
                  <a:lnTo>
                    <a:pt x="5211" y="1593"/>
                  </a:lnTo>
                  <a:lnTo>
                    <a:pt x="5234" y="1594"/>
                  </a:lnTo>
                  <a:lnTo>
                    <a:pt x="5255" y="1596"/>
                  </a:lnTo>
                  <a:lnTo>
                    <a:pt x="5277" y="1601"/>
                  </a:lnTo>
                  <a:lnTo>
                    <a:pt x="5297" y="1605"/>
                  </a:lnTo>
                  <a:lnTo>
                    <a:pt x="5317" y="1612"/>
                  </a:lnTo>
                  <a:lnTo>
                    <a:pt x="5336" y="1620"/>
                  </a:lnTo>
                  <a:lnTo>
                    <a:pt x="5355" y="1629"/>
                  </a:lnTo>
                  <a:lnTo>
                    <a:pt x="5373" y="1641"/>
                  </a:lnTo>
                  <a:lnTo>
                    <a:pt x="5390" y="1653"/>
                  </a:lnTo>
                  <a:lnTo>
                    <a:pt x="5406" y="1667"/>
                  </a:lnTo>
                  <a:lnTo>
                    <a:pt x="5421" y="1682"/>
                  </a:lnTo>
                  <a:lnTo>
                    <a:pt x="5435" y="1698"/>
                  </a:lnTo>
                  <a:lnTo>
                    <a:pt x="5447" y="1715"/>
                  </a:lnTo>
                  <a:lnTo>
                    <a:pt x="5458" y="1733"/>
                  </a:lnTo>
                  <a:lnTo>
                    <a:pt x="5469" y="1752"/>
                  </a:lnTo>
                  <a:lnTo>
                    <a:pt x="5479" y="1773"/>
                  </a:lnTo>
                  <a:lnTo>
                    <a:pt x="5487" y="1795"/>
                  </a:lnTo>
                  <a:lnTo>
                    <a:pt x="5495" y="1817"/>
                  </a:lnTo>
                  <a:lnTo>
                    <a:pt x="5500" y="1840"/>
                  </a:lnTo>
                  <a:lnTo>
                    <a:pt x="5505" y="1863"/>
                  </a:lnTo>
                  <a:lnTo>
                    <a:pt x="5510" y="1886"/>
                  </a:lnTo>
                  <a:lnTo>
                    <a:pt x="5512" y="1911"/>
                  </a:lnTo>
                  <a:lnTo>
                    <a:pt x="5514" y="1936"/>
                  </a:lnTo>
                  <a:lnTo>
                    <a:pt x="5514" y="1961"/>
                  </a:lnTo>
                  <a:lnTo>
                    <a:pt x="5514" y="1988"/>
                  </a:lnTo>
                  <a:lnTo>
                    <a:pt x="5512" y="2014"/>
                  </a:lnTo>
                  <a:lnTo>
                    <a:pt x="5509" y="2040"/>
                  </a:lnTo>
                  <a:lnTo>
                    <a:pt x="5504" y="2065"/>
                  </a:lnTo>
                  <a:lnTo>
                    <a:pt x="5499" y="2089"/>
                  </a:lnTo>
                  <a:lnTo>
                    <a:pt x="5493" y="2113"/>
                  </a:lnTo>
                  <a:lnTo>
                    <a:pt x="5484" y="2136"/>
                  </a:lnTo>
                  <a:lnTo>
                    <a:pt x="5475" y="2158"/>
                  </a:lnTo>
                  <a:lnTo>
                    <a:pt x="5465" y="2180"/>
                  </a:lnTo>
                  <a:lnTo>
                    <a:pt x="5453" y="2199"/>
                  </a:lnTo>
                  <a:lnTo>
                    <a:pt x="5440" y="2218"/>
                  </a:lnTo>
                  <a:lnTo>
                    <a:pt x="5426" y="2235"/>
                  </a:lnTo>
                  <a:lnTo>
                    <a:pt x="5411" y="2251"/>
                  </a:lnTo>
                  <a:lnTo>
                    <a:pt x="5395" y="2266"/>
                  </a:lnTo>
                  <a:lnTo>
                    <a:pt x="5378" y="2280"/>
                  </a:lnTo>
                  <a:lnTo>
                    <a:pt x="5360" y="2293"/>
                  </a:lnTo>
                  <a:lnTo>
                    <a:pt x="5342" y="2303"/>
                  </a:lnTo>
                  <a:lnTo>
                    <a:pt x="5323" y="2313"/>
                  </a:lnTo>
                  <a:lnTo>
                    <a:pt x="5303" y="2320"/>
                  </a:lnTo>
                  <a:lnTo>
                    <a:pt x="5283" y="2328"/>
                  </a:lnTo>
                  <a:lnTo>
                    <a:pt x="5264" y="2332"/>
                  </a:lnTo>
                  <a:lnTo>
                    <a:pt x="5243" y="2336"/>
                  </a:lnTo>
                  <a:lnTo>
                    <a:pt x="5223" y="2339"/>
                  </a:lnTo>
                  <a:lnTo>
                    <a:pt x="5203" y="2340"/>
                  </a:lnTo>
                  <a:lnTo>
                    <a:pt x="5188" y="2339"/>
                  </a:lnTo>
                  <a:lnTo>
                    <a:pt x="5173" y="2337"/>
                  </a:lnTo>
                  <a:lnTo>
                    <a:pt x="5159" y="2335"/>
                  </a:lnTo>
                  <a:lnTo>
                    <a:pt x="5145" y="2333"/>
                  </a:lnTo>
                  <a:lnTo>
                    <a:pt x="5131" y="2329"/>
                  </a:lnTo>
                  <a:lnTo>
                    <a:pt x="5118" y="2325"/>
                  </a:lnTo>
                  <a:lnTo>
                    <a:pt x="5106" y="2319"/>
                  </a:lnTo>
                  <a:lnTo>
                    <a:pt x="5094" y="2314"/>
                  </a:lnTo>
                  <a:lnTo>
                    <a:pt x="5082" y="2307"/>
                  </a:lnTo>
                  <a:lnTo>
                    <a:pt x="5070" y="2300"/>
                  </a:lnTo>
                  <a:lnTo>
                    <a:pt x="5060" y="2293"/>
                  </a:lnTo>
                  <a:lnTo>
                    <a:pt x="5050" y="2285"/>
                  </a:lnTo>
                  <a:lnTo>
                    <a:pt x="5040" y="2277"/>
                  </a:lnTo>
                  <a:lnTo>
                    <a:pt x="5031" y="2268"/>
                  </a:lnTo>
                  <a:lnTo>
                    <a:pt x="5022" y="2259"/>
                  </a:lnTo>
                  <a:lnTo>
                    <a:pt x="5015" y="2249"/>
                  </a:lnTo>
                  <a:lnTo>
                    <a:pt x="5015" y="2598"/>
                  </a:lnTo>
                  <a:lnTo>
                    <a:pt x="4893" y="2598"/>
                  </a:lnTo>
                  <a:close/>
                  <a:moveTo>
                    <a:pt x="3817" y="2324"/>
                  </a:moveTo>
                  <a:lnTo>
                    <a:pt x="3817" y="1337"/>
                  </a:lnTo>
                  <a:lnTo>
                    <a:pt x="3939" y="1337"/>
                  </a:lnTo>
                  <a:lnTo>
                    <a:pt x="3939" y="1692"/>
                  </a:lnTo>
                  <a:lnTo>
                    <a:pt x="3950" y="1681"/>
                  </a:lnTo>
                  <a:lnTo>
                    <a:pt x="3961" y="1669"/>
                  </a:lnTo>
                  <a:lnTo>
                    <a:pt x="3972" y="1659"/>
                  </a:lnTo>
                  <a:lnTo>
                    <a:pt x="3984" y="1649"/>
                  </a:lnTo>
                  <a:lnTo>
                    <a:pt x="3996" y="1640"/>
                  </a:lnTo>
                  <a:lnTo>
                    <a:pt x="4009" y="1633"/>
                  </a:lnTo>
                  <a:lnTo>
                    <a:pt x="4022" y="1625"/>
                  </a:lnTo>
                  <a:lnTo>
                    <a:pt x="4034" y="1619"/>
                  </a:lnTo>
                  <a:lnTo>
                    <a:pt x="4048" y="1612"/>
                  </a:lnTo>
                  <a:lnTo>
                    <a:pt x="4062" y="1607"/>
                  </a:lnTo>
                  <a:lnTo>
                    <a:pt x="4076" y="1603"/>
                  </a:lnTo>
                  <a:lnTo>
                    <a:pt x="4091" y="1600"/>
                  </a:lnTo>
                  <a:lnTo>
                    <a:pt x="4106" y="1598"/>
                  </a:lnTo>
                  <a:lnTo>
                    <a:pt x="4121" y="1595"/>
                  </a:lnTo>
                  <a:lnTo>
                    <a:pt x="4137" y="1594"/>
                  </a:lnTo>
                  <a:lnTo>
                    <a:pt x="4152" y="1593"/>
                  </a:lnTo>
                  <a:lnTo>
                    <a:pt x="4172" y="1594"/>
                  </a:lnTo>
                  <a:lnTo>
                    <a:pt x="4190" y="1595"/>
                  </a:lnTo>
                  <a:lnTo>
                    <a:pt x="4209" y="1599"/>
                  </a:lnTo>
                  <a:lnTo>
                    <a:pt x="4227" y="1602"/>
                  </a:lnTo>
                  <a:lnTo>
                    <a:pt x="4243" y="1606"/>
                  </a:lnTo>
                  <a:lnTo>
                    <a:pt x="4260" y="1611"/>
                  </a:lnTo>
                  <a:lnTo>
                    <a:pt x="4275" y="1618"/>
                  </a:lnTo>
                  <a:lnTo>
                    <a:pt x="4290" y="1625"/>
                  </a:lnTo>
                  <a:lnTo>
                    <a:pt x="4304" y="1633"/>
                  </a:lnTo>
                  <a:lnTo>
                    <a:pt x="4318" y="1642"/>
                  </a:lnTo>
                  <a:lnTo>
                    <a:pt x="4329" y="1652"/>
                  </a:lnTo>
                  <a:lnTo>
                    <a:pt x="4340" y="1663"/>
                  </a:lnTo>
                  <a:lnTo>
                    <a:pt x="4350" y="1673"/>
                  </a:lnTo>
                  <a:lnTo>
                    <a:pt x="4359" y="1685"/>
                  </a:lnTo>
                  <a:lnTo>
                    <a:pt x="4367" y="1698"/>
                  </a:lnTo>
                  <a:lnTo>
                    <a:pt x="4373" y="1712"/>
                  </a:lnTo>
                  <a:lnTo>
                    <a:pt x="4380" y="1725"/>
                  </a:lnTo>
                  <a:lnTo>
                    <a:pt x="4385" y="1741"/>
                  </a:lnTo>
                  <a:lnTo>
                    <a:pt x="4389" y="1760"/>
                  </a:lnTo>
                  <a:lnTo>
                    <a:pt x="4393" y="1779"/>
                  </a:lnTo>
                  <a:lnTo>
                    <a:pt x="4396" y="1800"/>
                  </a:lnTo>
                  <a:lnTo>
                    <a:pt x="4397" y="1822"/>
                  </a:lnTo>
                  <a:lnTo>
                    <a:pt x="4399" y="1846"/>
                  </a:lnTo>
                  <a:lnTo>
                    <a:pt x="4399" y="1872"/>
                  </a:lnTo>
                  <a:lnTo>
                    <a:pt x="4399" y="2324"/>
                  </a:lnTo>
                  <a:lnTo>
                    <a:pt x="4277" y="2324"/>
                  </a:lnTo>
                  <a:lnTo>
                    <a:pt x="4277" y="1872"/>
                  </a:lnTo>
                  <a:lnTo>
                    <a:pt x="4277" y="1850"/>
                  </a:lnTo>
                  <a:lnTo>
                    <a:pt x="4275" y="1830"/>
                  </a:lnTo>
                  <a:lnTo>
                    <a:pt x="4272" y="1811"/>
                  </a:lnTo>
                  <a:lnTo>
                    <a:pt x="4267" y="1794"/>
                  </a:lnTo>
                  <a:lnTo>
                    <a:pt x="4262" y="1778"/>
                  </a:lnTo>
                  <a:lnTo>
                    <a:pt x="4256" y="1764"/>
                  </a:lnTo>
                  <a:lnTo>
                    <a:pt x="4247" y="1751"/>
                  </a:lnTo>
                  <a:lnTo>
                    <a:pt x="4239" y="1739"/>
                  </a:lnTo>
                  <a:lnTo>
                    <a:pt x="4228" y="1730"/>
                  </a:lnTo>
                  <a:lnTo>
                    <a:pt x="4216" y="1721"/>
                  </a:lnTo>
                  <a:lnTo>
                    <a:pt x="4204" y="1715"/>
                  </a:lnTo>
                  <a:lnTo>
                    <a:pt x="4190" y="1708"/>
                  </a:lnTo>
                  <a:lnTo>
                    <a:pt x="4177" y="1704"/>
                  </a:lnTo>
                  <a:lnTo>
                    <a:pt x="4161" y="1701"/>
                  </a:lnTo>
                  <a:lnTo>
                    <a:pt x="4144" y="1699"/>
                  </a:lnTo>
                  <a:lnTo>
                    <a:pt x="4127" y="1699"/>
                  </a:lnTo>
                  <a:lnTo>
                    <a:pt x="4113" y="1699"/>
                  </a:lnTo>
                  <a:lnTo>
                    <a:pt x="4101" y="1700"/>
                  </a:lnTo>
                  <a:lnTo>
                    <a:pt x="4088" y="1702"/>
                  </a:lnTo>
                  <a:lnTo>
                    <a:pt x="4075" y="1705"/>
                  </a:lnTo>
                  <a:lnTo>
                    <a:pt x="4062" y="1709"/>
                  </a:lnTo>
                  <a:lnTo>
                    <a:pt x="4050" y="1714"/>
                  </a:lnTo>
                  <a:lnTo>
                    <a:pt x="4039" y="1720"/>
                  </a:lnTo>
                  <a:lnTo>
                    <a:pt x="4026" y="1727"/>
                  </a:lnTo>
                  <a:lnTo>
                    <a:pt x="4015" y="1734"/>
                  </a:lnTo>
                  <a:lnTo>
                    <a:pt x="4004" y="1741"/>
                  </a:lnTo>
                  <a:lnTo>
                    <a:pt x="3995" y="1750"/>
                  </a:lnTo>
                  <a:lnTo>
                    <a:pt x="3986" y="1760"/>
                  </a:lnTo>
                  <a:lnTo>
                    <a:pt x="3978" y="1769"/>
                  </a:lnTo>
                  <a:lnTo>
                    <a:pt x="3970" y="1779"/>
                  </a:lnTo>
                  <a:lnTo>
                    <a:pt x="3964" y="1791"/>
                  </a:lnTo>
                  <a:lnTo>
                    <a:pt x="3958" y="1802"/>
                  </a:lnTo>
                  <a:lnTo>
                    <a:pt x="3954" y="1814"/>
                  </a:lnTo>
                  <a:lnTo>
                    <a:pt x="3950" y="1828"/>
                  </a:lnTo>
                  <a:lnTo>
                    <a:pt x="3947" y="1843"/>
                  </a:lnTo>
                  <a:lnTo>
                    <a:pt x="3944" y="1859"/>
                  </a:lnTo>
                  <a:lnTo>
                    <a:pt x="3941" y="1876"/>
                  </a:lnTo>
                  <a:lnTo>
                    <a:pt x="3940" y="1894"/>
                  </a:lnTo>
                  <a:lnTo>
                    <a:pt x="3939" y="1913"/>
                  </a:lnTo>
                  <a:lnTo>
                    <a:pt x="3939" y="1933"/>
                  </a:lnTo>
                  <a:lnTo>
                    <a:pt x="3939" y="2324"/>
                  </a:lnTo>
                  <a:lnTo>
                    <a:pt x="3817" y="2324"/>
                  </a:lnTo>
                  <a:close/>
                  <a:moveTo>
                    <a:pt x="3637" y="2062"/>
                  </a:moveTo>
                  <a:lnTo>
                    <a:pt x="3755" y="2078"/>
                  </a:lnTo>
                  <a:lnTo>
                    <a:pt x="3753" y="2093"/>
                  </a:lnTo>
                  <a:lnTo>
                    <a:pt x="3750" y="2108"/>
                  </a:lnTo>
                  <a:lnTo>
                    <a:pt x="3747" y="2123"/>
                  </a:lnTo>
                  <a:lnTo>
                    <a:pt x="3743" y="2136"/>
                  </a:lnTo>
                  <a:lnTo>
                    <a:pt x="3737" y="2150"/>
                  </a:lnTo>
                  <a:lnTo>
                    <a:pt x="3733" y="2163"/>
                  </a:lnTo>
                  <a:lnTo>
                    <a:pt x="3728" y="2175"/>
                  </a:lnTo>
                  <a:lnTo>
                    <a:pt x="3721" y="2187"/>
                  </a:lnTo>
                  <a:lnTo>
                    <a:pt x="3715" y="2199"/>
                  </a:lnTo>
                  <a:lnTo>
                    <a:pt x="3707" y="2211"/>
                  </a:lnTo>
                  <a:lnTo>
                    <a:pt x="3700" y="2221"/>
                  </a:lnTo>
                  <a:lnTo>
                    <a:pt x="3692" y="2232"/>
                  </a:lnTo>
                  <a:lnTo>
                    <a:pt x="3684" y="2243"/>
                  </a:lnTo>
                  <a:lnTo>
                    <a:pt x="3675" y="2252"/>
                  </a:lnTo>
                  <a:lnTo>
                    <a:pt x="3666" y="2261"/>
                  </a:lnTo>
                  <a:lnTo>
                    <a:pt x="3656" y="2270"/>
                  </a:lnTo>
                  <a:lnTo>
                    <a:pt x="3645" y="2279"/>
                  </a:lnTo>
                  <a:lnTo>
                    <a:pt x="3636" y="2286"/>
                  </a:lnTo>
                  <a:lnTo>
                    <a:pt x="3625" y="2294"/>
                  </a:lnTo>
                  <a:lnTo>
                    <a:pt x="3613" y="2300"/>
                  </a:lnTo>
                  <a:lnTo>
                    <a:pt x="3602" y="2307"/>
                  </a:lnTo>
                  <a:lnTo>
                    <a:pt x="3591" y="2312"/>
                  </a:lnTo>
                  <a:lnTo>
                    <a:pt x="3578" y="2317"/>
                  </a:lnTo>
                  <a:lnTo>
                    <a:pt x="3566" y="2322"/>
                  </a:lnTo>
                  <a:lnTo>
                    <a:pt x="3553" y="2326"/>
                  </a:lnTo>
                  <a:lnTo>
                    <a:pt x="3540" y="2329"/>
                  </a:lnTo>
                  <a:lnTo>
                    <a:pt x="3528" y="2332"/>
                  </a:lnTo>
                  <a:lnTo>
                    <a:pt x="3515" y="2334"/>
                  </a:lnTo>
                  <a:lnTo>
                    <a:pt x="3501" y="2336"/>
                  </a:lnTo>
                  <a:lnTo>
                    <a:pt x="3487" y="2339"/>
                  </a:lnTo>
                  <a:lnTo>
                    <a:pt x="3473" y="2339"/>
                  </a:lnTo>
                  <a:lnTo>
                    <a:pt x="3458" y="2340"/>
                  </a:lnTo>
                  <a:lnTo>
                    <a:pt x="3440" y="2339"/>
                  </a:lnTo>
                  <a:lnTo>
                    <a:pt x="3422" y="2337"/>
                  </a:lnTo>
                  <a:lnTo>
                    <a:pt x="3405" y="2335"/>
                  </a:lnTo>
                  <a:lnTo>
                    <a:pt x="3389" y="2333"/>
                  </a:lnTo>
                  <a:lnTo>
                    <a:pt x="3372" y="2330"/>
                  </a:lnTo>
                  <a:lnTo>
                    <a:pt x="3357" y="2326"/>
                  </a:lnTo>
                  <a:lnTo>
                    <a:pt x="3341" y="2320"/>
                  </a:lnTo>
                  <a:lnTo>
                    <a:pt x="3326" y="2315"/>
                  </a:lnTo>
                  <a:lnTo>
                    <a:pt x="3311" y="2309"/>
                  </a:lnTo>
                  <a:lnTo>
                    <a:pt x="3297" y="2301"/>
                  </a:lnTo>
                  <a:lnTo>
                    <a:pt x="3284" y="2294"/>
                  </a:lnTo>
                  <a:lnTo>
                    <a:pt x="3270" y="2285"/>
                  </a:lnTo>
                  <a:lnTo>
                    <a:pt x="3257" y="2276"/>
                  </a:lnTo>
                  <a:lnTo>
                    <a:pt x="3245" y="2266"/>
                  </a:lnTo>
                  <a:lnTo>
                    <a:pt x="3234" y="2255"/>
                  </a:lnTo>
                  <a:lnTo>
                    <a:pt x="3222" y="2244"/>
                  </a:lnTo>
                  <a:lnTo>
                    <a:pt x="3211" y="2231"/>
                  </a:lnTo>
                  <a:lnTo>
                    <a:pt x="3202" y="2218"/>
                  </a:lnTo>
                  <a:lnTo>
                    <a:pt x="3192" y="2204"/>
                  </a:lnTo>
                  <a:lnTo>
                    <a:pt x="3183" y="2190"/>
                  </a:lnTo>
                  <a:lnTo>
                    <a:pt x="3175" y="2175"/>
                  </a:lnTo>
                  <a:lnTo>
                    <a:pt x="3167" y="2159"/>
                  </a:lnTo>
                  <a:lnTo>
                    <a:pt x="3161" y="2143"/>
                  </a:lnTo>
                  <a:lnTo>
                    <a:pt x="3155" y="2127"/>
                  </a:lnTo>
                  <a:lnTo>
                    <a:pt x="3150" y="2109"/>
                  </a:lnTo>
                  <a:lnTo>
                    <a:pt x="3145" y="2091"/>
                  </a:lnTo>
                  <a:lnTo>
                    <a:pt x="3142" y="2073"/>
                  </a:lnTo>
                  <a:lnTo>
                    <a:pt x="3138" y="2053"/>
                  </a:lnTo>
                  <a:lnTo>
                    <a:pt x="3136" y="2034"/>
                  </a:lnTo>
                  <a:lnTo>
                    <a:pt x="3134" y="2012"/>
                  </a:lnTo>
                  <a:lnTo>
                    <a:pt x="3133" y="1991"/>
                  </a:lnTo>
                  <a:lnTo>
                    <a:pt x="3133" y="1970"/>
                  </a:lnTo>
                  <a:lnTo>
                    <a:pt x="3133" y="1941"/>
                  </a:lnTo>
                  <a:lnTo>
                    <a:pt x="3135" y="1913"/>
                  </a:lnTo>
                  <a:lnTo>
                    <a:pt x="3138" y="1886"/>
                  </a:lnTo>
                  <a:lnTo>
                    <a:pt x="3143" y="1861"/>
                  </a:lnTo>
                  <a:lnTo>
                    <a:pt x="3148" y="1836"/>
                  </a:lnTo>
                  <a:lnTo>
                    <a:pt x="3155" y="1812"/>
                  </a:lnTo>
                  <a:lnTo>
                    <a:pt x="3162" y="1789"/>
                  </a:lnTo>
                  <a:lnTo>
                    <a:pt x="3172" y="1767"/>
                  </a:lnTo>
                  <a:lnTo>
                    <a:pt x="3181" y="1746"/>
                  </a:lnTo>
                  <a:lnTo>
                    <a:pt x="3193" y="1727"/>
                  </a:lnTo>
                  <a:lnTo>
                    <a:pt x="3206" y="1708"/>
                  </a:lnTo>
                  <a:lnTo>
                    <a:pt x="3220" y="1691"/>
                  </a:lnTo>
                  <a:lnTo>
                    <a:pt x="3235" y="1675"/>
                  </a:lnTo>
                  <a:lnTo>
                    <a:pt x="3252" y="1661"/>
                  </a:lnTo>
                  <a:lnTo>
                    <a:pt x="3269" y="1649"/>
                  </a:lnTo>
                  <a:lnTo>
                    <a:pt x="3288" y="1637"/>
                  </a:lnTo>
                  <a:lnTo>
                    <a:pt x="3308" y="1627"/>
                  </a:lnTo>
                  <a:lnTo>
                    <a:pt x="3328" y="1618"/>
                  </a:lnTo>
                  <a:lnTo>
                    <a:pt x="3349" y="1610"/>
                  </a:lnTo>
                  <a:lnTo>
                    <a:pt x="3370" y="1605"/>
                  </a:lnTo>
                  <a:lnTo>
                    <a:pt x="3392" y="1600"/>
                  </a:lnTo>
                  <a:lnTo>
                    <a:pt x="3413" y="1596"/>
                  </a:lnTo>
                  <a:lnTo>
                    <a:pt x="3436" y="1594"/>
                  </a:lnTo>
                  <a:lnTo>
                    <a:pt x="3459" y="1593"/>
                  </a:lnTo>
                  <a:lnTo>
                    <a:pt x="3487" y="1594"/>
                  </a:lnTo>
                  <a:lnTo>
                    <a:pt x="3515" y="1598"/>
                  </a:lnTo>
                  <a:lnTo>
                    <a:pt x="3540" y="1602"/>
                  </a:lnTo>
                  <a:lnTo>
                    <a:pt x="3565" y="1608"/>
                  </a:lnTo>
                  <a:lnTo>
                    <a:pt x="3577" y="1612"/>
                  </a:lnTo>
                  <a:lnTo>
                    <a:pt x="3589" y="1617"/>
                  </a:lnTo>
                  <a:lnTo>
                    <a:pt x="3599" y="1621"/>
                  </a:lnTo>
                  <a:lnTo>
                    <a:pt x="3610" y="1626"/>
                  </a:lnTo>
                  <a:lnTo>
                    <a:pt x="3621" y="1633"/>
                  </a:lnTo>
                  <a:lnTo>
                    <a:pt x="3630" y="1639"/>
                  </a:lnTo>
                  <a:lnTo>
                    <a:pt x="3640" y="1645"/>
                  </a:lnTo>
                  <a:lnTo>
                    <a:pt x="3650" y="1653"/>
                  </a:lnTo>
                  <a:lnTo>
                    <a:pt x="3659" y="1660"/>
                  </a:lnTo>
                  <a:lnTo>
                    <a:pt x="3668" y="1668"/>
                  </a:lnTo>
                  <a:lnTo>
                    <a:pt x="3675" y="1676"/>
                  </a:lnTo>
                  <a:lnTo>
                    <a:pt x="3684" y="1685"/>
                  </a:lnTo>
                  <a:lnTo>
                    <a:pt x="3691" y="1695"/>
                  </a:lnTo>
                  <a:lnTo>
                    <a:pt x="3698" y="1704"/>
                  </a:lnTo>
                  <a:lnTo>
                    <a:pt x="3704" y="1714"/>
                  </a:lnTo>
                  <a:lnTo>
                    <a:pt x="3710" y="1723"/>
                  </a:lnTo>
                  <a:lnTo>
                    <a:pt x="3717" y="1734"/>
                  </a:lnTo>
                  <a:lnTo>
                    <a:pt x="3721" y="1746"/>
                  </a:lnTo>
                  <a:lnTo>
                    <a:pt x="3726" y="1756"/>
                  </a:lnTo>
                  <a:lnTo>
                    <a:pt x="3731" y="1768"/>
                  </a:lnTo>
                  <a:lnTo>
                    <a:pt x="3738" y="1794"/>
                  </a:lnTo>
                  <a:lnTo>
                    <a:pt x="3745" y="1819"/>
                  </a:lnTo>
                  <a:lnTo>
                    <a:pt x="3627" y="1837"/>
                  </a:lnTo>
                  <a:lnTo>
                    <a:pt x="3623" y="1820"/>
                  </a:lnTo>
                  <a:lnTo>
                    <a:pt x="3617" y="1803"/>
                  </a:lnTo>
                  <a:lnTo>
                    <a:pt x="3611" y="1788"/>
                  </a:lnTo>
                  <a:lnTo>
                    <a:pt x="3604" y="1775"/>
                  </a:lnTo>
                  <a:lnTo>
                    <a:pt x="3596" y="1762"/>
                  </a:lnTo>
                  <a:lnTo>
                    <a:pt x="3588" y="1750"/>
                  </a:lnTo>
                  <a:lnTo>
                    <a:pt x="3578" y="1739"/>
                  </a:lnTo>
                  <a:lnTo>
                    <a:pt x="3567" y="1729"/>
                  </a:lnTo>
                  <a:lnTo>
                    <a:pt x="3556" y="1721"/>
                  </a:lnTo>
                  <a:lnTo>
                    <a:pt x="3545" y="1714"/>
                  </a:lnTo>
                  <a:lnTo>
                    <a:pt x="3533" y="1707"/>
                  </a:lnTo>
                  <a:lnTo>
                    <a:pt x="3520" y="1702"/>
                  </a:lnTo>
                  <a:lnTo>
                    <a:pt x="3507" y="1698"/>
                  </a:lnTo>
                  <a:lnTo>
                    <a:pt x="3493" y="1696"/>
                  </a:lnTo>
                  <a:lnTo>
                    <a:pt x="3478" y="1693"/>
                  </a:lnTo>
                  <a:lnTo>
                    <a:pt x="3463" y="1692"/>
                  </a:lnTo>
                  <a:lnTo>
                    <a:pt x="3453" y="1693"/>
                  </a:lnTo>
                  <a:lnTo>
                    <a:pt x="3441" y="1693"/>
                  </a:lnTo>
                  <a:lnTo>
                    <a:pt x="3430" y="1696"/>
                  </a:lnTo>
                  <a:lnTo>
                    <a:pt x="3420" y="1697"/>
                  </a:lnTo>
                  <a:lnTo>
                    <a:pt x="3410" y="1699"/>
                  </a:lnTo>
                  <a:lnTo>
                    <a:pt x="3399" y="1702"/>
                  </a:lnTo>
                  <a:lnTo>
                    <a:pt x="3390" y="1705"/>
                  </a:lnTo>
                  <a:lnTo>
                    <a:pt x="3380" y="1709"/>
                  </a:lnTo>
                  <a:lnTo>
                    <a:pt x="3372" y="1714"/>
                  </a:lnTo>
                  <a:lnTo>
                    <a:pt x="3362" y="1718"/>
                  </a:lnTo>
                  <a:lnTo>
                    <a:pt x="3353" y="1723"/>
                  </a:lnTo>
                  <a:lnTo>
                    <a:pt x="3346" y="1730"/>
                  </a:lnTo>
                  <a:lnTo>
                    <a:pt x="3337" y="1736"/>
                  </a:lnTo>
                  <a:lnTo>
                    <a:pt x="3330" y="1743"/>
                  </a:lnTo>
                  <a:lnTo>
                    <a:pt x="3321" y="1750"/>
                  </a:lnTo>
                  <a:lnTo>
                    <a:pt x="3315" y="1759"/>
                  </a:lnTo>
                  <a:lnTo>
                    <a:pt x="3307" y="1767"/>
                  </a:lnTo>
                  <a:lnTo>
                    <a:pt x="3301" y="1776"/>
                  </a:lnTo>
                  <a:lnTo>
                    <a:pt x="3295" y="1785"/>
                  </a:lnTo>
                  <a:lnTo>
                    <a:pt x="3289" y="1796"/>
                  </a:lnTo>
                  <a:lnTo>
                    <a:pt x="3284" y="1806"/>
                  </a:lnTo>
                  <a:lnTo>
                    <a:pt x="3280" y="1818"/>
                  </a:lnTo>
                  <a:lnTo>
                    <a:pt x="3275" y="1830"/>
                  </a:lnTo>
                  <a:lnTo>
                    <a:pt x="3271" y="1843"/>
                  </a:lnTo>
                  <a:lnTo>
                    <a:pt x="3268" y="1857"/>
                  </a:lnTo>
                  <a:lnTo>
                    <a:pt x="3265" y="1870"/>
                  </a:lnTo>
                  <a:lnTo>
                    <a:pt x="3263" y="1884"/>
                  </a:lnTo>
                  <a:lnTo>
                    <a:pt x="3260" y="1899"/>
                  </a:lnTo>
                  <a:lnTo>
                    <a:pt x="3258" y="1931"/>
                  </a:lnTo>
                  <a:lnTo>
                    <a:pt x="3257" y="1965"/>
                  </a:lnTo>
                  <a:lnTo>
                    <a:pt x="3258" y="2001"/>
                  </a:lnTo>
                  <a:lnTo>
                    <a:pt x="3260" y="2033"/>
                  </a:lnTo>
                  <a:lnTo>
                    <a:pt x="3265" y="2062"/>
                  </a:lnTo>
                  <a:lnTo>
                    <a:pt x="3271" y="2090"/>
                  </a:lnTo>
                  <a:lnTo>
                    <a:pt x="3274" y="2103"/>
                  </a:lnTo>
                  <a:lnTo>
                    <a:pt x="3279" y="2115"/>
                  </a:lnTo>
                  <a:lnTo>
                    <a:pt x="3283" y="2126"/>
                  </a:lnTo>
                  <a:lnTo>
                    <a:pt x="3288" y="2137"/>
                  </a:lnTo>
                  <a:lnTo>
                    <a:pt x="3294" y="2148"/>
                  </a:lnTo>
                  <a:lnTo>
                    <a:pt x="3299" y="2157"/>
                  </a:lnTo>
                  <a:lnTo>
                    <a:pt x="3305" y="2166"/>
                  </a:lnTo>
                  <a:lnTo>
                    <a:pt x="3313" y="2174"/>
                  </a:lnTo>
                  <a:lnTo>
                    <a:pt x="3319" y="2183"/>
                  </a:lnTo>
                  <a:lnTo>
                    <a:pt x="3327" y="2190"/>
                  </a:lnTo>
                  <a:lnTo>
                    <a:pt x="3334" y="2197"/>
                  </a:lnTo>
                  <a:lnTo>
                    <a:pt x="3343" y="2203"/>
                  </a:lnTo>
                  <a:lnTo>
                    <a:pt x="3350" y="2210"/>
                  </a:lnTo>
                  <a:lnTo>
                    <a:pt x="3359" y="2215"/>
                  </a:lnTo>
                  <a:lnTo>
                    <a:pt x="3367" y="2219"/>
                  </a:lnTo>
                  <a:lnTo>
                    <a:pt x="3376" y="2223"/>
                  </a:lnTo>
                  <a:lnTo>
                    <a:pt x="3385" y="2228"/>
                  </a:lnTo>
                  <a:lnTo>
                    <a:pt x="3395" y="2231"/>
                  </a:lnTo>
                  <a:lnTo>
                    <a:pt x="3405" y="2234"/>
                  </a:lnTo>
                  <a:lnTo>
                    <a:pt x="3414" y="2236"/>
                  </a:lnTo>
                  <a:lnTo>
                    <a:pt x="3435" y="2239"/>
                  </a:lnTo>
                  <a:lnTo>
                    <a:pt x="3457" y="2239"/>
                  </a:lnTo>
                  <a:lnTo>
                    <a:pt x="3474" y="2239"/>
                  </a:lnTo>
                  <a:lnTo>
                    <a:pt x="3491" y="2237"/>
                  </a:lnTo>
                  <a:lnTo>
                    <a:pt x="3507" y="2234"/>
                  </a:lnTo>
                  <a:lnTo>
                    <a:pt x="3522" y="2229"/>
                  </a:lnTo>
                  <a:lnTo>
                    <a:pt x="3537" y="2223"/>
                  </a:lnTo>
                  <a:lnTo>
                    <a:pt x="3551" y="2216"/>
                  </a:lnTo>
                  <a:lnTo>
                    <a:pt x="3564" y="2206"/>
                  </a:lnTo>
                  <a:lnTo>
                    <a:pt x="3576" y="2197"/>
                  </a:lnTo>
                  <a:lnTo>
                    <a:pt x="3588" y="2185"/>
                  </a:lnTo>
                  <a:lnTo>
                    <a:pt x="3598" y="2171"/>
                  </a:lnTo>
                  <a:lnTo>
                    <a:pt x="3607" y="2157"/>
                  </a:lnTo>
                  <a:lnTo>
                    <a:pt x="3615" y="2141"/>
                  </a:lnTo>
                  <a:lnTo>
                    <a:pt x="3623" y="2123"/>
                  </a:lnTo>
                  <a:lnTo>
                    <a:pt x="3628" y="2105"/>
                  </a:lnTo>
                  <a:lnTo>
                    <a:pt x="3633" y="2084"/>
                  </a:lnTo>
                  <a:lnTo>
                    <a:pt x="3637" y="2062"/>
                  </a:lnTo>
                  <a:close/>
                  <a:moveTo>
                    <a:pt x="2706" y="1521"/>
                  </a:moveTo>
                  <a:lnTo>
                    <a:pt x="2793" y="1332"/>
                  </a:lnTo>
                  <a:lnTo>
                    <a:pt x="2954" y="1332"/>
                  </a:lnTo>
                  <a:lnTo>
                    <a:pt x="2806" y="1521"/>
                  </a:lnTo>
                  <a:lnTo>
                    <a:pt x="2706" y="1521"/>
                  </a:lnTo>
                  <a:close/>
                  <a:moveTo>
                    <a:pt x="2514" y="2599"/>
                  </a:moveTo>
                  <a:lnTo>
                    <a:pt x="2500" y="2487"/>
                  </a:lnTo>
                  <a:lnTo>
                    <a:pt x="2521" y="2491"/>
                  </a:lnTo>
                  <a:lnTo>
                    <a:pt x="2538" y="2495"/>
                  </a:lnTo>
                  <a:lnTo>
                    <a:pt x="2555" y="2497"/>
                  </a:lnTo>
                  <a:lnTo>
                    <a:pt x="2570" y="2497"/>
                  </a:lnTo>
                  <a:lnTo>
                    <a:pt x="2590" y="2496"/>
                  </a:lnTo>
                  <a:lnTo>
                    <a:pt x="2607" y="2494"/>
                  </a:lnTo>
                  <a:lnTo>
                    <a:pt x="2615" y="2492"/>
                  </a:lnTo>
                  <a:lnTo>
                    <a:pt x="2622" y="2490"/>
                  </a:lnTo>
                  <a:lnTo>
                    <a:pt x="2629" y="2487"/>
                  </a:lnTo>
                  <a:lnTo>
                    <a:pt x="2635" y="2484"/>
                  </a:lnTo>
                  <a:lnTo>
                    <a:pt x="2647" y="2477"/>
                  </a:lnTo>
                  <a:lnTo>
                    <a:pt x="2657" y="2468"/>
                  </a:lnTo>
                  <a:lnTo>
                    <a:pt x="2667" y="2458"/>
                  </a:lnTo>
                  <a:lnTo>
                    <a:pt x="2676" y="2446"/>
                  </a:lnTo>
                  <a:lnTo>
                    <a:pt x="2682" y="2433"/>
                  </a:lnTo>
                  <a:lnTo>
                    <a:pt x="2691" y="2414"/>
                  </a:lnTo>
                  <a:lnTo>
                    <a:pt x="2700" y="2389"/>
                  </a:lnTo>
                  <a:lnTo>
                    <a:pt x="2712" y="2356"/>
                  </a:lnTo>
                  <a:lnTo>
                    <a:pt x="2716" y="2344"/>
                  </a:lnTo>
                  <a:lnTo>
                    <a:pt x="2724" y="2326"/>
                  </a:lnTo>
                  <a:lnTo>
                    <a:pt x="2451" y="1609"/>
                  </a:lnTo>
                  <a:lnTo>
                    <a:pt x="2580" y="1609"/>
                  </a:lnTo>
                  <a:lnTo>
                    <a:pt x="2730" y="2022"/>
                  </a:lnTo>
                  <a:lnTo>
                    <a:pt x="2738" y="2041"/>
                  </a:lnTo>
                  <a:lnTo>
                    <a:pt x="2745" y="2061"/>
                  </a:lnTo>
                  <a:lnTo>
                    <a:pt x="2751" y="2082"/>
                  </a:lnTo>
                  <a:lnTo>
                    <a:pt x="2758" y="2102"/>
                  </a:lnTo>
                  <a:lnTo>
                    <a:pt x="2764" y="2123"/>
                  </a:lnTo>
                  <a:lnTo>
                    <a:pt x="2771" y="2145"/>
                  </a:lnTo>
                  <a:lnTo>
                    <a:pt x="2777" y="2166"/>
                  </a:lnTo>
                  <a:lnTo>
                    <a:pt x="2782" y="2187"/>
                  </a:lnTo>
                  <a:lnTo>
                    <a:pt x="2788" y="2167"/>
                  </a:lnTo>
                  <a:lnTo>
                    <a:pt x="2794" y="2147"/>
                  </a:lnTo>
                  <a:lnTo>
                    <a:pt x="2800" y="2126"/>
                  </a:lnTo>
                  <a:lnTo>
                    <a:pt x="2806" y="2106"/>
                  </a:lnTo>
                  <a:lnTo>
                    <a:pt x="2812" y="2086"/>
                  </a:lnTo>
                  <a:lnTo>
                    <a:pt x="2819" y="2066"/>
                  </a:lnTo>
                  <a:lnTo>
                    <a:pt x="2825" y="2045"/>
                  </a:lnTo>
                  <a:lnTo>
                    <a:pt x="2833" y="2026"/>
                  </a:lnTo>
                  <a:lnTo>
                    <a:pt x="2986" y="1609"/>
                  </a:lnTo>
                  <a:lnTo>
                    <a:pt x="3107" y="1609"/>
                  </a:lnTo>
                  <a:lnTo>
                    <a:pt x="2836" y="2336"/>
                  </a:lnTo>
                  <a:lnTo>
                    <a:pt x="2825" y="2364"/>
                  </a:lnTo>
                  <a:lnTo>
                    <a:pt x="2816" y="2391"/>
                  </a:lnTo>
                  <a:lnTo>
                    <a:pt x="2806" y="2414"/>
                  </a:lnTo>
                  <a:lnTo>
                    <a:pt x="2797" y="2436"/>
                  </a:lnTo>
                  <a:lnTo>
                    <a:pt x="2789" y="2455"/>
                  </a:lnTo>
                  <a:lnTo>
                    <a:pt x="2781" y="2472"/>
                  </a:lnTo>
                  <a:lnTo>
                    <a:pt x="2774" y="2486"/>
                  </a:lnTo>
                  <a:lnTo>
                    <a:pt x="2768" y="2499"/>
                  </a:lnTo>
                  <a:lnTo>
                    <a:pt x="2759" y="2512"/>
                  </a:lnTo>
                  <a:lnTo>
                    <a:pt x="2750" y="2526"/>
                  </a:lnTo>
                  <a:lnTo>
                    <a:pt x="2742" y="2538"/>
                  </a:lnTo>
                  <a:lnTo>
                    <a:pt x="2732" y="2550"/>
                  </a:lnTo>
                  <a:lnTo>
                    <a:pt x="2724" y="2560"/>
                  </a:lnTo>
                  <a:lnTo>
                    <a:pt x="2714" y="2570"/>
                  </a:lnTo>
                  <a:lnTo>
                    <a:pt x="2703" y="2578"/>
                  </a:lnTo>
                  <a:lnTo>
                    <a:pt x="2693" y="2586"/>
                  </a:lnTo>
                  <a:lnTo>
                    <a:pt x="2682" y="2592"/>
                  </a:lnTo>
                  <a:lnTo>
                    <a:pt x="2671" y="2598"/>
                  </a:lnTo>
                  <a:lnTo>
                    <a:pt x="2660" y="2603"/>
                  </a:lnTo>
                  <a:lnTo>
                    <a:pt x="2647" y="2606"/>
                  </a:lnTo>
                  <a:lnTo>
                    <a:pt x="2634" y="2609"/>
                  </a:lnTo>
                  <a:lnTo>
                    <a:pt x="2621" y="2612"/>
                  </a:lnTo>
                  <a:lnTo>
                    <a:pt x="2607" y="2613"/>
                  </a:lnTo>
                  <a:lnTo>
                    <a:pt x="2593" y="2614"/>
                  </a:lnTo>
                  <a:lnTo>
                    <a:pt x="2575" y="2613"/>
                  </a:lnTo>
                  <a:lnTo>
                    <a:pt x="2556" y="2609"/>
                  </a:lnTo>
                  <a:lnTo>
                    <a:pt x="2536" y="2605"/>
                  </a:lnTo>
                  <a:lnTo>
                    <a:pt x="2514" y="2599"/>
                  </a:lnTo>
                  <a:close/>
                  <a:moveTo>
                    <a:pt x="1794" y="2324"/>
                  </a:moveTo>
                  <a:lnTo>
                    <a:pt x="1794" y="1609"/>
                  </a:lnTo>
                  <a:lnTo>
                    <a:pt x="1903" y="1609"/>
                  </a:lnTo>
                  <a:lnTo>
                    <a:pt x="1903" y="1711"/>
                  </a:lnTo>
                  <a:lnTo>
                    <a:pt x="1913" y="1697"/>
                  </a:lnTo>
                  <a:lnTo>
                    <a:pt x="1924" y="1683"/>
                  </a:lnTo>
                  <a:lnTo>
                    <a:pt x="1935" y="1671"/>
                  </a:lnTo>
                  <a:lnTo>
                    <a:pt x="1946" y="1659"/>
                  </a:lnTo>
                  <a:lnTo>
                    <a:pt x="1959" y="1649"/>
                  </a:lnTo>
                  <a:lnTo>
                    <a:pt x="1972" y="1639"/>
                  </a:lnTo>
                  <a:lnTo>
                    <a:pt x="1985" y="1631"/>
                  </a:lnTo>
                  <a:lnTo>
                    <a:pt x="1999" y="1623"/>
                  </a:lnTo>
                  <a:lnTo>
                    <a:pt x="2014" y="1616"/>
                  </a:lnTo>
                  <a:lnTo>
                    <a:pt x="2029" y="1610"/>
                  </a:lnTo>
                  <a:lnTo>
                    <a:pt x="2045" y="1605"/>
                  </a:lnTo>
                  <a:lnTo>
                    <a:pt x="2061" y="1601"/>
                  </a:lnTo>
                  <a:lnTo>
                    <a:pt x="2077" y="1598"/>
                  </a:lnTo>
                  <a:lnTo>
                    <a:pt x="2095" y="1595"/>
                  </a:lnTo>
                  <a:lnTo>
                    <a:pt x="2112" y="1594"/>
                  </a:lnTo>
                  <a:lnTo>
                    <a:pt x="2130" y="1593"/>
                  </a:lnTo>
                  <a:lnTo>
                    <a:pt x="2146" y="1594"/>
                  </a:lnTo>
                  <a:lnTo>
                    <a:pt x="2162" y="1595"/>
                  </a:lnTo>
                  <a:lnTo>
                    <a:pt x="2177" y="1596"/>
                  </a:lnTo>
                  <a:lnTo>
                    <a:pt x="2193" y="1600"/>
                  </a:lnTo>
                  <a:lnTo>
                    <a:pt x="2207" y="1603"/>
                  </a:lnTo>
                  <a:lnTo>
                    <a:pt x="2222" y="1607"/>
                  </a:lnTo>
                  <a:lnTo>
                    <a:pt x="2236" y="1611"/>
                  </a:lnTo>
                  <a:lnTo>
                    <a:pt x="2250" y="1617"/>
                  </a:lnTo>
                  <a:lnTo>
                    <a:pt x="2263" y="1623"/>
                  </a:lnTo>
                  <a:lnTo>
                    <a:pt x="2276" y="1629"/>
                  </a:lnTo>
                  <a:lnTo>
                    <a:pt x="2286" y="1636"/>
                  </a:lnTo>
                  <a:lnTo>
                    <a:pt x="2297" y="1643"/>
                  </a:lnTo>
                  <a:lnTo>
                    <a:pt x="2307" y="1652"/>
                  </a:lnTo>
                  <a:lnTo>
                    <a:pt x="2316" y="1659"/>
                  </a:lnTo>
                  <a:lnTo>
                    <a:pt x="2324" y="1669"/>
                  </a:lnTo>
                  <a:lnTo>
                    <a:pt x="2331" y="1677"/>
                  </a:lnTo>
                  <a:lnTo>
                    <a:pt x="2338" y="1687"/>
                  </a:lnTo>
                  <a:lnTo>
                    <a:pt x="2343" y="1698"/>
                  </a:lnTo>
                  <a:lnTo>
                    <a:pt x="2350" y="1708"/>
                  </a:lnTo>
                  <a:lnTo>
                    <a:pt x="2354" y="1719"/>
                  </a:lnTo>
                  <a:lnTo>
                    <a:pt x="2358" y="1731"/>
                  </a:lnTo>
                  <a:lnTo>
                    <a:pt x="2362" y="1743"/>
                  </a:lnTo>
                  <a:lnTo>
                    <a:pt x="2366" y="1754"/>
                  </a:lnTo>
                  <a:lnTo>
                    <a:pt x="2369" y="1767"/>
                  </a:lnTo>
                  <a:lnTo>
                    <a:pt x="2372" y="1787"/>
                  </a:lnTo>
                  <a:lnTo>
                    <a:pt x="2374" y="1813"/>
                  </a:lnTo>
                  <a:lnTo>
                    <a:pt x="2375" y="1846"/>
                  </a:lnTo>
                  <a:lnTo>
                    <a:pt x="2375" y="1885"/>
                  </a:lnTo>
                  <a:lnTo>
                    <a:pt x="2375" y="2324"/>
                  </a:lnTo>
                  <a:lnTo>
                    <a:pt x="2254" y="2324"/>
                  </a:lnTo>
                  <a:lnTo>
                    <a:pt x="2254" y="1890"/>
                  </a:lnTo>
                  <a:lnTo>
                    <a:pt x="2253" y="1854"/>
                  </a:lnTo>
                  <a:lnTo>
                    <a:pt x="2250" y="1825"/>
                  </a:lnTo>
                  <a:lnTo>
                    <a:pt x="2249" y="1812"/>
                  </a:lnTo>
                  <a:lnTo>
                    <a:pt x="2246" y="1799"/>
                  </a:lnTo>
                  <a:lnTo>
                    <a:pt x="2244" y="1788"/>
                  </a:lnTo>
                  <a:lnTo>
                    <a:pt x="2239" y="1779"/>
                  </a:lnTo>
                  <a:lnTo>
                    <a:pt x="2236" y="1770"/>
                  </a:lnTo>
                  <a:lnTo>
                    <a:pt x="2232" y="1762"/>
                  </a:lnTo>
                  <a:lnTo>
                    <a:pt x="2227" y="1753"/>
                  </a:lnTo>
                  <a:lnTo>
                    <a:pt x="2220" y="1746"/>
                  </a:lnTo>
                  <a:lnTo>
                    <a:pt x="2214" y="1738"/>
                  </a:lnTo>
                  <a:lnTo>
                    <a:pt x="2206" y="1732"/>
                  </a:lnTo>
                  <a:lnTo>
                    <a:pt x="2199" y="1725"/>
                  </a:lnTo>
                  <a:lnTo>
                    <a:pt x="2190" y="1720"/>
                  </a:lnTo>
                  <a:lnTo>
                    <a:pt x="2181" y="1715"/>
                  </a:lnTo>
                  <a:lnTo>
                    <a:pt x="2171" y="1711"/>
                  </a:lnTo>
                  <a:lnTo>
                    <a:pt x="2161" y="1707"/>
                  </a:lnTo>
                  <a:lnTo>
                    <a:pt x="2151" y="1704"/>
                  </a:lnTo>
                  <a:lnTo>
                    <a:pt x="2140" y="1702"/>
                  </a:lnTo>
                  <a:lnTo>
                    <a:pt x="2128" y="1700"/>
                  </a:lnTo>
                  <a:lnTo>
                    <a:pt x="2118" y="1699"/>
                  </a:lnTo>
                  <a:lnTo>
                    <a:pt x="2105" y="1699"/>
                  </a:lnTo>
                  <a:lnTo>
                    <a:pt x="2087" y="1699"/>
                  </a:lnTo>
                  <a:lnTo>
                    <a:pt x="2068" y="1701"/>
                  </a:lnTo>
                  <a:lnTo>
                    <a:pt x="2050" y="1705"/>
                  </a:lnTo>
                  <a:lnTo>
                    <a:pt x="2033" y="1711"/>
                  </a:lnTo>
                  <a:lnTo>
                    <a:pt x="2017" y="1718"/>
                  </a:lnTo>
                  <a:lnTo>
                    <a:pt x="2001" y="1727"/>
                  </a:lnTo>
                  <a:lnTo>
                    <a:pt x="1986" y="1736"/>
                  </a:lnTo>
                  <a:lnTo>
                    <a:pt x="1972" y="1748"/>
                  </a:lnTo>
                  <a:lnTo>
                    <a:pt x="1965" y="1754"/>
                  </a:lnTo>
                  <a:lnTo>
                    <a:pt x="1958" y="1761"/>
                  </a:lnTo>
                  <a:lnTo>
                    <a:pt x="1953" y="1769"/>
                  </a:lnTo>
                  <a:lnTo>
                    <a:pt x="1948" y="1778"/>
                  </a:lnTo>
                  <a:lnTo>
                    <a:pt x="1942" y="1787"/>
                  </a:lnTo>
                  <a:lnTo>
                    <a:pt x="1937" y="1797"/>
                  </a:lnTo>
                  <a:lnTo>
                    <a:pt x="1934" y="1808"/>
                  </a:lnTo>
                  <a:lnTo>
                    <a:pt x="1929" y="1818"/>
                  </a:lnTo>
                  <a:lnTo>
                    <a:pt x="1926" y="1831"/>
                  </a:lnTo>
                  <a:lnTo>
                    <a:pt x="1923" y="1844"/>
                  </a:lnTo>
                  <a:lnTo>
                    <a:pt x="1921" y="1857"/>
                  </a:lnTo>
                  <a:lnTo>
                    <a:pt x="1919" y="1870"/>
                  </a:lnTo>
                  <a:lnTo>
                    <a:pt x="1917" y="1901"/>
                  </a:lnTo>
                  <a:lnTo>
                    <a:pt x="1915" y="1933"/>
                  </a:lnTo>
                  <a:lnTo>
                    <a:pt x="1915" y="2324"/>
                  </a:lnTo>
                  <a:lnTo>
                    <a:pt x="1794" y="2324"/>
                  </a:lnTo>
                  <a:close/>
                  <a:moveTo>
                    <a:pt x="1341" y="2324"/>
                  </a:moveTo>
                  <a:lnTo>
                    <a:pt x="1071" y="1609"/>
                  </a:lnTo>
                  <a:lnTo>
                    <a:pt x="1200" y="1609"/>
                  </a:lnTo>
                  <a:lnTo>
                    <a:pt x="1354" y="2037"/>
                  </a:lnTo>
                  <a:lnTo>
                    <a:pt x="1366" y="2072"/>
                  </a:lnTo>
                  <a:lnTo>
                    <a:pt x="1378" y="2108"/>
                  </a:lnTo>
                  <a:lnTo>
                    <a:pt x="1390" y="2145"/>
                  </a:lnTo>
                  <a:lnTo>
                    <a:pt x="1400" y="2181"/>
                  </a:lnTo>
                  <a:lnTo>
                    <a:pt x="1409" y="2152"/>
                  </a:lnTo>
                  <a:lnTo>
                    <a:pt x="1419" y="2119"/>
                  </a:lnTo>
                  <a:lnTo>
                    <a:pt x="1432" y="2084"/>
                  </a:lnTo>
                  <a:lnTo>
                    <a:pt x="1445" y="2045"/>
                  </a:lnTo>
                  <a:lnTo>
                    <a:pt x="1605" y="1609"/>
                  </a:lnTo>
                  <a:lnTo>
                    <a:pt x="1729" y="1609"/>
                  </a:lnTo>
                  <a:lnTo>
                    <a:pt x="1458" y="2324"/>
                  </a:lnTo>
                  <a:lnTo>
                    <a:pt x="1341" y="2324"/>
                  </a:lnTo>
                  <a:close/>
                  <a:moveTo>
                    <a:pt x="498" y="1966"/>
                  </a:moveTo>
                  <a:lnTo>
                    <a:pt x="499" y="1999"/>
                  </a:lnTo>
                  <a:lnTo>
                    <a:pt x="501" y="2030"/>
                  </a:lnTo>
                  <a:lnTo>
                    <a:pt x="503" y="2045"/>
                  </a:lnTo>
                  <a:lnTo>
                    <a:pt x="506" y="2060"/>
                  </a:lnTo>
                  <a:lnTo>
                    <a:pt x="510" y="2073"/>
                  </a:lnTo>
                  <a:lnTo>
                    <a:pt x="513" y="2087"/>
                  </a:lnTo>
                  <a:lnTo>
                    <a:pt x="517" y="2099"/>
                  </a:lnTo>
                  <a:lnTo>
                    <a:pt x="521" y="2111"/>
                  </a:lnTo>
                  <a:lnTo>
                    <a:pt x="527" y="2122"/>
                  </a:lnTo>
                  <a:lnTo>
                    <a:pt x="532" y="2134"/>
                  </a:lnTo>
                  <a:lnTo>
                    <a:pt x="537" y="2143"/>
                  </a:lnTo>
                  <a:lnTo>
                    <a:pt x="544" y="2154"/>
                  </a:lnTo>
                  <a:lnTo>
                    <a:pt x="550" y="2163"/>
                  </a:lnTo>
                  <a:lnTo>
                    <a:pt x="558" y="2172"/>
                  </a:lnTo>
                  <a:lnTo>
                    <a:pt x="565" y="2180"/>
                  </a:lnTo>
                  <a:lnTo>
                    <a:pt x="574" y="2188"/>
                  </a:lnTo>
                  <a:lnTo>
                    <a:pt x="581" y="2195"/>
                  </a:lnTo>
                  <a:lnTo>
                    <a:pt x="590" y="2202"/>
                  </a:lnTo>
                  <a:lnTo>
                    <a:pt x="598" y="2207"/>
                  </a:lnTo>
                  <a:lnTo>
                    <a:pt x="608" y="2214"/>
                  </a:lnTo>
                  <a:lnTo>
                    <a:pt x="617" y="2218"/>
                  </a:lnTo>
                  <a:lnTo>
                    <a:pt x="626" y="2223"/>
                  </a:lnTo>
                  <a:lnTo>
                    <a:pt x="636" y="2227"/>
                  </a:lnTo>
                  <a:lnTo>
                    <a:pt x="645" y="2231"/>
                  </a:lnTo>
                  <a:lnTo>
                    <a:pt x="656" y="2233"/>
                  </a:lnTo>
                  <a:lnTo>
                    <a:pt x="666" y="2236"/>
                  </a:lnTo>
                  <a:lnTo>
                    <a:pt x="676" y="2237"/>
                  </a:lnTo>
                  <a:lnTo>
                    <a:pt x="687" y="2238"/>
                  </a:lnTo>
                  <a:lnTo>
                    <a:pt x="699" y="2239"/>
                  </a:lnTo>
                  <a:lnTo>
                    <a:pt x="710" y="2239"/>
                  </a:lnTo>
                  <a:lnTo>
                    <a:pt x="721" y="2239"/>
                  </a:lnTo>
                  <a:lnTo>
                    <a:pt x="732" y="2238"/>
                  </a:lnTo>
                  <a:lnTo>
                    <a:pt x="743" y="2237"/>
                  </a:lnTo>
                  <a:lnTo>
                    <a:pt x="753" y="2235"/>
                  </a:lnTo>
                  <a:lnTo>
                    <a:pt x="763" y="2233"/>
                  </a:lnTo>
                  <a:lnTo>
                    <a:pt x="774" y="2230"/>
                  </a:lnTo>
                  <a:lnTo>
                    <a:pt x="783" y="2227"/>
                  </a:lnTo>
                  <a:lnTo>
                    <a:pt x="793" y="2222"/>
                  </a:lnTo>
                  <a:lnTo>
                    <a:pt x="802" y="2218"/>
                  </a:lnTo>
                  <a:lnTo>
                    <a:pt x="811" y="2213"/>
                  </a:lnTo>
                  <a:lnTo>
                    <a:pt x="820" y="2207"/>
                  </a:lnTo>
                  <a:lnTo>
                    <a:pt x="828" y="2201"/>
                  </a:lnTo>
                  <a:lnTo>
                    <a:pt x="837" y="2195"/>
                  </a:lnTo>
                  <a:lnTo>
                    <a:pt x="845" y="2187"/>
                  </a:lnTo>
                  <a:lnTo>
                    <a:pt x="853" y="2180"/>
                  </a:lnTo>
                  <a:lnTo>
                    <a:pt x="860" y="2171"/>
                  </a:lnTo>
                  <a:lnTo>
                    <a:pt x="868" y="2163"/>
                  </a:lnTo>
                  <a:lnTo>
                    <a:pt x="874" y="2153"/>
                  </a:lnTo>
                  <a:lnTo>
                    <a:pt x="881" y="2143"/>
                  </a:lnTo>
                  <a:lnTo>
                    <a:pt x="887" y="2133"/>
                  </a:lnTo>
                  <a:lnTo>
                    <a:pt x="892" y="2122"/>
                  </a:lnTo>
                  <a:lnTo>
                    <a:pt x="897" y="2110"/>
                  </a:lnTo>
                  <a:lnTo>
                    <a:pt x="902" y="2098"/>
                  </a:lnTo>
                  <a:lnTo>
                    <a:pt x="905" y="2085"/>
                  </a:lnTo>
                  <a:lnTo>
                    <a:pt x="910" y="2072"/>
                  </a:lnTo>
                  <a:lnTo>
                    <a:pt x="913" y="2058"/>
                  </a:lnTo>
                  <a:lnTo>
                    <a:pt x="915" y="2043"/>
                  </a:lnTo>
                  <a:lnTo>
                    <a:pt x="917" y="2028"/>
                  </a:lnTo>
                  <a:lnTo>
                    <a:pt x="920" y="1996"/>
                  </a:lnTo>
                  <a:lnTo>
                    <a:pt x="920" y="1963"/>
                  </a:lnTo>
                  <a:lnTo>
                    <a:pt x="920" y="1930"/>
                  </a:lnTo>
                  <a:lnTo>
                    <a:pt x="917" y="1900"/>
                  </a:lnTo>
                  <a:lnTo>
                    <a:pt x="915" y="1886"/>
                  </a:lnTo>
                  <a:lnTo>
                    <a:pt x="912" y="1873"/>
                  </a:lnTo>
                  <a:lnTo>
                    <a:pt x="910" y="1859"/>
                  </a:lnTo>
                  <a:lnTo>
                    <a:pt x="905" y="1847"/>
                  </a:lnTo>
                  <a:lnTo>
                    <a:pt x="901" y="1834"/>
                  </a:lnTo>
                  <a:lnTo>
                    <a:pt x="897" y="1822"/>
                  </a:lnTo>
                  <a:lnTo>
                    <a:pt x="892" y="1811"/>
                  </a:lnTo>
                  <a:lnTo>
                    <a:pt x="887" y="1800"/>
                  </a:lnTo>
                  <a:lnTo>
                    <a:pt x="881" y="1791"/>
                  </a:lnTo>
                  <a:lnTo>
                    <a:pt x="874" y="1781"/>
                  </a:lnTo>
                  <a:lnTo>
                    <a:pt x="868" y="1771"/>
                  </a:lnTo>
                  <a:lnTo>
                    <a:pt x="860" y="1763"/>
                  </a:lnTo>
                  <a:lnTo>
                    <a:pt x="853" y="1754"/>
                  </a:lnTo>
                  <a:lnTo>
                    <a:pt x="844" y="1747"/>
                  </a:lnTo>
                  <a:lnTo>
                    <a:pt x="837" y="1739"/>
                  </a:lnTo>
                  <a:lnTo>
                    <a:pt x="828" y="1733"/>
                  </a:lnTo>
                  <a:lnTo>
                    <a:pt x="820" y="1727"/>
                  </a:lnTo>
                  <a:lnTo>
                    <a:pt x="810" y="1721"/>
                  </a:lnTo>
                  <a:lnTo>
                    <a:pt x="802" y="1716"/>
                  </a:lnTo>
                  <a:lnTo>
                    <a:pt x="792" y="1712"/>
                  </a:lnTo>
                  <a:lnTo>
                    <a:pt x="782" y="1707"/>
                  </a:lnTo>
                  <a:lnTo>
                    <a:pt x="773" y="1704"/>
                  </a:lnTo>
                  <a:lnTo>
                    <a:pt x="763" y="1701"/>
                  </a:lnTo>
                  <a:lnTo>
                    <a:pt x="752" y="1699"/>
                  </a:lnTo>
                  <a:lnTo>
                    <a:pt x="743" y="1697"/>
                  </a:lnTo>
                  <a:lnTo>
                    <a:pt x="732" y="1696"/>
                  </a:lnTo>
                  <a:lnTo>
                    <a:pt x="721" y="1695"/>
                  </a:lnTo>
                  <a:lnTo>
                    <a:pt x="710" y="1695"/>
                  </a:lnTo>
                  <a:lnTo>
                    <a:pt x="699" y="1695"/>
                  </a:lnTo>
                  <a:lnTo>
                    <a:pt x="687" y="1696"/>
                  </a:lnTo>
                  <a:lnTo>
                    <a:pt x="676" y="1697"/>
                  </a:lnTo>
                  <a:lnTo>
                    <a:pt x="666" y="1699"/>
                  </a:lnTo>
                  <a:lnTo>
                    <a:pt x="656" y="1701"/>
                  </a:lnTo>
                  <a:lnTo>
                    <a:pt x="645" y="1704"/>
                  </a:lnTo>
                  <a:lnTo>
                    <a:pt x="636" y="1707"/>
                  </a:lnTo>
                  <a:lnTo>
                    <a:pt x="626" y="1712"/>
                  </a:lnTo>
                  <a:lnTo>
                    <a:pt x="617" y="1716"/>
                  </a:lnTo>
                  <a:lnTo>
                    <a:pt x="608" y="1721"/>
                  </a:lnTo>
                  <a:lnTo>
                    <a:pt x="598" y="1727"/>
                  </a:lnTo>
                  <a:lnTo>
                    <a:pt x="590" y="1732"/>
                  </a:lnTo>
                  <a:lnTo>
                    <a:pt x="581" y="1739"/>
                  </a:lnTo>
                  <a:lnTo>
                    <a:pt x="574" y="1746"/>
                  </a:lnTo>
                  <a:lnTo>
                    <a:pt x="565" y="1754"/>
                  </a:lnTo>
                  <a:lnTo>
                    <a:pt x="558" y="1762"/>
                  </a:lnTo>
                  <a:lnTo>
                    <a:pt x="550" y="1770"/>
                  </a:lnTo>
                  <a:lnTo>
                    <a:pt x="544" y="1780"/>
                  </a:lnTo>
                  <a:lnTo>
                    <a:pt x="537" y="1789"/>
                  </a:lnTo>
                  <a:lnTo>
                    <a:pt x="532" y="1800"/>
                  </a:lnTo>
                  <a:lnTo>
                    <a:pt x="527" y="1811"/>
                  </a:lnTo>
                  <a:lnTo>
                    <a:pt x="521" y="1822"/>
                  </a:lnTo>
                  <a:lnTo>
                    <a:pt x="517" y="1834"/>
                  </a:lnTo>
                  <a:lnTo>
                    <a:pt x="513" y="1847"/>
                  </a:lnTo>
                  <a:lnTo>
                    <a:pt x="510" y="1860"/>
                  </a:lnTo>
                  <a:lnTo>
                    <a:pt x="506" y="1874"/>
                  </a:lnTo>
                  <a:lnTo>
                    <a:pt x="503" y="1888"/>
                  </a:lnTo>
                  <a:lnTo>
                    <a:pt x="501" y="1902"/>
                  </a:lnTo>
                  <a:lnTo>
                    <a:pt x="499" y="1933"/>
                  </a:lnTo>
                  <a:lnTo>
                    <a:pt x="498" y="1966"/>
                  </a:lnTo>
                  <a:close/>
                  <a:moveTo>
                    <a:pt x="374" y="1966"/>
                  </a:moveTo>
                  <a:lnTo>
                    <a:pt x="374" y="1942"/>
                  </a:lnTo>
                  <a:lnTo>
                    <a:pt x="375" y="1918"/>
                  </a:lnTo>
                  <a:lnTo>
                    <a:pt x="377" y="1896"/>
                  </a:lnTo>
                  <a:lnTo>
                    <a:pt x="380" y="1874"/>
                  </a:lnTo>
                  <a:lnTo>
                    <a:pt x="385" y="1852"/>
                  </a:lnTo>
                  <a:lnTo>
                    <a:pt x="389" y="1832"/>
                  </a:lnTo>
                  <a:lnTo>
                    <a:pt x="394" y="1813"/>
                  </a:lnTo>
                  <a:lnTo>
                    <a:pt x="402" y="1794"/>
                  </a:lnTo>
                  <a:lnTo>
                    <a:pt x="408" y="1776"/>
                  </a:lnTo>
                  <a:lnTo>
                    <a:pt x="417" y="1759"/>
                  </a:lnTo>
                  <a:lnTo>
                    <a:pt x="426" y="1743"/>
                  </a:lnTo>
                  <a:lnTo>
                    <a:pt x="436" y="1727"/>
                  </a:lnTo>
                  <a:lnTo>
                    <a:pt x="447" y="1713"/>
                  </a:lnTo>
                  <a:lnTo>
                    <a:pt x="458" y="1699"/>
                  </a:lnTo>
                  <a:lnTo>
                    <a:pt x="471" y="1685"/>
                  </a:lnTo>
                  <a:lnTo>
                    <a:pt x="484" y="1673"/>
                  </a:lnTo>
                  <a:lnTo>
                    <a:pt x="496" y="1664"/>
                  </a:lnTo>
                  <a:lnTo>
                    <a:pt x="508" y="1654"/>
                  </a:lnTo>
                  <a:lnTo>
                    <a:pt x="520" y="1645"/>
                  </a:lnTo>
                  <a:lnTo>
                    <a:pt x="533" y="1638"/>
                  </a:lnTo>
                  <a:lnTo>
                    <a:pt x="546" y="1632"/>
                  </a:lnTo>
                  <a:lnTo>
                    <a:pt x="559" y="1624"/>
                  </a:lnTo>
                  <a:lnTo>
                    <a:pt x="573" y="1619"/>
                  </a:lnTo>
                  <a:lnTo>
                    <a:pt x="587" y="1613"/>
                  </a:lnTo>
                  <a:lnTo>
                    <a:pt x="602" y="1609"/>
                  </a:lnTo>
                  <a:lnTo>
                    <a:pt x="616" y="1605"/>
                  </a:lnTo>
                  <a:lnTo>
                    <a:pt x="630" y="1602"/>
                  </a:lnTo>
                  <a:lnTo>
                    <a:pt x="645" y="1599"/>
                  </a:lnTo>
                  <a:lnTo>
                    <a:pt x="661" y="1596"/>
                  </a:lnTo>
                  <a:lnTo>
                    <a:pt x="678" y="1595"/>
                  </a:lnTo>
                  <a:lnTo>
                    <a:pt x="694" y="1594"/>
                  </a:lnTo>
                  <a:lnTo>
                    <a:pt x="710" y="1593"/>
                  </a:lnTo>
                  <a:lnTo>
                    <a:pt x="728" y="1594"/>
                  </a:lnTo>
                  <a:lnTo>
                    <a:pt x="746" y="1595"/>
                  </a:lnTo>
                  <a:lnTo>
                    <a:pt x="763" y="1598"/>
                  </a:lnTo>
                  <a:lnTo>
                    <a:pt x="780" y="1600"/>
                  </a:lnTo>
                  <a:lnTo>
                    <a:pt x="797" y="1603"/>
                  </a:lnTo>
                  <a:lnTo>
                    <a:pt x="813" y="1607"/>
                  </a:lnTo>
                  <a:lnTo>
                    <a:pt x="828" y="1612"/>
                  </a:lnTo>
                  <a:lnTo>
                    <a:pt x="844" y="1618"/>
                  </a:lnTo>
                  <a:lnTo>
                    <a:pt x="859" y="1624"/>
                  </a:lnTo>
                  <a:lnTo>
                    <a:pt x="873" y="1632"/>
                  </a:lnTo>
                  <a:lnTo>
                    <a:pt x="887" y="1639"/>
                  </a:lnTo>
                  <a:lnTo>
                    <a:pt x="901" y="1648"/>
                  </a:lnTo>
                  <a:lnTo>
                    <a:pt x="914" y="1657"/>
                  </a:lnTo>
                  <a:lnTo>
                    <a:pt x="927" y="1668"/>
                  </a:lnTo>
                  <a:lnTo>
                    <a:pt x="939" y="1679"/>
                  </a:lnTo>
                  <a:lnTo>
                    <a:pt x="951" y="1690"/>
                  </a:lnTo>
                  <a:lnTo>
                    <a:pt x="963" y="1702"/>
                  </a:lnTo>
                  <a:lnTo>
                    <a:pt x="974" y="1715"/>
                  </a:lnTo>
                  <a:lnTo>
                    <a:pt x="983" y="1729"/>
                  </a:lnTo>
                  <a:lnTo>
                    <a:pt x="992" y="1743"/>
                  </a:lnTo>
                  <a:lnTo>
                    <a:pt x="1000" y="1757"/>
                  </a:lnTo>
                  <a:lnTo>
                    <a:pt x="1008" y="1772"/>
                  </a:lnTo>
                  <a:lnTo>
                    <a:pt x="1015" y="1788"/>
                  </a:lnTo>
                  <a:lnTo>
                    <a:pt x="1022" y="1804"/>
                  </a:lnTo>
                  <a:lnTo>
                    <a:pt x="1027" y="1821"/>
                  </a:lnTo>
                  <a:lnTo>
                    <a:pt x="1031" y="1840"/>
                  </a:lnTo>
                  <a:lnTo>
                    <a:pt x="1036" y="1858"/>
                  </a:lnTo>
                  <a:lnTo>
                    <a:pt x="1039" y="1876"/>
                  </a:lnTo>
                  <a:lnTo>
                    <a:pt x="1042" y="1895"/>
                  </a:lnTo>
                  <a:lnTo>
                    <a:pt x="1043" y="1915"/>
                  </a:lnTo>
                  <a:lnTo>
                    <a:pt x="1044" y="1936"/>
                  </a:lnTo>
                  <a:lnTo>
                    <a:pt x="1045" y="1956"/>
                  </a:lnTo>
                  <a:lnTo>
                    <a:pt x="1044" y="1990"/>
                  </a:lnTo>
                  <a:lnTo>
                    <a:pt x="1042" y="2022"/>
                  </a:lnTo>
                  <a:lnTo>
                    <a:pt x="1039" y="2052"/>
                  </a:lnTo>
                  <a:lnTo>
                    <a:pt x="1035" y="2079"/>
                  </a:lnTo>
                  <a:lnTo>
                    <a:pt x="1029" y="2105"/>
                  </a:lnTo>
                  <a:lnTo>
                    <a:pt x="1022" y="2130"/>
                  </a:lnTo>
                  <a:lnTo>
                    <a:pt x="1013" y="2152"/>
                  </a:lnTo>
                  <a:lnTo>
                    <a:pt x="1004" y="2173"/>
                  </a:lnTo>
                  <a:lnTo>
                    <a:pt x="993" y="2192"/>
                  </a:lnTo>
                  <a:lnTo>
                    <a:pt x="980" y="2211"/>
                  </a:lnTo>
                  <a:lnTo>
                    <a:pt x="967" y="2227"/>
                  </a:lnTo>
                  <a:lnTo>
                    <a:pt x="952" y="2243"/>
                  </a:lnTo>
                  <a:lnTo>
                    <a:pt x="937" y="2258"/>
                  </a:lnTo>
                  <a:lnTo>
                    <a:pt x="920" y="2271"/>
                  </a:lnTo>
                  <a:lnTo>
                    <a:pt x="902" y="2284"/>
                  </a:lnTo>
                  <a:lnTo>
                    <a:pt x="883" y="2296"/>
                  </a:lnTo>
                  <a:lnTo>
                    <a:pt x="862" y="2306"/>
                  </a:lnTo>
                  <a:lnTo>
                    <a:pt x="842" y="2315"/>
                  </a:lnTo>
                  <a:lnTo>
                    <a:pt x="821" y="2323"/>
                  </a:lnTo>
                  <a:lnTo>
                    <a:pt x="799" y="2328"/>
                  </a:lnTo>
                  <a:lnTo>
                    <a:pt x="778" y="2333"/>
                  </a:lnTo>
                  <a:lnTo>
                    <a:pt x="756" y="2336"/>
                  </a:lnTo>
                  <a:lnTo>
                    <a:pt x="733" y="2339"/>
                  </a:lnTo>
                  <a:lnTo>
                    <a:pt x="710" y="2340"/>
                  </a:lnTo>
                  <a:lnTo>
                    <a:pt x="691" y="2339"/>
                  </a:lnTo>
                  <a:lnTo>
                    <a:pt x="673" y="2337"/>
                  </a:lnTo>
                  <a:lnTo>
                    <a:pt x="655" y="2335"/>
                  </a:lnTo>
                  <a:lnTo>
                    <a:pt x="638" y="2333"/>
                  </a:lnTo>
                  <a:lnTo>
                    <a:pt x="621" y="2330"/>
                  </a:lnTo>
                  <a:lnTo>
                    <a:pt x="605" y="2326"/>
                  </a:lnTo>
                  <a:lnTo>
                    <a:pt x="589" y="2320"/>
                  </a:lnTo>
                  <a:lnTo>
                    <a:pt x="574" y="2315"/>
                  </a:lnTo>
                  <a:lnTo>
                    <a:pt x="559" y="2309"/>
                  </a:lnTo>
                  <a:lnTo>
                    <a:pt x="544" y="2301"/>
                  </a:lnTo>
                  <a:lnTo>
                    <a:pt x="530" y="2294"/>
                  </a:lnTo>
                  <a:lnTo>
                    <a:pt x="516" y="2285"/>
                  </a:lnTo>
                  <a:lnTo>
                    <a:pt x="503" y="2276"/>
                  </a:lnTo>
                  <a:lnTo>
                    <a:pt x="490" y="2266"/>
                  </a:lnTo>
                  <a:lnTo>
                    <a:pt x="479" y="2254"/>
                  </a:lnTo>
                  <a:lnTo>
                    <a:pt x="466" y="2244"/>
                  </a:lnTo>
                  <a:lnTo>
                    <a:pt x="455" y="2231"/>
                  </a:lnTo>
                  <a:lnTo>
                    <a:pt x="444" y="2218"/>
                  </a:lnTo>
                  <a:lnTo>
                    <a:pt x="435" y="2204"/>
                  </a:lnTo>
                  <a:lnTo>
                    <a:pt x="425" y="2189"/>
                  </a:lnTo>
                  <a:lnTo>
                    <a:pt x="418" y="2174"/>
                  </a:lnTo>
                  <a:lnTo>
                    <a:pt x="410" y="2159"/>
                  </a:lnTo>
                  <a:lnTo>
                    <a:pt x="403" y="2142"/>
                  </a:lnTo>
                  <a:lnTo>
                    <a:pt x="396" y="2126"/>
                  </a:lnTo>
                  <a:lnTo>
                    <a:pt x="391" y="2108"/>
                  </a:lnTo>
                  <a:lnTo>
                    <a:pt x="387" y="2090"/>
                  </a:lnTo>
                  <a:lnTo>
                    <a:pt x="382" y="2071"/>
                  </a:lnTo>
                  <a:lnTo>
                    <a:pt x="379" y="2052"/>
                  </a:lnTo>
                  <a:lnTo>
                    <a:pt x="377" y="2031"/>
                  </a:lnTo>
                  <a:lnTo>
                    <a:pt x="375" y="2010"/>
                  </a:lnTo>
                  <a:lnTo>
                    <a:pt x="374" y="1989"/>
                  </a:lnTo>
                  <a:lnTo>
                    <a:pt x="374" y="1966"/>
                  </a:lnTo>
                  <a:close/>
                  <a:moveTo>
                    <a:pt x="0" y="2324"/>
                  </a:moveTo>
                  <a:lnTo>
                    <a:pt x="0" y="1609"/>
                  </a:lnTo>
                  <a:lnTo>
                    <a:pt x="109" y="1609"/>
                  </a:lnTo>
                  <a:lnTo>
                    <a:pt x="109" y="1718"/>
                  </a:lnTo>
                  <a:lnTo>
                    <a:pt x="119" y="1700"/>
                  </a:lnTo>
                  <a:lnTo>
                    <a:pt x="129" y="1684"/>
                  </a:lnTo>
                  <a:lnTo>
                    <a:pt x="140" y="1669"/>
                  </a:lnTo>
                  <a:lnTo>
                    <a:pt x="149" y="1655"/>
                  </a:lnTo>
                  <a:lnTo>
                    <a:pt x="159" y="1643"/>
                  </a:lnTo>
                  <a:lnTo>
                    <a:pt x="169" y="1634"/>
                  </a:lnTo>
                  <a:lnTo>
                    <a:pt x="177" y="1625"/>
                  </a:lnTo>
                  <a:lnTo>
                    <a:pt x="187" y="1618"/>
                  </a:lnTo>
                  <a:lnTo>
                    <a:pt x="195" y="1612"/>
                  </a:lnTo>
                  <a:lnTo>
                    <a:pt x="205" y="1607"/>
                  </a:lnTo>
                  <a:lnTo>
                    <a:pt x="215" y="1603"/>
                  </a:lnTo>
                  <a:lnTo>
                    <a:pt x="224" y="1600"/>
                  </a:lnTo>
                  <a:lnTo>
                    <a:pt x="234" y="1598"/>
                  </a:lnTo>
                  <a:lnTo>
                    <a:pt x="243" y="1595"/>
                  </a:lnTo>
                  <a:lnTo>
                    <a:pt x="254" y="1594"/>
                  </a:lnTo>
                  <a:lnTo>
                    <a:pt x="265" y="1593"/>
                  </a:lnTo>
                  <a:lnTo>
                    <a:pt x="280" y="1594"/>
                  </a:lnTo>
                  <a:lnTo>
                    <a:pt x="296" y="1596"/>
                  </a:lnTo>
                  <a:lnTo>
                    <a:pt x="311" y="1599"/>
                  </a:lnTo>
                  <a:lnTo>
                    <a:pt x="327" y="1603"/>
                  </a:lnTo>
                  <a:lnTo>
                    <a:pt x="342" y="1608"/>
                  </a:lnTo>
                  <a:lnTo>
                    <a:pt x="358" y="1616"/>
                  </a:lnTo>
                  <a:lnTo>
                    <a:pt x="374" y="1623"/>
                  </a:lnTo>
                  <a:lnTo>
                    <a:pt x="390" y="1632"/>
                  </a:lnTo>
                  <a:lnTo>
                    <a:pt x="346" y="1744"/>
                  </a:lnTo>
                  <a:lnTo>
                    <a:pt x="335" y="1738"/>
                  </a:lnTo>
                  <a:lnTo>
                    <a:pt x="324" y="1733"/>
                  </a:lnTo>
                  <a:lnTo>
                    <a:pt x="313" y="1729"/>
                  </a:lnTo>
                  <a:lnTo>
                    <a:pt x="302" y="1725"/>
                  </a:lnTo>
                  <a:lnTo>
                    <a:pt x="291" y="1722"/>
                  </a:lnTo>
                  <a:lnTo>
                    <a:pt x="280" y="1720"/>
                  </a:lnTo>
                  <a:lnTo>
                    <a:pt x="269" y="1719"/>
                  </a:lnTo>
                  <a:lnTo>
                    <a:pt x="257" y="1719"/>
                  </a:lnTo>
                  <a:lnTo>
                    <a:pt x="248" y="1719"/>
                  </a:lnTo>
                  <a:lnTo>
                    <a:pt x="238" y="1720"/>
                  </a:lnTo>
                  <a:lnTo>
                    <a:pt x="230" y="1722"/>
                  </a:lnTo>
                  <a:lnTo>
                    <a:pt x="220" y="1725"/>
                  </a:lnTo>
                  <a:lnTo>
                    <a:pt x="211" y="1729"/>
                  </a:lnTo>
                  <a:lnTo>
                    <a:pt x="203" y="1733"/>
                  </a:lnTo>
                  <a:lnTo>
                    <a:pt x="194" y="1737"/>
                  </a:lnTo>
                  <a:lnTo>
                    <a:pt x="187" y="1743"/>
                  </a:lnTo>
                  <a:lnTo>
                    <a:pt x="179" y="1749"/>
                  </a:lnTo>
                  <a:lnTo>
                    <a:pt x="172" y="1756"/>
                  </a:lnTo>
                  <a:lnTo>
                    <a:pt x="165" y="1764"/>
                  </a:lnTo>
                  <a:lnTo>
                    <a:pt x="160" y="1771"/>
                  </a:lnTo>
                  <a:lnTo>
                    <a:pt x="155" y="1780"/>
                  </a:lnTo>
                  <a:lnTo>
                    <a:pt x="149" y="1789"/>
                  </a:lnTo>
                  <a:lnTo>
                    <a:pt x="145" y="1799"/>
                  </a:lnTo>
                  <a:lnTo>
                    <a:pt x="142" y="1809"/>
                  </a:lnTo>
                  <a:lnTo>
                    <a:pt x="137" y="1826"/>
                  </a:lnTo>
                  <a:lnTo>
                    <a:pt x="133" y="1842"/>
                  </a:lnTo>
                  <a:lnTo>
                    <a:pt x="129" y="1859"/>
                  </a:lnTo>
                  <a:lnTo>
                    <a:pt x="127" y="1877"/>
                  </a:lnTo>
                  <a:lnTo>
                    <a:pt x="125" y="1894"/>
                  </a:lnTo>
                  <a:lnTo>
                    <a:pt x="123" y="1913"/>
                  </a:lnTo>
                  <a:lnTo>
                    <a:pt x="122" y="1931"/>
                  </a:lnTo>
                  <a:lnTo>
                    <a:pt x="122" y="1950"/>
                  </a:lnTo>
                  <a:lnTo>
                    <a:pt x="122" y="2324"/>
                  </a:lnTo>
                  <a:lnTo>
                    <a:pt x="0" y="2324"/>
                  </a:lnTo>
                  <a:close/>
                  <a:moveTo>
                    <a:pt x="4662" y="628"/>
                  </a:moveTo>
                  <a:lnTo>
                    <a:pt x="4644" y="635"/>
                  </a:lnTo>
                  <a:lnTo>
                    <a:pt x="4624" y="641"/>
                  </a:lnTo>
                  <a:lnTo>
                    <a:pt x="4603" y="647"/>
                  </a:lnTo>
                  <a:lnTo>
                    <a:pt x="4579" y="653"/>
                  </a:lnTo>
                  <a:lnTo>
                    <a:pt x="4553" y="659"/>
                  </a:lnTo>
                  <a:lnTo>
                    <a:pt x="4525" y="665"/>
                  </a:lnTo>
                  <a:lnTo>
                    <a:pt x="4495" y="669"/>
                  </a:lnTo>
                  <a:lnTo>
                    <a:pt x="4463" y="674"/>
                  </a:lnTo>
                  <a:lnTo>
                    <a:pt x="4428" y="679"/>
                  </a:lnTo>
                  <a:lnTo>
                    <a:pt x="4399" y="686"/>
                  </a:lnTo>
                  <a:lnTo>
                    <a:pt x="4374" y="691"/>
                  </a:lnTo>
                  <a:lnTo>
                    <a:pt x="4356" y="698"/>
                  </a:lnTo>
                  <a:lnTo>
                    <a:pt x="4349" y="702"/>
                  </a:lnTo>
                  <a:lnTo>
                    <a:pt x="4342" y="705"/>
                  </a:lnTo>
                  <a:lnTo>
                    <a:pt x="4335" y="710"/>
                  </a:lnTo>
                  <a:lnTo>
                    <a:pt x="4329" y="715"/>
                  </a:lnTo>
                  <a:lnTo>
                    <a:pt x="4323" y="720"/>
                  </a:lnTo>
                  <a:lnTo>
                    <a:pt x="4318" y="725"/>
                  </a:lnTo>
                  <a:lnTo>
                    <a:pt x="4313" y="731"/>
                  </a:lnTo>
                  <a:lnTo>
                    <a:pt x="4309" y="737"/>
                  </a:lnTo>
                  <a:lnTo>
                    <a:pt x="4305" y="743"/>
                  </a:lnTo>
                  <a:lnTo>
                    <a:pt x="4302" y="751"/>
                  </a:lnTo>
                  <a:lnTo>
                    <a:pt x="4298" y="757"/>
                  </a:lnTo>
                  <a:lnTo>
                    <a:pt x="4296" y="765"/>
                  </a:lnTo>
                  <a:lnTo>
                    <a:pt x="4294" y="771"/>
                  </a:lnTo>
                  <a:lnTo>
                    <a:pt x="4293" y="779"/>
                  </a:lnTo>
                  <a:lnTo>
                    <a:pt x="4292" y="787"/>
                  </a:lnTo>
                  <a:lnTo>
                    <a:pt x="4292" y="795"/>
                  </a:lnTo>
                  <a:lnTo>
                    <a:pt x="4292" y="806"/>
                  </a:lnTo>
                  <a:lnTo>
                    <a:pt x="4294" y="817"/>
                  </a:lnTo>
                  <a:lnTo>
                    <a:pt x="4296" y="829"/>
                  </a:lnTo>
                  <a:lnTo>
                    <a:pt x="4301" y="838"/>
                  </a:lnTo>
                  <a:lnTo>
                    <a:pt x="4306" y="848"/>
                  </a:lnTo>
                  <a:lnTo>
                    <a:pt x="4312" y="858"/>
                  </a:lnTo>
                  <a:lnTo>
                    <a:pt x="4320" y="866"/>
                  </a:lnTo>
                  <a:lnTo>
                    <a:pt x="4328" y="875"/>
                  </a:lnTo>
                  <a:lnTo>
                    <a:pt x="4338" y="882"/>
                  </a:lnTo>
                  <a:lnTo>
                    <a:pt x="4349" y="888"/>
                  </a:lnTo>
                  <a:lnTo>
                    <a:pt x="4360" y="894"/>
                  </a:lnTo>
                  <a:lnTo>
                    <a:pt x="4374" y="899"/>
                  </a:lnTo>
                  <a:lnTo>
                    <a:pt x="4388" y="902"/>
                  </a:lnTo>
                  <a:lnTo>
                    <a:pt x="4403" y="904"/>
                  </a:lnTo>
                  <a:lnTo>
                    <a:pt x="4419" y="907"/>
                  </a:lnTo>
                  <a:lnTo>
                    <a:pt x="4436" y="907"/>
                  </a:lnTo>
                  <a:lnTo>
                    <a:pt x="4453" y="907"/>
                  </a:lnTo>
                  <a:lnTo>
                    <a:pt x="4471" y="904"/>
                  </a:lnTo>
                  <a:lnTo>
                    <a:pt x="4487" y="902"/>
                  </a:lnTo>
                  <a:lnTo>
                    <a:pt x="4503" y="899"/>
                  </a:lnTo>
                  <a:lnTo>
                    <a:pt x="4518" y="895"/>
                  </a:lnTo>
                  <a:lnTo>
                    <a:pt x="4533" y="890"/>
                  </a:lnTo>
                  <a:lnTo>
                    <a:pt x="4548" y="883"/>
                  </a:lnTo>
                  <a:lnTo>
                    <a:pt x="4561" y="877"/>
                  </a:lnTo>
                  <a:lnTo>
                    <a:pt x="4574" y="868"/>
                  </a:lnTo>
                  <a:lnTo>
                    <a:pt x="4587" y="860"/>
                  </a:lnTo>
                  <a:lnTo>
                    <a:pt x="4598" y="850"/>
                  </a:lnTo>
                  <a:lnTo>
                    <a:pt x="4608" y="840"/>
                  </a:lnTo>
                  <a:lnTo>
                    <a:pt x="4618" y="830"/>
                  </a:lnTo>
                  <a:lnTo>
                    <a:pt x="4627" y="818"/>
                  </a:lnTo>
                  <a:lnTo>
                    <a:pt x="4635" y="806"/>
                  </a:lnTo>
                  <a:lnTo>
                    <a:pt x="4642" y="794"/>
                  </a:lnTo>
                  <a:lnTo>
                    <a:pt x="4646" y="782"/>
                  </a:lnTo>
                  <a:lnTo>
                    <a:pt x="4650" y="770"/>
                  </a:lnTo>
                  <a:lnTo>
                    <a:pt x="4653" y="757"/>
                  </a:lnTo>
                  <a:lnTo>
                    <a:pt x="4657" y="742"/>
                  </a:lnTo>
                  <a:lnTo>
                    <a:pt x="4659" y="726"/>
                  </a:lnTo>
                  <a:lnTo>
                    <a:pt x="4660" y="710"/>
                  </a:lnTo>
                  <a:lnTo>
                    <a:pt x="4661" y="692"/>
                  </a:lnTo>
                  <a:lnTo>
                    <a:pt x="4661" y="673"/>
                  </a:lnTo>
                  <a:lnTo>
                    <a:pt x="4662" y="628"/>
                  </a:lnTo>
                  <a:close/>
                  <a:moveTo>
                    <a:pt x="4672" y="897"/>
                  </a:moveTo>
                  <a:lnTo>
                    <a:pt x="4654" y="911"/>
                  </a:lnTo>
                  <a:lnTo>
                    <a:pt x="4638" y="924"/>
                  </a:lnTo>
                  <a:lnTo>
                    <a:pt x="4621" y="935"/>
                  </a:lnTo>
                  <a:lnTo>
                    <a:pt x="4605" y="946"/>
                  </a:lnTo>
                  <a:lnTo>
                    <a:pt x="4589" y="956"/>
                  </a:lnTo>
                  <a:lnTo>
                    <a:pt x="4573" y="964"/>
                  </a:lnTo>
                  <a:lnTo>
                    <a:pt x="4557" y="972"/>
                  </a:lnTo>
                  <a:lnTo>
                    <a:pt x="4541" y="978"/>
                  </a:lnTo>
                  <a:lnTo>
                    <a:pt x="4525" y="983"/>
                  </a:lnTo>
                  <a:lnTo>
                    <a:pt x="4509" y="989"/>
                  </a:lnTo>
                  <a:lnTo>
                    <a:pt x="4493" y="993"/>
                  </a:lnTo>
                  <a:lnTo>
                    <a:pt x="4476" y="996"/>
                  </a:lnTo>
                  <a:lnTo>
                    <a:pt x="4460" y="998"/>
                  </a:lnTo>
                  <a:lnTo>
                    <a:pt x="4443" y="1000"/>
                  </a:lnTo>
                  <a:lnTo>
                    <a:pt x="4425" y="1001"/>
                  </a:lnTo>
                  <a:lnTo>
                    <a:pt x="4406" y="1001"/>
                  </a:lnTo>
                  <a:lnTo>
                    <a:pt x="4379" y="1001"/>
                  </a:lnTo>
                  <a:lnTo>
                    <a:pt x="4351" y="998"/>
                  </a:lnTo>
                  <a:lnTo>
                    <a:pt x="4326" y="994"/>
                  </a:lnTo>
                  <a:lnTo>
                    <a:pt x="4303" y="988"/>
                  </a:lnTo>
                  <a:lnTo>
                    <a:pt x="4291" y="983"/>
                  </a:lnTo>
                  <a:lnTo>
                    <a:pt x="4280" y="979"/>
                  </a:lnTo>
                  <a:lnTo>
                    <a:pt x="4271" y="975"/>
                  </a:lnTo>
                  <a:lnTo>
                    <a:pt x="4260" y="969"/>
                  </a:lnTo>
                  <a:lnTo>
                    <a:pt x="4251" y="964"/>
                  </a:lnTo>
                  <a:lnTo>
                    <a:pt x="4242" y="958"/>
                  </a:lnTo>
                  <a:lnTo>
                    <a:pt x="4233" y="951"/>
                  </a:lnTo>
                  <a:lnTo>
                    <a:pt x="4226" y="945"/>
                  </a:lnTo>
                  <a:lnTo>
                    <a:pt x="4217" y="937"/>
                  </a:lnTo>
                  <a:lnTo>
                    <a:pt x="4211" y="930"/>
                  </a:lnTo>
                  <a:lnTo>
                    <a:pt x="4203" y="921"/>
                  </a:lnTo>
                  <a:lnTo>
                    <a:pt x="4198" y="914"/>
                  </a:lnTo>
                  <a:lnTo>
                    <a:pt x="4192" y="905"/>
                  </a:lnTo>
                  <a:lnTo>
                    <a:pt x="4186" y="897"/>
                  </a:lnTo>
                  <a:lnTo>
                    <a:pt x="4182" y="888"/>
                  </a:lnTo>
                  <a:lnTo>
                    <a:pt x="4178" y="879"/>
                  </a:lnTo>
                  <a:lnTo>
                    <a:pt x="4173" y="870"/>
                  </a:lnTo>
                  <a:lnTo>
                    <a:pt x="4170" y="861"/>
                  </a:lnTo>
                  <a:lnTo>
                    <a:pt x="4168" y="851"/>
                  </a:lnTo>
                  <a:lnTo>
                    <a:pt x="4166" y="840"/>
                  </a:lnTo>
                  <a:lnTo>
                    <a:pt x="4163" y="820"/>
                  </a:lnTo>
                  <a:lnTo>
                    <a:pt x="4162" y="798"/>
                  </a:lnTo>
                  <a:lnTo>
                    <a:pt x="4162" y="785"/>
                  </a:lnTo>
                  <a:lnTo>
                    <a:pt x="4164" y="772"/>
                  </a:lnTo>
                  <a:lnTo>
                    <a:pt x="4165" y="760"/>
                  </a:lnTo>
                  <a:lnTo>
                    <a:pt x="4168" y="748"/>
                  </a:lnTo>
                  <a:lnTo>
                    <a:pt x="4171" y="736"/>
                  </a:lnTo>
                  <a:lnTo>
                    <a:pt x="4175" y="724"/>
                  </a:lnTo>
                  <a:lnTo>
                    <a:pt x="4180" y="714"/>
                  </a:lnTo>
                  <a:lnTo>
                    <a:pt x="4186" y="702"/>
                  </a:lnTo>
                  <a:lnTo>
                    <a:pt x="4192" y="691"/>
                  </a:lnTo>
                  <a:lnTo>
                    <a:pt x="4199" y="682"/>
                  </a:lnTo>
                  <a:lnTo>
                    <a:pt x="4205" y="672"/>
                  </a:lnTo>
                  <a:lnTo>
                    <a:pt x="4214" y="663"/>
                  </a:lnTo>
                  <a:lnTo>
                    <a:pt x="4221" y="655"/>
                  </a:lnTo>
                  <a:lnTo>
                    <a:pt x="4230" y="647"/>
                  </a:lnTo>
                  <a:lnTo>
                    <a:pt x="4239" y="640"/>
                  </a:lnTo>
                  <a:lnTo>
                    <a:pt x="4248" y="633"/>
                  </a:lnTo>
                  <a:lnTo>
                    <a:pt x="4268" y="621"/>
                  </a:lnTo>
                  <a:lnTo>
                    <a:pt x="4290" y="610"/>
                  </a:lnTo>
                  <a:lnTo>
                    <a:pt x="4312" y="601"/>
                  </a:lnTo>
                  <a:lnTo>
                    <a:pt x="4336" y="593"/>
                  </a:lnTo>
                  <a:lnTo>
                    <a:pt x="4356" y="589"/>
                  </a:lnTo>
                  <a:lnTo>
                    <a:pt x="4381" y="583"/>
                  </a:lnTo>
                  <a:lnTo>
                    <a:pt x="4411" y="579"/>
                  </a:lnTo>
                  <a:lnTo>
                    <a:pt x="4444" y="575"/>
                  </a:lnTo>
                  <a:lnTo>
                    <a:pt x="4480" y="571"/>
                  </a:lnTo>
                  <a:lnTo>
                    <a:pt x="4513" y="566"/>
                  </a:lnTo>
                  <a:lnTo>
                    <a:pt x="4543" y="561"/>
                  </a:lnTo>
                  <a:lnTo>
                    <a:pt x="4572" y="556"/>
                  </a:lnTo>
                  <a:lnTo>
                    <a:pt x="4598" y="550"/>
                  </a:lnTo>
                  <a:lnTo>
                    <a:pt x="4621" y="545"/>
                  </a:lnTo>
                  <a:lnTo>
                    <a:pt x="4643" y="540"/>
                  </a:lnTo>
                  <a:lnTo>
                    <a:pt x="4661" y="533"/>
                  </a:lnTo>
                  <a:lnTo>
                    <a:pt x="4662" y="513"/>
                  </a:lnTo>
                  <a:lnTo>
                    <a:pt x="4662" y="502"/>
                  </a:lnTo>
                  <a:lnTo>
                    <a:pt x="4661" y="484"/>
                  </a:lnTo>
                  <a:lnTo>
                    <a:pt x="4660" y="468"/>
                  </a:lnTo>
                  <a:lnTo>
                    <a:pt x="4657" y="452"/>
                  </a:lnTo>
                  <a:lnTo>
                    <a:pt x="4653" y="440"/>
                  </a:lnTo>
                  <a:lnTo>
                    <a:pt x="4648" y="427"/>
                  </a:lnTo>
                  <a:lnTo>
                    <a:pt x="4643" y="416"/>
                  </a:lnTo>
                  <a:lnTo>
                    <a:pt x="4635" y="406"/>
                  </a:lnTo>
                  <a:lnTo>
                    <a:pt x="4628" y="398"/>
                  </a:lnTo>
                  <a:lnTo>
                    <a:pt x="4615" y="388"/>
                  </a:lnTo>
                  <a:lnTo>
                    <a:pt x="4601" y="380"/>
                  </a:lnTo>
                  <a:lnTo>
                    <a:pt x="4586" y="373"/>
                  </a:lnTo>
                  <a:lnTo>
                    <a:pt x="4569" y="367"/>
                  </a:lnTo>
                  <a:lnTo>
                    <a:pt x="4551" y="363"/>
                  </a:lnTo>
                  <a:lnTo>
                    <a:pt x="4531" y="360"/>
                  </a:lnTo>
                  <a:lnTo>
                    <a:pt x="4511" y="357"/>
                  </a:lnTo>
                  <a:lnTo>
                    <a:pt x="4489" y="357"/>
                  </a:lnTo>
                  <a:lnTo>
                    <a:pt x="4468" y="357"/>
                  </a:lnTo>
                  <a:lnTo>
                    <a:pt x="4448" y="358"/>
                  </a:lnTo>
                  <a:lnTo>
                    <a:pt x="4431" y="362"/>
                  </a:lnTo>
                  <a:lnTo>
                    <a:pt x="4414" y="365"/>
                  </a:lnTo>
                  <a:lnTo>
                    <a:pt x="4399" y="369"/>
                  </a:lnTo>
                  <a:lnTo>
                    <a:pt x="4385" y="374"/>
                  </a:lnTo>
                  <a:lnTo>
                    <a:pt x="4372" y="380"/>
                  </a:lnTo>
                  <a:lnTo>
                    <a:pt x="4362" y="387"/>
                  </a:lnTo>
                  <a:lnTo>
                    <a:pt x="4352" y="396"/>
                  </a:lnTo>
                  <a:lnTo>
                    <a:pt x="4342" y="405"/>
                  </a:lnTo>
                  <a:lnTo>
                    <a:pt x="4334" y="416"/>
                  </a:lnTo>
                  <a:lnTo>
                    <a:pt x="4326" y="429"/>
                  </a:lnTo>
                  <a:lnTo>
                    <a:pt x="4319" y="443"/>
                  </a:lnTo>
                  <a:lnTo>
                    <a:pt x="4312" y="458"/>
                  </a:lnTo>
                  <a:lnTo>
                    <a:pt x="4307" y="475"/>
                  </a:lnTo>
                  <a:lnTo>
                    <a:pt x="4302" y="494"/>
                  </a:lnTo>
                  <a:lnTo>
                    <a:pt x="4182" y="477"/>
                  </a:lnTo>
                  <a:lnTo>
                    <a:pt x="4187" y="459"/>
                  </a:lnTo>
                  <a:lnTo>
                    <a:pt x="4192" y="441"/>
                  </a:lnTo>
                  <a:lnTo>
                    <a:pt x="4198" y="424"/>
                  </a:lnTo>
                  <a:lnTo>
                    <a:pt x="4204" y="408"/>
                  </a:lnTo>
                  <a:lnTo>
                    <a:pt x="4211" y="393"/>
                  </a:lnTo>
                  <a:lnTo>
                    <a:pt x="4218" y="379"/>
                  </a:lnTo>
                  <a:lnTo>
                    <a:pt x="4227" y="366"/>
                  </a:lnTo>
                  <a:lnTo>
                    <a:pt x="4235" y="354"/>
                  </a:lnTo>
                  <a:lnTo>
                    <a:pt x="4246" y="343"/>
                  </a:lnTo>
                  <a:lnTo>
                    <a:pt x="4257" y="332"/>
                  </a:lnTo>
                  <a:lnTo>
                    <a:pt x="4268" y="322"/>
                  </a:lnTo>
                  <a:lnTo>
                    <a:pt x="4281" y="313"/>
                  </a:lnTo>
                  <a:lnTo>
                    <a:pt x="4295" y="304"/>
                  </a:lnTo>
                  <a:lnTo>
                    <a:pt x="4310" y="296"/>
                  </a:lnTo>
                  <a:lnTo>
                    <a:pt x="4326" y="288"/>
                  </a:lnTo>
                  <a:lnTo>
                    <a:pt x="4343" y="282"/>
                  </a:lnTo>
                  <a:lnTo>
                    <a:pt x="4362" y="275"/>
                  </a:lnTo>
                  <a:lnTo>
                    <a:pt x="4380" y="271"/>
                  </a:lnTo>
                  <a:lnTo>
                    <a:pt x="4400" y="267"/>
                  </a:lnTo>
                  <a:lnTo>
                    <a:pt x="4419" y="263"/>
                  </a:lnTo>
                  <a:lnTo>
                    <a:pt x="4441" y="260"/>
                  </a:lnTo>
                  <a:lnTo>
                    <a:pt x="4462" y="258"/>
                  </a:lnTo>
                  <a:lnTo>
                    <a:pt x="4483" y="257"/>
                  </a:lnTo>
                  <a:lnTo>
                    <a:pt x="4507" y="256"/>
                  </a:lnTo>
                  <a:lnTo>
                    <a:pt x="4529" y="257"/>
                  </a:lnTo>
                  <a:lnTo>
                    <a:pt x="4551" y="258"/>
                  </a:lnTo>
                  <a:lnTo>
                    <a:pt x="4571" y="259"/>
                  </a:lnTo>
                  <a:lnTo>
                    <a:pt x="4590" y="261"/>
                  </a:lnTo>
                  <a:lnTo>
                    <a:pt x="4608" y="265"/>
                  </a:lnTo>
                  <a:lnTo>
                    <a:pt x="4626" y="269"/>
                  </a:lnTo>
                  <a:lnTo>
                    <a:pt x="4642" y="273"/>
                  </a:lnTo>
                  <a:lnTo>
                    <a:pt x="4657" y="279"/>
                  </a:lnTo>
                  <a:lnTo>
                    <a:pt x="4670" y="284"/>
                  </a:lnTo>
                  <a:lnTo>
                    <a:pt x="4683" y="289"/>
                  </a:lnTo>
                  <a:lnTo>
                    <a:pt x="4695" y="296"/>
                  </a:lnTo>
                  <a:lnTo>
                    <a:pt x="4706" y="302"/>
                  </a:lnTo>
                  <a:lnTo>
                    <a:pt x="4716" y="309"/>
                  </a:lnTo>
                  <a:lnTo>
                    <a:pt x="4725" y="317"/>
                  </a:lnTo>
                  <a:lnTo>
                    <a:pt x="4734" y="324"/>
                  </a:lnTo>
                  <a:lnTo>
                    <a:pt x="4741" y="332"/>
                  </a:lnTo>
                  <a:lnTo>
                    <a:pt x="4747" y="340"/>
                  </a:lnTo>
                  <a:lnTo>
                    <a:pt x="4753" y="350"/>
                  </a:lnTo>
                  <a:lnTo>
                    <a:pt x="4759" y="360"/>
                  </a:lnTo>
                  <a:lnTo>
                    <a:pt x="4763" y="369"/>
                  </a:lnTo>
                  <a:lnTo>
                    <a:pt x="4769" y="380"/>
                  </a:lnTo>
                  <a:lnTo>
                    <a:pt x="4772" y="390"/>
                  </a:lnTo>
                  <a:lnTo>
                    <a:pt x="4776" y="402"/>
                  </a:lnTo>
                  <a:lnTo>
                    <a:pt x="4778" y="415"/>
                  </a:lnTo>
                  <a:lnTo>
                    <a:pt x="4782" y="433"/>
                  </a:lnTo>
                  <a:lnTo>
                    <a:pt x="4784" y="459"/>
                  </a:lnTo>
                  <a:lnTo>
                    <a:pt x="4785" y="490"/>
                  </a:lnTo>
                  <a:lnTo>
                    <a:pt x="4785" y="526"/>
                  </a:lnTo>
                  <a:lnTo>
                    <a:pt x="4785" y="687"/>
                  </a:lnTo>
                  <a:lnTo>
                    <a:pt x="4785" y="727"/>
                  </a:lnTo>
                  <a:lnTo>
                    <a:pt x="4785" y="764"/>
                  </a:lnTo>
                  <a:lnTo>
                    <a:pt x="4786" y="796"/>
                  </a:lnTo>
                  <a:lnTo>
                    <a:pt x="4787" y="824"/>
                  </a:lnTo>
                  <a:lnTo>
                    <a:pt x="4788" y="849"/>
                  </a:lnTo>
                  <a:lnTo>
                    <a:pt x="4789" y="870"/>
                  </a:lnTo>
                  <a:lnTo>
                    <a:pt x="4790" y="887"/>
                  </a:lnTo>
                  <a:lnTo>
                    <a:pt x="4792" y="900"/>
                  </a:lnTo>
                  <a:lnTo>
                    <a:pt x="4797" y="923"/>
                  </a:lnTo>
                  <a:lnTo>
                    <a:pt x="4803" y="945"/>
                  </a:lnTo>
                  <a:lnTo>
                    <a:pt x="4812" y="966"/>
                  </a:lnTo>
                  <a:lnTo>
                    <a:pt x="4822" y="987"/>
                  </a:lnTo>
                  <a:lnTo>
                    <a:pt x="4695" y="987"/>
                  </a:lnTo>
                  <a:lnTo>
                    <a:pt x="4686" y="967"/>
                  </a:lnTo>
                  <a:lnTo>
                    <a:pt x="4680" y="945"/>
                  </a:lnTo>
                  <a:lnTo>
                    <a:pt x="4675" y="923"/>
                  </a:lnTo>
                  <a:lnTo>
                    <a:pt x="4672" y="897"/>
                  </a:lnTo>
                  <a:close/>
                  <a:moveTo>
                    <a:pt x="3784" y="987"/>
                  </a:moveTo>
                  <a:lnTo>
                    <a:pt x="3784" y="271"/>
                  </a:lnTo>
                  <a:lnTo>
                    <a:pt x="3893" y="271"/>
                  </a:lnTo>
                  <a:lnTo>
                    <a:pt x="3893" y="381"/>
                  </a:lnTo>
                  <a:lnTo>
                    <a:pt x="3904" y="363"/>
                  </a:lnTo>
                  <a:lnTo>
                    <a:pt x="3914" y="347"/>
                  </a:lnTo>
                  <a:lnTo>
                    <a:pt x="3923" y="332"/>
                  </a:lnTo>
                  <a:lnTo>
                    <a:pt x="3933" y="318"/>
                  </a:lnTo>
                  <a:lnTo>
                    <a:pt x="3942" y="306"/>
                  </a:lnTo>
                  <a:lnTo>
                    <a:pt x="3952" y="296"/>
                  </a:lnTo>
                  <a:lnTo>
                    <a:pt x="3962" y="288"/>
                  </a:lnTo>
                  <a:lnTo>
                    <a:pt x="3970" y="281"/>
                  </a:lnTo>
                  <a:lnTo>
                    <a:pt x="3980" y="275"/>
                  </a:lnTo>
                  <a:lnTo>
                    <a:pt x="3988" y="270"/>
                  </a:lnTo>
                  <a:lnTo>
                    <a:pt x="3998" y="266"/>
                  </a:lnTo>
                  <a:lnTo>
                    <a:pt x="4008" y="263"/>
                  </a:lnTo>
                  <a:lnTo>
                    <a:pt x="4017" y="259"/>
                  </a:lnTo>
                  <a:lnTo>
                    <a:pt x="4028" y="258"/>
                  </a:lnTo>
                  <a:lnTo>
                    <a:pt x="4038" y="257"/>
                  </a:lnTo>
                  <a:lnTo>
                    <a:pt x="4048" y="256"/>
                  </a:lnTo>
                  <a:lnTo>
                    <a:pt x="4064" y="257"/>
                  </a:lnTo>
                  <a:lnTo>
                    <a:pt x="4079" y="259"/>
                  </a:lnTo>
                  <a:lnTo>
                    <a:pt x="4095" y="261"/>
                  </a:lnTo>
                  <a:lnTo>
                    <a:pt x="4110" y="266"/>
                  </a:lnTo>
                  <a:lnTo>
                    <a:pt x="4126" y="271"/>
                  </a:lnTo>
                  <a:lnTo>
                    <a:pt x="4142" y="279"/>
                  </a:lnTo>
                  <a:lnTo>
                    <a:pt x="4157" y="286"/>
                  </a:lnTo>
                  <a:lnTo>
                    <a:pt x="4173" y="295"/>
                  </a:lnTo>
                  <a:lnTo>
                    <a:pt x="4131" y="406"/>
                  </a:lnTo>
                  <a:lnTo>
                    <a:pt x="4119" y="401"/>
                  </a:lnTo>
                  <a:lnTo>
                    <a:pt x="4108" y="396"/>
                  </a:lnTo>
                  <a:lnTo>
                    <a:pt x="4097" y="392"/>
                  </a:lnTo>
                  <a:lnTo>
                    <a:pt x="4086" y="388"/>
                  </a:lnTo>
                  <a:lnTo>
                    <a:pt x="4075" y="385"/>
                  </a:lnTo>
                  <a:lnTo>
                    <a:pt x="4064" y="383"/>
                  </a:lnTo>
                  <a:lnTo>
                    <a:pt x="4053" y="382"/>
                  </a:lnTo>
                  <a:lnTo>
                    <a:pt x="4042" y="382"/>
                  </a:lnTo>
                  <a:lnTo>
                    <a:pt x="4032" y="382"/>
                  </a:lnTo>
                  <a:lnTo>
                    <a:pt x="4023" y="383"/>
                  </a:lnTo>
                  <a:lnTo>
                    <a:pt x="4013" y="385"/>
                  </a:lnTo>
                  <a:lnTo>
                    <a:pt x="4004" y="388"/>
                  </a:lnTo>
                  <a:lnTo>
                    <a:pt x="3996" y="392"/>
                  </a:lnTo>
                  <a:lnTo>
                    <a:pt x="3987" y="396"/>
                  </a:lnTo>
                  <a:lnTo>
                    <a:pt x="3979" y="400"/>
                  </a:lnTo>
                  <a:lnTo>
                    <a:pt x="3970" y="405"/>
                  </a:lnTo>
                  <a:lnTo>
                    <a:pt x="3963" y="412"/>
                  </a:lnTo>
                  <a:lnTo>
                    <a:pt x="3956" y="419"/>
                  </a:lnTo>
                  <a:lnTo>
                    <a:pt x="3950" y="426"/>
                  </a:lnTo>
                  <a:lnTo>
                    <a:pt x="3944" y="434"/>
                  </a:lnTo>
                  <a:lnTo>
                    <a:pt x="3938" y="443"/>
                  </a:lnTo>
                  <a:lnTo>
                    <a:pt x="3934" y="452"/>
                  </a:lnTo>
                  <a:lnTo>
                    <a:pt x="3930" y="462"/>
                  </a:lnTo>
                  <a:lnTo>
                    <a:pt x="3925" y="472"/>
                  </a:lnTo>
                  <a:lnTo>
                    <a:pt x="3921" y="489"/>
                  </a:lnTo>
                  <a:lnTo>
                    <a:pt x="3917" y="505"/>
                  </a:lnTo>
                  <a:lnTo>
                    <a:pt x="3914" y="522"/>
                  </a:lnTo>
                  <a:lnTo>
                    <a:pt x="3910" y="540"/>
                  </a:lnTo>
                  <a:lnTo>
                    <a:pt x="3908" y="557"/>
                  </a:lnTo>
                  <a:lnTo>
                    <a:pt x="3907" y="575"/>
                  </a:lnTo>
                  <a:lnTo>
                    <a:pt x="3906" y="594"/>
                  </a:lnTo>
                  <a:lnTo>
                    <a:pt x="3905" y="613"/>
                  </a:lnTo>
                  <a:lnTo>
                    <a:pt x="3905" y="987"/>
                  </a:lnTo>
                  <a:lnTo>
                    <a:pt x="3784" y="987"/>
                  </a:lnTo>
                  <a:close/>
                  <a:moveTo>
                    <a:pt x="3137" y="629"/>
                  </a:moveTo>
                  <a:lnTo>
                    <a:pt x="3138" y="662"/>
                  </a:lnTo>
                  <a:lnTo>
                    <a:pt x="3142" y="693"/>
                  </a:lnTo>
                  <a:lnTo>
                    <a:pt x="3144" y="708"/>
                  </a:lnTo>
                  <a:lnTo>
                    <a:pt x="3146" y="722"/>
                  </a:lnTo>
                  <a:lnTo>
                    <a:pt x="3149" y="736"/>
                  </a:lnTo>
                  <a:lnTo>
                    <a:pt x="3152" y="749"/>
                  </a:lnTo>
                  <a:lnTo>
                    <a:pt x="3157" y="762"/>
                  </a:lnTo>
                  <a:lnTo>
                    <a:pt x="3161" y="774"/>
                  </a:lnTo>
                  <a:lnTo>
                    <a:pt x="3166" y="785"/>
                  </a:lnTo>
                  <a:lnTo>
                    <a:pt x="3172" y="797"/>
                  </a:lnTo>
                  <a:lnTo>
                    <a:pt x="3178" y="806"/>
                  </a:lnTo>
                  <a:lnTo>
                    <a:pt x="3183" y="816"/>
                  </a:lnTo>
                  <a:lnTo>
                    <a:pt x="3191" y="826"/>
                  </a:lnTo>
                  <a:lnTo>
                    <a:pt x="3198" y="834"/>
                  </a:lnTo>
                  <a:lnTo>
                    <a:pt x="3206" y="843"/>
                  </a:lnTo>
                  <a:lnTo>
                    <a:pt x="3213" y="850"/>
                  </a:lnTo>
                  <a:lnTo>
                    <a:pt x="3222" y="858"/>
                  </a:lnTo>
                  <a:lnTo>
                    <a:pt x="3230" y="864"/>
                  </a:lnTo>
                  <a:lnTo>
                    <a:pt x="3239" y="870"/>
                  </a:lnTo>
                  <a:lnTo>
                    <a:pt x="3248" y="876"/>
                  </a:lnTo>
                  <a:lnTo>
                    <a:pt x="3257" y="881"/>
                  </a:lnTo>
                  <a:lnTo>
                    <a:pt x="3266" y="885"/>
                  </a:lnTo>
                  <a:lnTo>
                    <a:pt x="3275" y="890"/>
                  </a:lnTo>
                  <a:lnTo>
                    <a:pt x="3286" y="893"/>
                  </a:lnTo>
                  <a:lnTo>
                    <a:pt x="3296" y="896"/>
                  </a:lnTo>
                  <a:lnTo>
                    <a:pt x="3306" y="898"/>
                  </a:lnTo>
                  <a:lnTo>
                    <a:pt x="3317" y="900"/>
                  </a:lnTo>
                  <a:lnTo>
                    <a:pt x="3328" y="901"/>
                  </a:lnTo>
                  <a:lnTo>
                    <a:pt x="3338" y="902"/>
                  </a:lnTo>
                  <a:lnTo>
                    <a:pt x="3350" y="902"/>
                  </a:lnTo>
                  <a:lnTo>
                    <a:pt x="3361" y="902"/>
                  </a:lnTo>
                  <a:lnTo>
                    <a:pt x="3372" y="901"/>
                  </a:lnTo>
                  <a:lnTo>
                    <a:pt x="3382" y="900"/>
                  </a:lnTo>
                  <a:lnTo>
                    <a:pt x="3393" y="898"/>
                  </a:lnTo>
                  <a:lnTo>
                    <a:pt x="3404" y="896"/>
                  </a:lnTo>
                  <a:lnTo>
                    <a:pt x="3413" y="893"/>
                  </a:lnTo>
                  <a:lnTo>
                    <a:pt x="3423" y="890"/>
                  </a:lnTo>
                  <a:lnTo>
                    <a:pt x="3432" y="885"/>
                  </a:lnTo>
                  <a:lnTo>
                    <a:pt x="3442" y="881"/>
                  </a:lnTo>
                  <a:lnTo>
                    <a:pt x="3451" y="876"/>
                  </a:lnTo>
                  <a:lnTo>
                    <a:pt x="3460" y="870"/>
                  </a:lnTo>
                  <a:lnTo>
                    <a:pt x="3469" y="864"/>
                  </a:lnTo>
                  <a:lnTo>
                    <a:pt x="3476" y="858"/>
                  </a:lnTo>
                  <a:lnTo>
                    <a:pt x="3485" y="850"/>
                  </a:lnTo>
                  <a:lnTo>
                    <a:pt x="3492" y="843"/>
                  </a:lnTo>
                  <a:lnTo>
                    <a:pt x="3501" y="834"/>
                  </a:lnTo>
                  <a:lnTo>
                    <a:pt x="3507" y="826"/>
                  </a:lnTo>
                  <a:lnTo>
                    <a:pt x="3515" y="816"/>
                  </a:lnTo>
                  <a:lnTo>
                    <a:pt x="3521" y="806"/>
                  </a:lnTo>
                  <a:lnTo>
                    <a:pt x="3527" y="796"/>
                  </a:lnTo>
                  <a:lnTo>
                    <a:pt x="3532" y="784"/>
                  </a:lnTo>
                  <a:lnTo>
                    <a:pt x="3537" y="773"/>
                  </a:lnTo>
                  <a:lnTo>
                    <a:pt x="3542" y="760"/>
                  </a:lnTo>
                  <a:lnTo>
                    <a:pt x="3546" y="748"/>
                  </a:lnTo>
                  <a:lnTo>
                    <a:pt x="3549" y="735"/>
                  </a:lnTo>
                  <a:lnTo>
                    <a:pt x="3552" y="721"/>
                  </a:lnTo>
                  <a:lnTo>
                    <a:pt x="3554" y="706"/>
                  </a:lnTo>
                  <a:lnTo>
                    <a:pt x="3556" y="691"/>
                  </a:lnTo>
                  <a:lnTo>
                    <a:pt x="3560" y="659"/>
                  </a:lnTo>
                  <a:lnTo>
                    <a:pt x="3561" y="625"/>
                  </a:lnTo>
                  <a:lnTo>
                    <a:pt x="3560" y="593"/>
                  </a:lnTo>
                  <a:lnTo>
                    <a:pt x="3556" y="563"/>
                  </a:lnTo>
                  <a:lnTo>
                    <a:pt x="3554" y="549"/>
                  </a:lnTo>
                  <a:lnTo>
                    <a:pt x="3552" y="535"/>
                  </a:lnTo>
                  <a:lnTo>
                    <a:pt x="3549" y="522"/>
                  </a:lnTo>
                  <a:lnTo>
                    <a:pt x="3546" y="509"/>
                  </a:lnTo>
                  <a:lnTo>
                    <a:pt x="3542" y="497"/>
                  </a:lnTo>
                  <a:lnTo>
                    <a:pt x="3537" y="485"/>
                  </a:lnTo>
                  <a:lnTo>
                    <a:pt x="3532" y="474"/>
                  </a:lnTo>
                  <a:lnTo>
                    <a:pt x="3527" y="463"/>
                  </a:lnTo>
                  <a:lnTo>
                    <a:pt x="3520" y="453"/>
                  </a:lnTo>
                  <a:lnTo>
                    <a:pt x="3514" y="443"/>
                  </a:lnTo>
                  <a:lnTo>
                    <a:pt x="3507" y="434"/>
                  </a:lnTo>
                  <a:lnTo>
                    <a:pt x="3500" y="426"/>
                  </a:lnTo>
                  <a:lnTo>
                    <a:pt x="3492" y="417"/>
                  </a:lnTo>
                  <a:lnTo>
                    <a:pt x="3485" y="410"/>
                  </a:lnTo>
                  <a:lnTo>
                    <a:pt x="3476" y="402"/>
                  </a:lnTo>
                  <a:lnTo>
                    <a:pt x="3468" y="396"/>
                  </a:lnTo>
                  <a:lnTo>
                    <a:pt x="3459" y="389"/>
                  </a:lnTo>
                  <a:lnTo>
                    <a:pt x="3451" y="384"/>
                  </a:lnTo>
                  <a:lnTo>
                    <a:pt x="3441" y="379"/>
                  </a:lnTo>
                  <a:lnTo>
                    <a:pt x="3432" y="374"/>
                  </a:lnTo>
                  <a:lnTo>
                    <a:pt x="3423" y="370"/>
                  </a:lnTo>
                  <a:lnTo>
                    <a:pt x="3413" y="367"/>
                  </a:lnTo>
                  <a:lnTo>
                    <a:pt x="3403" y="364"/>
                  </a:lnTo>
                  <a:lnTo>
                    <a:pt x="3393" y="362"/>
                  </a:lnTo>
                  <a:lnTo>
                    <a:pt x="3382" y="360"/>
                  </a:lnTo>
                  <a:lnTo>
                    <a:pt x="3372" y="358"/>
                  </a:lnTo>
                  <a:lnTo>
                    <a:pt x="3361" y="357"/>
                  </a:lnTo>
                  <a:lnTo>
                    <a:pt x="3350" y="357"/>
                  </a:lnTo>
                  <a:lnTo>
                    <a:pt x="3338" y="357"/>
                  </a:lnTo>
                  <a:lnTo>
                    <a:pt x="3328" y="358"/>
                  </a:lnTo>
                  <a:lnTo>
                    <a:pt x="3317" y="360"/>
                  </a:lnTo>
                  <a:lnTo>
                    <a:pt x="3306" y="362"/>
                  </a:lnTo>
                  <a:lnTo>
                    <a:pt x="3296" y="364"/>
                  </a:lnTo>
                  <a:lnTo>
                    <a:pt x="3286" y="367"/>
                  </a:lnTo>
                  <a:lnTo>
                    <a:pt x="3275" y="370"/>
                  </a:lnTo>
                  <a:lnTo>
                    <a:pt x="3266" y="373"/>
                  </a:lnTo>
                  <a:lnTo>
                    <a:pt x="3257" y="379"/>
                  </a:lnTo>
                  <a:lnTo>
                    <a:pt x="3248" y="383"/>
                  </a:lnTo>
                  <a:lnTo>
                    <a:pt x="3239" y="389"/>
                  </a:lnTo>
                  <a:lnTo>
                    <a:pt x="3230" y="395"/>
                  </a:lnTo>
                  <a:lnTo>
                    <a:pt x="3222" y="402"/>
                  </a:lnTo>
                  <a:lnTo>
                    <a:pt x="3213" y="409"/>
                  </a:lnTo>
                  <a:lnTo>
                    <a:pt x="3206" y="416"/>
                  </a:lnTo>
                  <a:lnTo>
                    <a:pt x="3198" y="425"/>
                  </a:lnTo>
                  <a:lnTo>
                    <a:pt x="3191" y="433"/>
                  </a:lnTo>
                  <a:lnTo>
                    <a:pt x="3183" y="443"/>
                  </a:lnTo>
                  <a:lnTo>
                    <a:pt x="3178" y="452"/>
                  </a:lnTo>
                  <a:lnTo>
                    <a:pt x="3172" y="463"/>
                  </a:lnTo>
                  <a:lnTo>
                    <a:pt x="3166" y="474"/>
                  </a:lnTo>
                  <a:lnTo>
                    <a:pt x="3161" y="485"/>
                  </a:lnTo>
                  <a:lnTo>
                    <a:pt x="3157" y="497"/>
                  </a:lnTo>
                  <a:lnTo>
                    <a:pt x="3152" y="510"/>
                  </a:lnTo>
                  <a:lnTo>
                    <a:pt x="3149" y="523"/>
                  </a:lnTo>
                  <a:lnTo>
                    <a:pt x="3146" y="537"/>
                  </a:lnTo>
                  <a:lnTo>
                    <a:pt x="3144" y="550"/>
                  </a:lnTo>
                  <a:lnTo>
                    <a:pt x="3142" y="565"/>
                  </a:lnTo>
                  <a:lnTo>
                    <a:pt x="3138" y="596"/>
                  </a:lnTo>
                  <a:lnTo>
                    <a:pt x="3137" y="629"/>
                  </a:lnTo>
                  <a:close/>
                  <a:moveTo>
                    <a:pt x="3013" y="629"/>
                  </a:moveTo>
                  <a:lnTo>
                    <a:pt x="3014" y="605"/>
                  </a:lnTo>
                  <a:lnTo>
                    <a:pt x="3016" y="581"/>
                  </a:lnTo>
                  <a:lnTo>
                    <a:pt x="3018" y="559"/>
                  </a:lnTo>
                  <a:lnTo>
                    <a:pt x="3021" y="537"/>
                  </a:lnTo>
                  <a:lnTo>
                    <a:pt x="3024" y="515"/>
                  </a:lnTo>
                  <a:lnTo>
                    <a:pt x="3029" y="495"/>
                  </a:lnTo>
                  <a:lnTo>
                    <a:pt x="3035" y="476"/>
                  </a:lnTo>
                  <a:lnTo>
                    <a:pt x="3041" y="457"/>
                  </a:lnTo>
                  <a:lnTo>
                    <a:pt x="3049" y="438"/>
                  </a:lnTo>
                  <a:lnTo>
                    <a:pt x="3057" y="421"/>
                  </a:lnTo>
                  <a:lnTo>
                    <a:pt x="3066" y="405"/>
                  </a:lnTo>
                  <a:lnTo>
                    <a:pt x="3075" y="389"/>
                  </a:lnTo>
                  <a:lnTo>
                    <a:pt x="3086" y="376"/>
                  </a:lnTo>
                  <a:lnTo>
                    <a:pt x="3098" y="361"/>
                  </a:lnTo>
                  <a:lnTo>
                    <a:pt x="3111" y="348"/>
                  </a:lnTo>
                  <a:lnTo>
                    <a:pt x="3125" y="336"/>
                  </a:lnTo>
                  <a:lnTo>
                    <a:pt x="3136" y="327"/>
                  </a:lnTo>
                  <a:lnTo>
                    <a:pt x="3148" y="317"/>
                  </a:lnTo>
                  <a:lnTo>
                    <a:pt x="3160" y="308"/>
                  </a:lnTo>
                  <a:lnTo>
                    <a:pt x="3173" y="301"/>
                  </a:lnTo>
                  <a:lnTo>
                    <a:pt x="3186" y="293"/>
                  </a:lnTo>
                  <a:lnTo>
                    <a:pt x="3199" y="287"/>
                  </a:lnTo>
                  <a:lnTo>
                    <a:pt x="3213" y="282"/>
                  </a:lnTo>
                  <a:lnTo>
                    <a:pt x="3227" y="276"/>
                  </a:lnTo>
                  <a:lnTo>
                    <a:pt x="3241" y="272"/>
                  </a:lnTo>
                  <a:lnTo>
                    <a:pt x="3256" y="268"/>
                  </a:lnTo>
                  <a:lnTo>
                    <a:pt x="3271" y="265"/>
                  </a:lnTo>
                  <a:lnTo>
                    <a:pt x="3286" y="261"/>
                  </a:lnTo>
                  <a:lnTo>
                    <a:pt x="3301" y="259"/>
                  </a:lnTo>
                  <a:lnTo>
                    <a:pt x="3317" y="257"/>
                  </a:lnTo>
                  <a:lnTo>
                    <a:pt x="3333" y="257"/>
                  </a:lnTo>
                  <a:lnTo>
                    <a:pt x="3350" y="256"/>
                  </a:lnTo>
                  <a:lnTo>
                    <a:pt x="3368" y="257"/>
                  </a:lnTo>
                  <a:lnTo>
                    <a:pt x="3385" y="258"/>
                  </a:lnTo>
                  <a:lnTo>
                    <a:pt x="3404" y="259"/>
                  </a:lnTo>
                  <a:lnTo>
                    <a:pt x="3420" y="263"/>
                  </a:lnTo>
                  <a:lnTo>
                    <a:pt x="3437" y="266"/>
                  </a:lnTo>
                  <a:lnTo>
                    <a:pt x="3453" y="270"/>
                  </a:lnTo>
                  <a:lnTo>
                    <a:pt x="3469" y="275"/>
                  </a:lnTo>
                  <a:lnTo>
                    <a:pt x="3484" y="281"/>
                  </a:lnTo>
                  <a:lnTo>
                    <a:pt x="3499" y="287"/>
                  </a:lnTo>
                  <a:lnTo>
                    <a:pt x="3514" y="295"/>
                  </a:lnTo>
                  <a:lnTo>
                    <a:pt x="3528" y="302"/>
                  </a:lnTo>
                  <a:lnTo>
                    <a:pt x="3540" y="311"/>
                  </a:lnTo>
                  <a:lnTo>
                    <a:pt x="3554" y="320"/>
                  </a:lnTo>
                  <a:lnTo>
                    <a:pt x="3567" y="331"/>
                  </a:lnTo>
                  <a:lnTo>
                    <a:pt x="3579" y="341"/>
                  </a:lnTo>
                  <a:lnTo>
                    <a:pt x="3592" y="353"/>
                  </a:lnTo>
                  <a:lnTo>
                    <a:pt x="3602" y="365"/>
                  </a:lnTo>
                  <a:lnTo>
                    <a:pt x="3613" y="378"/>
                  </a:lnTo>
                  <a:lnTo>
                    <a:pt x="3623" y="392"/>
                  </a:lnTo>
                  <a:lnTo>
                    <a:pt x="3632" y="405"/>
                  </a:lnTo>
                  <a:lnTo>
                    <a:pt x="3641" y="420"/>
                  </a:lnTo>
                  <a:lnTo>
                    <a:pt x="3648" y="435"/>
                  </a:lnTo>
                  <a:lnTo>
                    <a:pt x="3655" y="451"/>
                  </a:lnTo>
                  <a:lnTo>
                    <a:pt x="3661" y="467"/>
                  </a:lnTo>
                  <a:lnTo>
                    <a:pt x="3667" y="484"/>
                  </a:lnTo>
                  <a:lnTo>
                    <a:pt x="3672" y="502"/>
                  </a:lnTo>
                  <a:lnTo>
                    <a:pt x="3676" y="521"/>
                  </a:lnTo>
                  <a:lnTo>
                    <a:pt x="3679" y="539"/>
                  </a:lnTo>
                  <a:lnTo>
                    <a:pt x="3682" y="558"/>
                  </a:lnTo>
                  <a:lnTo>
                    <a:pt x="3684" y="578"/>
                  </a:lnTo>
                  <a:lnTo>
                    <a:pt x="3685" y="598"/>
                  </a:lnTo>
                  <a:lnTo>
                    <a:pt x="3685" y="619"/>
                  </a:lnTo>
                  <a:lnTo>
                    <a:pt x="3685" y="653"/>
                  </a:lnTo>
                  <a:lnTo>
                    <a:pt x="3683" y="685"/>
                  </a:lnTo>
                  <a:lnTo>
                    <a:pt x="3679" y="714"/>
                  </a:lnTo>
                  <a:lnTo>
                    <a:pt x="3674" y="742"/>
                  </a:lnTo>
                  <a:lnTo>
                    <a:pt x="3669" y="768"/>
                  </a:lnTo>
                  <a:lnTo>
                    <a:pt x="3661" y="792"/>
                  </a:lnTo>
                  <a:lnTo>
                    <a:pt x="3654" y="815"/>
                  </a:lnTo>
                  <a:lnTo>
                    <a:pt x="3643" y="835"/>
                  </a:lnTo>
                  <a:lnTo>
                    <a:pt x="3632" y="854"/>
                  </a:lnTo>
                  <a:lnTo>
                    <a:pt x="3621" y="872"/>
                  </a:lnTo>
                  <a:lnTo>
                    <a:pt x="3607" y="890"/>
                  </a:lnTo>
                  <a:lnTo>
                    <a:pt x="3593" y="905"/>
                  </a:lnTo>
                  <a:lnTo>
                    <a:pt x="3577" y="920"/>
                  </a:lnTo>
                  <a:lnTo>
                    <a:pt x="3560" y="934"/>
                  </a:lnTo>
                  <a:lnTo>
                    <a:pt x="3542" y="947"/>
                  </a:lnTo>
                  <a:lnTo>
                    <a:pt x="3522" y="958"/>
                  </a:lnTo>
                  <a:lnTo>
                    <a:pt x="3503" y="968"/>
                  </a:lnTo>
                  <a:lnTo>
                    <a:pt x="3482" y="977"/>
                  </a:lnTo>
                  <a:lnTo>
                    <a:pt x="3461" y="984"/>
                  </a:lnTo>
                  <a:lnTo>
                    <a:pt x="3440" y="991"/>
                  </a:lnTo>
                  <a:lnTo>
                    <a:pt x="3418" y="996"/>
                  </a:lnTo>
                  <a:lnTo>
                    <a:pt x="3396" y="999"/>
                  </a:lnTo>
                  <a:lnTo>
                    <a:pt x="3373" y="1001"/>
                  </a:lnTo>
                  <a:lnTo>
                    <a:pt x="3350" y="1001"/>
                  </a:lnTo>
                  <a:lnTo>
                    <a:pt x="3331" y="1001"/>
                  </a:lnTo>
                  <a:lnTo>
                    <a:pt x="3313" y="1000"/>
                  </a:lnTo>
                  <a:lnTo>
                    <a:pt x="3296" y="998"/>
                  </a:lnTo>
                  <a:lnTo>
                    <a:pt x="3279" y="996"/>
                  </a:lnTo>
                  <a:lnTo>
                    <a:pt x="3261" y="993"/>
                  </a:lnTo>
                  <a:lnTo>
                    <a:pt x="3245" y="989"/>
                  </a:lnTo>
                  <a:lnTo>
                    <a:pt x="3229" y="983"/>
                  </a:lnTo>
                  <a:lnTo>
                    <a:pt x="3213" y="978"/>
                  </a:lnTo>
                  <a:lnTo>
                    <a:pt x="3198" y="972"/>
                  </a:lnTo>
                  <a:lnTo>
                    <a:pt x="3184" y="964"/>
                  </a:lnTo>
                  <a:lnTo>
                    <a:pt x="3169" y="957"/>
                  </a:lnTo>
                  <a:lnTo>
                    <a:pt x="3157" y="948"/>
                  </a:lnTo>
                  <a:lnTo>
                    <a:pt x="3143" y="939"/>
                  </a:lnTo>
                  <a:lnTo>
                    <a:pt x="3130" y="929"/>
                  </a:lnTo>
                  <a:lnTo>
                    <a:pt x="3118" y="917"/>
                  </a:lnTo>
                  <a:lnTo>
                    <a:pt x="3106" y="905"/>
                  </a:lnTo>
                  <a:lnTo>
                    <a:pt x="3095" y="894"/>
                  </a:lnTo>
                  <a:lnTo>
                    <a:pt x="3085" y="881"/>
                  </a:lnTo>
                  <a:lnTo>
                    <a:pt x="3074" y="867"/>
                  </a:lnTo>
                  <a:lnTo>
                    <a:pt x="3066" y="852"/>
                  </a:lnTo>
                  <a:lnTo>
                    <a:pt x="3057" y="837"/>
                  </a:lnTo>
                  <a:lnTo>
                    <a:pt x="3050" y="822"/>
                  </a:lnTo>
                  <a:lnTo>
                    <a:pt x="3043" y="805"/>
                  </a:lnTo>
                  <a:lnTo>
                    <a:pt x="3037" y="788"/>
                  </a:lnTo>
                  <a:lnTo>
                    <a:pt x="3032" y="771"/>
                  </a:lnTo>
                  <a:lnTo>
                    <a:pt x="3026" y="753"/>
                  </a:lnTo>
                  <a:lnTo>
                    <a:pt x="3023" y="734"/>
                  </a:lnTo>
                  <a:lnTo>
                    <a:pt x="3020" y="715"/>
                  </a:lnTo>
                  <a:lnTo>
                    <a:pt x="3017" y="694"/>
                  </a:lnTo>
                  <a:lnTo>
                    <a:pt x="3014" y="673"/>
                  </a:lnTo>
                  <a:lnTo>
                    <a:pt x="3013" y="652"/>
                  </a:lnTo>
                  <a:lnTo>
                    <a:pt x="3013" y="629"/>
                  </a:lnTo>
                  <a:close/>
                  <a:moveTo>
                    <a:pt x="2444" y="634"/>
                  </a:moveTo>
                  <a:lnTo>
                    <a:pt x="2445" y="667"/>
                  </a:lnTo>
                  <a:lnTo>
                    <a:pt x="2447" y="698"/>
                  </a:lnTo>
                  <a:lnTo>
                    <a:pt x="2451" y="726"/>
                  </a:lnTo>
                  <a:lnTo>
                    <a:pt x="2458" y="753"/>
                  </a:lnTo>
                  <a:lnTo>
                    <a:pt x="2461" y="766"/>
                  </a:lnTo>
                  <a:lnTo>
                    <a:pt x="2465" y="778"/>
                  </a:lnTo>
                  <a:lnTo>
                    <a:pt x="2470" y="788"/>
                  </a:lnTo>
                  <a:lnTo>
                    <a:pt x="2475" y="799"/>
                  </a:lnTo>
                  <a:lnTo>
                    <a:pt x="2480" y="810"/>
                  </a:lnTo>
                  <a:lnTo>
                    <a:pt x="2486" y="819"/>
                  </a:lnTo>
                  <a:lnTo>
                    <a:pt x="2493" y="829"/>
                  </a:lnTo>
                  <a:lnTo>
                    <a:pt x="2499" y="837"/>
                  </a:lnTo>
                  <a:lnTo>
                    <a:pt x="2513" y="852"/>
                  </a:lnTo>
                  <a:lnTo>
                    <a:pt x="2529" y="866"/>
                  </a:lnTo>
                  <a:lnTo>
                    <a:pt x="2544" y="877"/>
                  </a:lnTo>
                  <a:lnTo>
                    <a:pt x="2561" y="886"/>
                  </a:lnTo>
                  <a:lnTo>
                    <a:pt x="2570" y="891"/>
                  </a:lnTo>
                  <a:lnTo>
                    <a:pt x="2578" y="894"/>
                  </a:lnTo>
                  <a:lnTo>
                    <a:pt x="2587" y="896"/>
                  </a:lnTo>
                  <a:lnTo>
                    <a:pt x="2596" y="898"/>
                  </a:lnTo>
                  <a:lnTo>
                    <a:pt x="2615" y="901"/>
                  </a:lnTo>
                  <a:lnTo>
                    <a:pt x="2635" y="902"/>
                  </a:lnTo>
                  <a:lnTo>
                    <a:pt x="2645" y="902"/>
                  </a:lnTo>
                  <a:lnTo>
                    <a:pt x="2654" y="901"/>
                  </a:lnTo>
                  <a:lnTo>
                    <a:pt x="2664" y="900"/>
                  </a:lnTo>
                  <a:lnTo>
                    <a:pt x="2673" y="898"/>
                  </a:lnTo>
                  <a:lnTo>
                    <a:pt x="2683" y="896"/>
                  </a:lnTo>
                  <a:lnTo>
                    <a:pt x="2692" y="893"/>
                  </a:lnTo>
                  <a:lnTo>
                    <a:pt x="2701" y="890"/>
                  </a:lnTo>
                  <a:lnTo>
                    <a:pt x="2710" y="885"/>
                  </a:lnTo>
                  <a:lnTo>
                    <a:pt x="2718" y="881"/>
                  </a:lnTo>
                  <a:lnTo>
                    <a:pt x="2727" y="876"/>
                  </a:lnTo>
                  <a:lnTo>
                    <a:pt x="2734" y="870"/>
                  </a:lnTo>
                  <a:lnTo>
                    <a:pt x="2743" y="864"/>
                  </a:lnTo>
                  <a:lnTo>
                    <a:pt x="2758" y="850"/>
                  </a:lnTo>
                  <a:lnTo>
                    <a:pt x="2773" y="834"/>
                  </a:lnTo>
                  <a:lnTo>
                    <a:pt x="2779" y="826"/>
                  </a:lnTo>
                  <a:lnTo>
                    <a:pt x="2787" y="816"/>
                  </a:lnTo>
                  <a:lnTo>
                    <a:pt x="2792" y="806"/>
                  </a:lnTo>
                  <a:lnTo>
                    <a:pt x="2797" y="796"/>
                  </a:lnTo>
                  <a:lnTo>
                    <a:pt x="2803" y="785"/>
                  </a:lnTo>
                  <a:lnTo>
                    <a:pt x="2808" y="773"/>
                  </a:lnTo>
                  <a:lnTo>
                    <a:pt x="2812" y="760"/>
                  </a:lnTo>
                  <a:lnTo>
                    <a:pt x="2816" y="748"/>
                  </a:lnTo>
                  <a:lnTo>
                    <a:pt x="2819" y="734"/>
                  </a:lnTo>
                  <a:lnTo>
                    <a:pt x="2822" y="720"/>
                  </a:lnTo>
                  <a:lnTo>
                    <a:pt x="2824" y="705"/>
                  </a:lnTo>
                  <a:lnTo>
                    <a:pt x="2826" y="690"/>
                  </a:lnTo>
                  <a:lnTo>
                    <a:pt x="2830" y="658"/>
                  </a:lnTo>
                  <a:lnTo>
                    <a:pt x="2831" y="623"/>
                  </a:lnTo>
                  <a:lnTo>
                    <a:pt x="2830" y="590"/>
                  </a:lnTo>
                  <a:lnTo>
                    <a:pt x="2826" y="560"/>
                  </a:lnTo>
                  <a:lnTo>
                    <a:pt x="2822" y="531"/>
                  </a:lnTo>
                  <a:lnTo>
                    <a:pt x="2817" y="505"/>
                  </a:lnTo>
                  <a:lnTo>
                    <a:pt x="2812" y="492"/>
                  </a:lnTo>
                  <a:lnTo>
                    <a:pt x="2808" y="480"/>
                  </a:lnTo>
                  <a:lnTo>
                    <a:pt x="2804" y="468"/>
                  </a:lnTo>
                  <a:lnTo>
                    <a:pt x="2799" y="458"/>
                  </a:lnTo>
                  <a:lnTo>
                    <a:pt x="2793" y="447"/>
                  </a:lnTo>
                  <a:lnTo>
                    <a:pt x="2788" y="437"/>
                  </a:lnTo>
                  <a:lnTo>
                    <a:pt x="2781" y="428"/>
                  </a:lnTo>
                  <a:lnTo>
                    <a:pt x="2774" y="419"/>
                  </a:lnTo>
                  <a:lnTo>
                    <a:pt x="2760" y="403"/>
                  </a:lnTo>
                  <a:lnTo>
                    <a:pt x="2745" y="389"/>
                  </a:lnTo>
                  <a:lnTo>
                    <a:pt x="2737" y="383"/>
                  </a:lnTo>
                  <a:lnTo>
                    <a:pt x="2729" y="378"/>
                  </a:lnTo>
                  <a:lnTo>
                    <a:pt x="2720" y="373"/>
                  </a:lnTo>
                  <a:lnTo>
                    <a:pt x="2712" y="368"/>
                  </a:lnTo>
                  <a:lnTo>
                    <a:pt x="2704" y="365"/>
                  </a:lnTo>
                  <a:lnTo>
                    <a:pt x="2695" y="361"/>
                  </a:lnTo>
                  <a:lnTo>
                    <a:pt x="2686" y="358"/>
                  </a:lnTo>
                  <a:lnTo>
                    <a:pt x="2678" y="355"/>
                  </a:lnTo>
                  <a:lnTo>
                    <a:pt x="2668" y="354"/>
                  </a:lnTo>
                  <a:lnTo>
                    <a:pt x="2660" y="352"/>
                  </a:lnTo>
                  <a:lnTo>
                    <a:pt x="2650" y="352"/>
                  </a:lnTo>
                  <a:lnTo>
                    <a:pt x="2640" y="351"/>
                  </a:lnTo>
                  <a:lnTo>
                    <a:pt x="2631" y="352"/>
                  </a:lnTo>
                  <a:lnTo>
                    <a:pt x="2621" y="353"/>
                  </a:lnTo>
                  <a:lnTo>
                    <a:pt x="2611" y="354"/>
                  </a:lnTo>
                  <a:lnTo>
                    <a:pt x="2602" y="356"/>
                  </a:lnTo>
                  <a:lnTo>
                    <a:pt x="2593" y="358"/>
                  </a:lnTo>
                  <a:lnTo>
                    <a:pt x="2585" y="362"/>
                  </a:lnTo>
                  <a:lnTo>
                    <a:pt x="2576" y="365"/>
                  </a:lnTo>
                  <a:lnTo>
                    <a:pt x="2567" y="369"/>
                  </a:lnTo>
                  <a:lnTo>
                    <a:pt x="2559" y="374"/>
                  </a:lnTo>
                  <a:lnTo>
                    <a:pt x="2551" y="380"/>
                  </a:lnTo>
                  <a:lnTo>
                    <a:pt x="2542" y="385"/>
                  </a:lnTo>
                  <a:lnTo>
                    <a:pt x="2534" y="393"/>
                  </a:lnTo>
                  <a:lnTo>
                    <a:pt x="2518" y="406"/>
                  </a:lnTo>
                  <a:lnTo>
                    <a:pt x="2503" y="424"/>
                  </a:lnTo>
                  <a:lnTo>
                    <a:pt x="2496" y="433"/>
                  </a:lnTo>
                  <a:lnTo>
                    <a:pt x="2490" y="443"/>
                  </a:lnTo>
                  <a:lnTo>
                    <a:pt x="2483" y="453"/>
                  </a:lnTo>
                  <a:lnTo>
                    <a:pt x="2477" y="464"/>
                  </a:lnTo>
                  <a:lnTo>
                    <a:pt x="2471" y="475"/>
                  </a:lnTo>
                  <a:lnTo>
                    <a:pt x="2467" y="488"/>
                  </a:lnTo>
                  <a:lnTo>
                    <a:pt x="2463" y="499"/>
                  </a:lnTo>
                  <a:lnTo>
                    <a:pt x="2459" y="512"/>
                  </a:lnTo>
                  <a:lnTo>
                    <a:pt x="2455" y="526"/>
                  </a:lnTo>
                  <a:lnTo>
                    <a:pt x="2452" y="540"/>
                  </a:lnTo>
                  <a:lnTo>
                    <a:pt x="2449" y="554"/>
                  </a:lnTo>
                  <a:lnTo>
                    <a:pt x="2447" y="569"/>
                  </a:lnTo>
                  <a:lnTo>
                    <a:pt x="2445" y="601"/>
                  </a:lnTo>
                  <a:lnTo>
                    <a:pt x="2444" y="634"/>
                  </a:lnTo>
                  <a:close/>
                  <a:moveTo>
                    <a:pt x="2332" y="1261"/>
                  </a:moveTo>
                  <a:lnTo>
                    <a:pt x="2332" y="271"/>
                  </a:lnTo>
                  <a:lnTo>
                    <a:pt x="2444" y="271"/>
                  </a:lnTo>
                  <a:lnTo>
                    <a:pt x="2444" y="366"/>
                  </a:lnTo>
                  <a:lnTo>
                    <a:pt x="2453" y="352"/>
                  </a:lnTo>
                  <a:lnTo>
                    <a:pt x="2464" y="340"/>
                  </a:lnTo>
                  <a:lnTo>
                    <a:pt x="2475" y="329"/>
                  </a:lnTo>
                  <a:lnTo>
                    <a:pt x="2485" y="318"/>
                  </a:lnTo>
                  <a:lnTo>
                    <a:pt x="2496" y="308"/>
                  </a:lnTo>
                  <a:lnTo>
                    <a:pt x="2508" y="299"/>
                  </a:lnTo>
                  <a:lnTo>
                    <a:pt x="2520" y="291"/>
                  </a:lnTo>
                  <a:lnTo>
                    <a:pt x="2532" y="284"/>
                  </a:lnTo>
                  <a:lnTo>
                    <a:pt x="2544" y="277"/>
                  </a:lnTo>
                  <a:lnTo>
                    <a:pt x="2558" y="272"/>
                  </a:lnTo>
                  <a:lnTo>
                    <a:pt x="2572" y="267"/>
                  </a:lnTo>
                  <a:lnTo>
                    <a:pt x="2586" y="264"/>
                  </a:lnTo>
                  <a:lnTo>
                    <a:pt x="2602" y="260"/>
                  </a:lnTo>
                  <a:lnTo>
                    <a:pt x="2618" y="258"/>
                  </a:lnTo>
                  <a:lnTo>
                    <a:pt x="2634" y="257"/>
                  </a:lnTo>
                  <a:lnTo>
                    <a:pt x="2651" y="256"/>
                  </a:lnTo>
                  <a:lnTo>
                    <a:pt x="2673" y="257"/>
                  </a:lnTo>
                  <a:lnTo>
                    <a:pt x="2696" y="259"/>
                  </a:lnTo>
                  <a:lnTo>
                    <a:pt x="2717" y="263"/>
                  </a:lnTo>
                  <a:lnTo>
                    <a:pt x="2738" y="268"/>
                  </a:lnTo>
                  <a:lnTo>
                    <a:pt x="2758" y="275"/>
                  </a:lnTo>
                  <a:lnTo>
                    <a:pt x="2777" y="283"/>
                  </a:lnTo>
                  <a:lnTo>
                    <a:pt x="2795" y="292"/>
                  </a:lnTo>
                  <a:lnTo>
                    <a:pt x="2814" y="303"/>
                  </a:lnTo>
                  <a:lnTo>
                    <a:pt x="2830" y="316"/>
                  </a:lnTo>
                  <a:lnTo>
                    <a:pt x="2846" y="330"/>
                  </a:lnTo>
                  <a:lnTo>
                    <a:pt x="2861" y="345"/>
                  </a:lnTo>
                  <a:lnTo>
                    <a:pt x="2874" y="361"/>
                  </a:lnTo>
                  <a:lnTo>
                    <a:pt x="2887" y="378"/>
                  </a:lnTo>
                  <a:lnTo>
                    <a:pt x="2899" y="396"/>
                  </a:lnTo>
                  <a:lnTo>
                    <a:pt x="2910" y="415"/>
                  </a:lnTo>
                  <a:lnTo>
                    <a:pt x="2919" y="436"/>
                  </a:lnTo>
                  <a:lnTo>
                    <a:pt x="2927" y="458"/>
                  </a:lnTo>
                  <a:lnTo>
                    <a:pt x="2934" y="480"/>
                  </a:lnTo>
                  <a:lnTo>
                    <a:pt x="2941" y="502"/>
                  </a:lnTo>
                  <a:lnTo>
                    <a:pt x="2946" y="526"/>
                  </a:lnTo>
                  <a:lnTo>
                    <a:pt x="2949" y="549"/>
                  </a:lnTo>
                  <a:lnTo>
                    <a:pt x="2952" y="574"/>
                  </a:lnTo>
                  <a:lnTo>
                    <a:pt x="2955" y="598"/>
                  </a:lnTo>
                  <a:lnTo>
                    <a:pt x="2955" y="624"/>
                  </a:lnTo>
                  <a:lnTo>
                    <a:pt x="2954" y="651"/>
                  </a:lnTo>
                  <a:lnTo>
                    <a:pt x="2952" y="677"/>
                  </a:lnTo>
                  <a:lnTo>
                    <a:pt x="2949" y="703"/>
                  </a:lnTo>
                  <a:lnTo>
                    <a:pt x="2945" y="727"/>
                  </a:lnTo>
                  <a:lnTo>
                    <a:pt x="2940" y="752"/>
                  </a:lnTo>
                  <a:lnTo>
                    <a:pt x="2932" y="775"/>
                  </a:lnTo>
                  <a:lnTo>
                    <a:pt x="2925" y="799"/>
                  </a:lnTo>
                  <a:lnTo>
                    <a:pt x="2915" y="821"/>
                  </a:lnTo>
                  <a:lnTo>
                    <a:pt x="2904" y="843"/>
                  </a:lnTo>
                  <a:lnTo>
                    <a:pt x="2894" y="862"/>
                  </a:lnTo>
                  <a:lnTo>
                    <a:pt x="2881" y="881"/>
                  </a:lnTo>
                  <a:lnTo>
                    <a:pt x="2867" y="898"/>
                  </a:lnTo>
                  <a:lnTo>
                    <a:pt x="2852" y="914"/>
                  </a:lnTo>
                  <a:lnTo>
                    <a:pt x="2836" y="929"/>
                  </a:lnTo>
                  <a:lnTo>
                    <a:pt x="2819" y="943"/>
                  </a:lnTo>
                  <a:lnTo>
                    <a:pt x="2801" y="956"/>
                  </a:lnTo>
                  <a:lnTo>
                    <a:pt x="2781" y="966"/>
                  </a:lnTo>
                  <a:lnTo>
                    <a:pt x="2762" y="976"/>
                  </a:lnTo>
                  <a:lnTo>
                    <a:pt x="2743" y="983"/>
                  </a:lnTo>
                  <a:lnTo>
                    <a:pt x="2724" y="990"/>
                  </a:lnTo>
                  <a:lnTo>
                    <a:pt x="2703" y="995"/>
                  </a:lnTo>
                  <a:lnTo>
                    <a:pt x="2684" y="999"/>
                  </a:lnTo>
                  <a:lnTo>
                    <a:pt x="2663" y="1001"/>
                  </a:lnTo>
                  <a:lnTo>
                    <a:pt x="2642" y="1001"/>
                  </a:lnTo>
                  <a:lnTo>
                    <a:pt x="2627" y="1001"/>
                  </a:lnTo>
                  <a:lnTo>
                    <a:pt x="2613" y="1000"/>
                  </a:lnTo>
                  <a:lnTo>
                    <a:pt x="2599" y="998"/>
                  </a:lnTo>
                  <a:lnTo>
                    <a:pt x="2585" y="995"/>
                  </a:lnTo>
                  <a:lnTo>
                    <a:pt x="2572" y="992"/>
                  </a:lnTo>
                  <a:lnTo>
                    <a:pt x="2559" y="988"/>
                  </a:lnTo>
                  <a:lnTo>
                    <a:pt x="2546" y="982"/>
                  </a:lnTo>
                  <a:lnTo>
                    <a:pt x="2533" y="977"/>
                  </a:lnTo>
                  <a:lnTo>
                    <a:pt x="2522" y="969"/>
                  </a:lnTo>
                  <a:lnTo>
                    <a:pt x="2511" y="963"/>
                  </a:lnTo>
                  <a:lnTo>
                    <a:pt x="2500" y="956"/>
                  </a:lnTo>
                  <a:lnTo>
                    <a:pt x="2490" y="948"/>
                  </a:lnTo>
                  <a:lnTo>
                    <a:pt x="2480" y="940"/>
                  </a:lnTo>
                  <a:lnTo>
                    <a:pt x="2471" y="931"/>
                  </a:lnTo>
                  <a:lnTo>
                    <a:pt x="2463" y="921"/>
                  </a:lnTo>
                  <a:lnTo>
                    <a:pt x="2454" y="912"/>
                  </a:lnTo>
                  <a:lnTo>
                    <a:pt x="2454" y="1261"/>
                  </a:lnTo>
                  <a:lnTo>
                    <a:pt x="2332" y="1261"/>
                  </a:lnTo>
                  <a:close/>
                  <a:moveTo>
                    <a:pt x="1686" y="630"/>
                  </a:moveTo>
                  <a:lnTo>
                    <a:pt x="1687" y="663"/>
                  </a:lnTo>
                  <a:lnTo>
                    <a:pt x="1689" y="694"/>
                  </a:lnTo>
                  <a:lnTo>
                    <a:pt x="1691" y="709"/>
                  </a:lnTo>
                  <a:lnTo>
                    <a:pt x="1694" y="723"/>
                  </a:lnTo>
                  <a:lnTo>
                    <a:pt x="1696" y="737"/>
                  </a:lnTo>
                  <a:lnTo>
                    <a:pt x="1700" y="750"/>
                  </a:lnTo>
                  <a:lnTo>
                    <a:pt x="1704" y="763"/>
                  </a:lnTo>
                  <a:lnTo>
                    <a:pt x="1708" y="774"/>
                  </a:lnTo>
                  <a:lnTo>
                    <a:pt x="1713" y="786"/>
                  </a:lnTo>
                  <a:lnTo>
                    <a:pt x="1719" y="797"/>
                  </a:lnTo>
                  <a:lnTo>
                    <a:pt x="1724" y="807"/>
                  </a:lnTo>
                  <a:lnTo>
                    <a:pt x="1731" y="817"/>
                  </a:lnTo>
                  <a:lnTo>
                    <a:pt x="1737" y="827"/>
                  </a:lnTo>
                  <a:lnTo>
                    <a:pt x="1743" y="835"/>
                  </a:lnTo>
                  <a:lnTo>
                    <a:pt x="1758" y="851"/>
                  </a:lnTo>
                  <a:lnTo>
                    <a:pt x="1774" y="865"/>
                  </a:lnTo>
                  <a:lnTo>
                    <a:pt x="1782" y="870"/>
                  </a:lnTo>
                  <a:lnTo>
                    <a:pt x="1790" y="877"/>
                  </a:lnTo>
                  <a:lnTo>
                    <a:pt x="1799" y="881"/>
                  </a:lnTo>
                  <a:lnTo>
                    <a:pt x="1808" y="886"/>
                  </a:lnTo>
                  <a:lnTo>
                    <a:pt x="1816" y="890"/>
                  </a:lnTo>
                  <a:lnTo>
                    <a:pt x="1825" y="893"/>
                  </a:lnTo>
                  <a:lnTo>
                    <a:pt x="1833" y="896"/>
                  </a:lnTo>
                  <a:lnTo>
                    <a:pt x="1843" y="898"/>
                  </a:lnTo>
                  <a:lnTo>
                    <a:pt x="1852" y="900"/>
                  </a:lnTo>
                  <a:lnTo>
                    <a:pt x="1862" y="901"/>
                  </a:lnTo>
                  <a:lnTo>
                    <a:pt x="1872" y="902"/>
                  </a:lnTo>
                  <a:lnTo>
                    <a:pt x="1881" y="902"/>
                  </a:lnTo>
                  <a:lnTo>
                    <a:pt x="1901" y="901"/>
                  </a:lnTo>
                  <a:lnTo>
                    <a:pt x="1920" y="899"/>
                  </a:lnTo>
                  <a:lnTo>
                    <a:pt x="1928" y="896"/>
                  </a:lnTo>
                  <a:lnTo>
                    <a:pt x="1938" y="894"/>
                  </a:lnTo>
                  <a:lnTo>
                    <a:pt x="1946" y="891"/>
                  </a:lnTo>
                  <a:lnTo>
                    <a:pt x="1955" y="886"/>
                  </a:lnTo>
                  <a:lnTo>
                    <a:pt x="1971" y="878"/>
                  </a:lnTo>
                  <a:lnTo>
                    <a:pt x="1987" y="866"/>
                  </a:lnTo>
                  <a:lnTo>
                    <a:pt x="2002" y="853"/>
                  </a:lnTo>
                  <a:lnTo>
                    <a:pt x="2017" y="838"/>
                  </a:lnTo>
                  <a:lnTo>
                    <a:pt x="2023" y="830"/>
                  </a:lnTo>
                  <a:lnTo>
                    <a:pt x="2030" y="820"/>
                  </a:lnTo>
                  <a:lnTo>
                    <a:pt x="2035" y="812"/>
                  </a:lnTo>
                  <a:lnTo>
                    <a:pt x="2041" y="801"/>
                  </a:lnTo>
                  <a:lnTo>
                    <a:pt x="2046" y="790"/>
                  </a:lnTo>
                  <a:lnTo>
                    <a:pt x="2050" y="780"/>
                  </a:lnTo>
                  <a:lnTo>
                    <a:pt x="2054" y="768"/>
                  </a:lnTo>
                  <a:lnTo>
                    <a:pt x="2059" y="756"/>
                  </a:lnTo>
                  <a:lnTo>
                    <a:pt x="2064" y="731"/>
                  </a:lnTo>
                  <a:lnTo>
                    <a:pt x="2068" y="703"/>
                  </a:lnTo>
                  <a:lnTo>
                    <a:pt x="2072" y="672"/>
                  </a:lnTo>
                  <a:lnTo>
                    <a:pt x="2073" y="640"/>
                  </a:lnTo>
                  <a:lnTo>
                    <a:pt x="2072" y="605"/>
                  </a:lnTo>
                  <a:lnTo>
                    <a:pt x="2068" y="572"/>
                  </a:lnTo>
                  <a:lnTo>
                    <a:pt x="2067" y="557"/>
                  </a:lnTo>
                  <a:lnTo>
                    <a:pt x="2064" y="542"/>
                  </a:lnTo>
                  <a:lnTo>
                    <a:pt x="2062" y="527"/>
                  </a:lnTo>
                  <a:lnTo>
                    <a:pt x="2058" y="513"/>
                  </a:lnTo>
                  <a:lnTo>
                    <a:pt x="2054" y="500"/>
                  </a:lnTo>
                  <a:lnTo>
                    <a:pt x="2050" y="488"/>
                  </a:lnTo>
                  <a:lnTo>
                    <a:pt x="2046" y="476"/>
                  </a:lnTo>
                  <a:lnTo>
                    <a:pt x="2041" y="465"/>
                  </a:lnTo>
                  <a:lnTo>
                    <a:pt x="2035" y="453"/>
                  </a:lnTo>
                  <a:lnTo>
                    <a:pt x="2029" y="444"/>
                  </a:lnTo>
                  <a:lnTo>
                    <a:pt x="2022" y="434"/>
                  </a:lnTo>
                  <a:lnTo>
                    <a:pt x="2016" y="426"/>
                  </a:lnTo>
                  <a:lnTo>
                    <a:pt x="2001" y="410"/>
                  </a:lnTo>
                  <a:lnTo>
                    <a:pt x="1985" y="396"/>
                  </a:lnTo>
                  <a:lnTo>
                    <a:pt x="1977" y="389"/>
                  </a:lnTo>
                  <a:lnTo>
                    <a:pt x="1969" y="384"/>
                  </a:lnTo>
                  <a:lnTo>
                    <a:pt x="1960" y="379"/>
                  </a:lnTo>
                  <a:lnTo>
                    <a:pt x="1952" y="374"/>
                  </a:lnTo>
                  <a:lnTo>
                    <a:pt x="1943" y="370"/>
                  </a:lnTo>
                  <a:lnTo>
                    <a:pt x="1935" y="367"/>
                  </a:lnTo>
                  <a:lnTo>
                    <a:pt x="1925" y="364"/>
                  </a:lnTo>
                  <a:lnTo>
                    <a:pt x="1915" y="362"/>
                  </a:lnTo>
                  <a:lnTo>
                    <a:pt x="1906" y="360"/>
                  </a:lnTo>
                  <a:lnTo>
                    <a:pt x="1896" y="358"/>
                  </a:lnTo>
                  <a:lnTo>
                    <a:pt x="1886" y="357"/>
                  </a:lnTo>
                  <a:lnTo>
                    <a:pt x="1876" y="357"/>
                  </a:lnTo>
                  <a:lnTo>
                    <a:pt x="1856" y="358"/>
                  </a:lnTo>
                  <a:lnTo>
                    <a:pt x="1836" y="361"/>
                  </a:lnTo>
                  <a:lnTo>
                    <a:pt x="1828" y="364"/>
                  </a:lnTo>
                  <a:lnTo>
                    <a:pt x="1818" y="366"/>
                  </a:lnTo>
                  <a:lnTo>
                    <a:pt x="1810" y="369"/>
                  </a:lnTo>
                  <a:lnTo>
                    <a:pt x="1801" y="373"/>
                  </a:lnTo>
                  <a:lnTo>
                    <a:pt x="1793" y="378"/>
                  </a:lnTo>
                  <a:lnTo>
                    <a:pt x="1784" y="383"/>
                  </a:lnTo>
                  <a:lnTo>
                    <a:pt x="1777" y="388"/>
                  </a:lnTo>
                  <a:lnTo>
                    <a:pt x="1769" y="394"/>
                  </a:lnTo>
                  <a:lnTo>
                    <a:pt x="1754" y="408"/>
                  </a:lnTo>
                  <a:lnTo>
                    <a:pt x="1740" y="422"/>
                  </a:lnTo>
                  <a:lnTo>
                    <a:pt x="1734" y="431"/>
                  </a:lnTo>
                  <a:lnTo>
                    <a:pt x="1727" y="441"/>
                  </a:lnTo>
                  <a:lnTo>
                    <a:pt x="1721" y="450"/>
                  </a:lnTo>
                  <a:lnTo>
                    <a:pt x="1717" y="461"/>
                  </a:lnTo>
                  <a:lnTo>
                    <a:pt x="1711" y="472"/>
                  </a:lnTo>
                  <a:lnTo>
                    <a:pt x="1707" y="482"/>
                  </a:lnTo>
                  <a:lnTo>
                    <a:pt x="1703" y="495"/>
                  </a:lnTo>
                  <a:lnTo>
                    <a:pt x="1700" y="508"/>
                  </a:lnTo>
                  <a:lnTo>
                    <a:pt x="1693" y="534"/>
                  </a:lnTo>
                  <a:lnTo>
                    <a:pt x="1689" y="564"/>
                  </a:lnTo>
                  <a:lnTo>
                    <a:pt x="1687" y="596"/>
                  </a:lnTo>
                  <a:lnTo>
                    <a:pt x="1686" y="630"/>
                  </a:lnTo>
                  <a:close/>
                  <a:moveTo>
                    <a:pt x="2069" y="987"/>
                  </a:moveTo>
                  <a:lnTo>
                    <a:pt x="2069" y="896"/>
                  </a:lnTo>
                  <a:lnTo>
                    <a:pt x="2061" y="909"/>
                  </a:lnTo>
                  <a:lnTo>
                    <a:pt x="2051" y="920"/>
                  </a:lnTo>
                  <a:lnTo>
                    <a:pt x="2042" y="932"/>
                  </a:lnTo>
                  <a:lnTo>
                    <a:pt x="2032" y="943"/>
                  </a:lnTo>
                  <a:lnTo>
                    <a:pt x="2021" y="951"/>
                  </a:lnTo>
                  <a:lnTo>
                    <a:pt x="2010" y="961"/>
                  </a:lnTo>
                  <a:lnTo>
                    <a:pt x="1998" y="968"/>
                  </a:lnTo>
                  <a:lnTo>
                    <a:pt x="1985" y="976"/>
                  </a:lnTo>
                  <a:lnTo>
                    <a:pt x="1973" y="981"/>
                  </a:lnTo>
                  <a:lnTo>
                    <a:pt x="1959" y="987"/>
                  </a:lnTo>
                  <a:lnTo>
                    <a:pt x="1945" y="992"/>
                  </a:lnTo>
                  <a:lnTo>
                    <a:pt x="1932" y="995"/>
                  </a:lnTo>
                  <a:lnTo>
                    <a:pt x="1917" y="998"/>
                  </a:lnTo>
                  <a:lnTo>
                    <a:pt x="1902" y="1000"/>
                  </a:lnTo>
                  <a:lnTo>
                    <a:pt x="1886" y="1001"/>
                  </a:lnTo>
                  <a:lnTo>
                    <a:pt x="1870" y="1001"/>
                  </a:lnTo>
                  <a:lnTo>
                    <a:pt x="1848" y="1001"/>
                  </a:lnTo>
                  <a:lnTo>
                    <a:pt x="1828" y="999"/>
                  </a:lnTo>
                  <a:lnTo>
                    <a:pt x="1808" y="995"/>
                  </a:lnTo>
                  <a:lnTo>
                    <a:pt x="1787" y="990"/>
                  </a:lnTo>
                  <a:lnTo>
                    <a:pt x="1768" y="983"/>
                  </a:lnTo>
                  <a:lnTo>
                    <a:pt x="1749" y="976"/>
                  </a:lnTo>
                  <a:lnTo>
                    <a:pt x="1731" y="966"/>
                  </a:lnTo>
                  <a:lnTo>
                    <a:pt x="1712" y="955"/>
                  </a:lnTo>
                  <a:lnTo>
                    <a:pt x="1694" y="943"/>
                  </a:lnTo>
                  <a:lnTo>
                    <a:pt x="1678" y="929"/>
                  </a:lnTo>
                  <a:lnTo>
                    <a:pt x="1663" y="914"/>
                  </a:lnTo>
                  <a:lnTo>
                    <a:pt x="1648" y="898"/>
                  </a:lnTo>
                  <a:lnTo>
                    <a:pt x="1634" y="882"/>
                  </a:lnTo>
                  <a:lnTo>
                    <a:pt x="1623" y="864"/>
                  </a:lnTo>
                  <a:lnTo>
                    <a:pt x="1611" y="844"/>
                  </a:lnTo>
                  <a:lnTo>
                    <a:pt x="1600" y="823"/>
                  </a:lnTo>
                  <a:lnTo>
                    <a:pt x="1592" y="802"/>
                  </a:lnTo>
                  <a:lnTo>
                    <a:pt x="1583" y="780"/>
                  </a:lnTo>
                  <a:lnTo>
                    <a:pt x="1577" y="757"/>
                  </a:lnTo>
                  <a:lnTo>
                    <a:pt x="1571" y="733"/>
                  </a:lnTo>
                  <a:lnTo>
                    <a:pt x="1567" y="708"/>
                  </a:lnTo>
                  <a:lnTo>
                    <a:pt x="1564" y="683"/>
                  </a:lnTo>
                  <a:lnTo>
                    <a:pt x="1562" y="657"/>
                  </a:lnTo>
                  <a:lnTo>
                    <a:pt x="1562" y="629"/>
                  </a:lnTo>
                  <a:lnTo>
                    <a:pt x="1562" y="604"/>
                  </a:lnTo>
                  <a:lnTo>
                    <a:pt x="1564" y="578"/>
                  </a:lnTo>
                  <a:lnTo>
                    <a:pt x="1566" y="553"/>
                  </a:lnTo>
                  <a:lnTo>
                    <a:pt x="1570" y="528"/>
                  </a:lnTo>
                  <a:lnTo>
                    <a:pt x="1576" y="505"/>
                  </a:lnTo>
                  <a:lnTo>
                    <a:pt x="1581" y="481"/>
                  </a:lnTo>
                  <a:lnTo>
                    <a:pt x="1588" y="458"/>
                  </a:lnTo>
                  <a:lnTo>
                    <a:pt x="1597" y="436"/>
                  </a:lnTo>
                  <a:lnTo>
                    <a:pt x="1607" y="415"/>
                  </a:lnTo>
                  <a:lnTo>
                    <a:pt x="1617" y="395"/>
                  </a:lnTo>
                  <a:lnTo>
                    <a:pt x="1629" y="377"/>
                  </a:lnTo>
                  <a:lnTo>
                    <a:pt x="1642" y="360"/>
                  </a:lnTo>
                  <a:lnTo>
                    <a:pt x="1656" y="344"/>
                  </a:lnTo>
                  <a:lnTo>
                    <a:pt x="1671" y="329"/>
                  </a:lnTo>
                  <a:lnTo>
                    <a:pt x="1687" y="315"/>
                  </a:lnTo>
                  <a:lnTo>
                    <a:pt x="1704" y="303"/>
                  </a:lnTo>
                  <a:lnTo>
                    <a:pt x="1722" y="292"/>
                  </a:lnTo>
                  <a:lnTo>
                    <a:pt x="1741" y="283"/>
                  </a:lnTo>
                  <a:lnTo>
                    <a:pt x="1760" y="274"/>
                  </a:lnTo>
                  <a:lnTo>
                    <a:pt x="1780" y="268"/>
                  </a:lnTo>
                  <a:lnTo>
                    <a:pt x="1800" y="263"/>
                  </a:lnTo>
                  <a:lnTo>
                    <a:pt x="1820" y="259"/>
                  </a:lnTo>
                  <a:lnTo>
                    <a:pt x="1842" y="257"/>
                  </a:lnTo>
                  <a:lnTo>
                    <a:pt x="1864" y="256"/>
                  </a:lnTo>
                  <a:lnTo>
                    <a:pt x="1880" y="257"/>
                  </a:lnTo>
                  <a:lnTo>
                    <a:pt x="1895" y="258"/>
                  </a:lnTo>
                  <a:lnTo>
                    <a:pt x="1910" y="260"/>
                  </a:lnTo>
                  <a:lnTo>
                    <a:pt x="1925" y="264"/>
                  </a:lnTo>
                  <a:lnTo>
                    <a:pt x="1939" y="267"/>
                  </a:lnTo>
                  <a:lnTo>
                    <a:pt x="1953" y="272"/>
                  </a:lnTo>
                  <a:lnTo>
                    <a:pt x="1967" y="277"/>
                  </a:lnTo>
                  <a:lnTo>
                    <a:pt x="1980" y="284"/>
                  </a:lnTo>
                  <a:lnTo>
                    <a:pt x="1991" y="291"/>
                  </a:lnTo>
                  <a:lnTo>
                    <a:pt x="2003" y="299"/>
                  </a:lnTo>
                  <a:lnTo>
                    <a:pt x="2014" y="306"/>
                  </a:lnTo>
                  <a:lnTo>
                    <a:pt x="2025" y="315"/>
                  </a:lnTo>
                  <a:lnTo>
                    <a:pt x="2035" y="324"/>
                  </a:lnTo>
                  <a:lnTo>
                    <a:pt x="2044" y="334"/>
                  </a:lnTo>
                  <a:lnTo>
                    <a:pt x="2053" y="345"/>
                  </a:lnTo>
                  <a:lnTo>
                    <a:pt x="2061" y="355"/>
                  </a:lnTo>
                  <a:lnTo>
                    <a:pt x="2061" y="0"/>
                  </a:lnTo>
                  <a:lnTo>
                    <a:pt x="2183" y="0"/>
                  </a:lnTo>
                  <a:lnTo>
                    <a:pt x="2183" y="987"/>
                  </a:lnTo>
                  <a:lnTo>
                    <a:pt x="2069" y="987"/>
                  </a:lnTo>
                  <a:close/>
                  <a:moveTo>
                    <a:pt x="960" y="629"/>
                  </a:moveTo>
                  <a:lnTo>
                    <a:pt x="961" y="662"/>
                  </a:lnTo>
                  <a:lnTo>
                    <a:pt x="963" y="693"/>
                  </a:lnTo>
                  <a:lnTo>
                    <a:pt x="965" y="708"/>
                  </a:lnTo>
                  <a:lnTo>
                    <a:pt x="968" y="722"/>
                  </a:lnTo>
                  <a:lnTo>
                    <a:pt x="970" y="736"/>
                  </a:lnTo>
                  <a:lnTo>
                    <a:pt x="975" y="749"/>
                  </a:lnTo>
                  <a:lnTo>
                    <a:pt x="978" y="762"/>
                  </a:lnTo>
                  <a:lnTo>
                    <a:pt x="983" y="774"/>
                  </a:lnTo>
                  <a:lnTo>
                    <a:pt x="988" y="785"/>
                  </a:lnTo>
                  <a:lnTo>
                    <a:pt x="993" y="797"/>
                  </a:lnTo>
                  <a:lnTo>
                    <a:pt x="999" y="806"/>
                  </a:lnTo>
                  <a:lnTo>
                    <a:pt x="1006" y="816"/>
                  </a:lnTo>
                  <a:lnTo>
                    <a:pt x="1012" y="826"/>
                  </a:lnTo>
                  <a:lnTo>
                    <a:pt x="1020" y="834"/>
                  </a:lnTo>
                  <a:lnTo>
                    <a:pt x="1027" y="843"/>
                  </a:lnTo>
                  <a:lnTo>
                    <a:pt x="1035" y="850"/>
                  </a:lnTo>
                  <a:lnTo>
                    <a:pt x="1043" y="858"/>
                  </a:lnTo>
                  <a:lnTo>
                    <a:pt x="1052" y="864"/>
                  </a:lnTo>
                  <a:lnTo>
                    <a:pt x="1060" y="870"/>
                  </a:lnTo>
                  <a:lnTo>
                    <a:pt x="1069" y="876"/>
                  </a:lnTo>
                  <a:lnTo>
                    <a:pt x="1078" y="881"/>
                  </a:lnTo>
                  <a:lnTo>
                    <a:pt x="1088" y="885"/>
                  </a:lnTo>
                  <a:lnTo>
                    <a:pt x="1098" y="890"/>
                  </a:lnTo>
                  <a:lnTo>
                    <a:pt x="1107" y="893"/>
                  </a:lnTo>
                  <a:lnTo>
                    <a:pt x="1117" y="896"/>
                  </a:lnTo>
                  <a:lnTo>
                    <a:pt x="1128" y="898"/>
                  </a:lnTo>
                  <a:lnTo>
                    <a:pt x="1138" y="900"/>
                  </a:lnTo>
                  <a:lnTo>
                    <a:pt x="1149" y="901"/>
                  </a:lnTo>
                  <a:lnTo>
                    <a:pt x="1160" y="902"/>
                  </a:lnTo>
                  <a:lnTo>
                    <a:pt x="1171" y="902"/>
                  </a:lnTo>
                  <a:lnTo>
                    <a:pt x="1182" y="902"/>
                  </a:lnTo>
                  <a:lnTo>
                    <a:pt x="1194" y="901"/>
                  </a:lnTo>
                  <a:lnTo>
                    <a:pt x="1205" y="900"/>
                  </a:lnTo>
                  <a:lnTo>
                    <a:pt x="1214" y="898"/>
                  </a:lnTo>
                  <a:lnTo>
                    <a:pt x="1225" y="896"/>
                  </a:lnTo>
                  <a:lnTo>
                    <a:pt x="1234" y="893"/>
                  </a:lnTo>
                  <a:lnTo>
                    <a:pt x="1244" y="890"/>
                  </a:lnTo>
                  <a:lnTo>
                    <a:pt x="1254" y="885"/>
                  </a:lnTo>
                  <a:lnTo>
                    <a:pt x="1263" y="881"/>
                  </a:lnTo>
                  <a:lnTo>
                    <a:pt x="1273" y="876"/>
                  </a:lnTo>
                  <a:lnTo>
                    <a:pt x="1282" y="870"/>
                  </a:lnTo>
                  <a:lnTo>
                    <a:pt x="1290" y="864"/>
                  </a:lnTo>
                  <a:lnTo>
                    <a:pt x="1299" y="858"/>
                  </a:lnTo>
                  <a:lnTo>
                    <a:pt x="1306" y="850"/>
                  </a:lnTo>
                  <a:lnTo>
                    <a:pt x="1315" y="843"/>
                  </a:lnTo>
                  <a:lnTo>
                    <a:pt x="1322" y="834"/>
                  </a:lnTo>
                  <a:lnTo>
                    <a:pt x="1330" y="826"/>
                  </a:lnTo>
                  <a:lnTo>
                    <a:pt x="1336" y="816"/>
                  </a:lnTo>
                  <a:lnTo>
                    <a:pt x="1342" y="806"/>
                  </a:lnTo>
                  <a:lnTo>
                    <a:pt x="1348" y="796"/>
                  </a:lnTo>
                  <a:lnTo>
                    <a:pt x="1354" y="784"/>
                  </a:lnTo>
                  <a:lnTo>
                    <a:pt x="1359" y="773"/>
                  </a:lnTo>
                  <a:lnTo>
                    <a:pt x="1363" y="760"/>
                  </a:lnTo>
                  <a:lnTo>
                    <a:pt x="1367" y="748"/>
                  </a:lnTo>
                  <a:lnTo>
                    <a:pt x="1370" y="735"/>
                  </a:lnTo>
                  <a:lnTo>
                    <a:pt x="1373" y="721"/>
                  </a:lnTo>
                  <a:lnTo>
                    <a:pt x="1377" y="706"/>
                  </a:lnTo>
                  <a:lnTo>
                    <a:pt x="1379" y="691"/>
                  </a:lnTo>
                  <a:lnTo>
                    <a:pt x="1381" y="659"/>
                  </a:lnTo>
                  <a:lnTo>
                    <a:pt x="1382" y="625"/>
                  </a:lnTo>
                  <a:lnTo>
                    <a:pt x="1381" y="593"/>
                  </a:lnTo>
                  <a:lnTo>
                    <a:pt x="1379" y="563"/>
                  </a:lnTo>
                  <a:lnTo>
                    <a:pt x="1377" y="549"/>
                  </a:lnTo>
                  <a:lnTo>
                    <a:pt x="1373" y="535"/>
                  </a:lnTo>
                  <a:lnTo>
                    <a:pt x="1370" y="522"/>
                  </a:lnTo>
                  <a:lnTo>
                    <a:pt x="1367" y="509"/>
                  </a:lnTo>
                  <a:lnTo>
                    <a:pt x="1363" y="497"/>
                  </a:lnTo>
                  <a:lnTo>
                    <a:pt x="1359" y="485"/>
                  </a:lnTo>
                  <a:lnTo>
                    <a:pt x="1353" y="474"/>
                  </a:lnTo>
                  <a:lnTo>
                    <a:pt x="1348" y="463"/>
                  </a:lnTo>
                  <a:lnTo>
                    <a:pt x="1342" y="453"/>
                  </a:lnTo>
                  <a:lnTo>
                    <a:pt x="1336" y="443"/>
                  </a:lnTo>
                  <a:lnTo>
                    <a:pt x="1329" y="434"/>
                  </a:lnTo>
                  <a:lnTo>
                    <a:pt x="1321" y="426"/>
                  </a:lnTo>
                  <a:lnTo>
                    <a:pt x="1314" y="417"/>
                  </a:lnTo>
                  <a:lnTo>
                    <a:pt x="1306" y="410"/>
                  </a:lnTo>
                  <a:lnTo>
                    <a:pt x="1298" y="402"/>
                  </a:lnTo>
                  <a:lnTo>
                    <a:pt x="1289" y="396"/>
                  </a:lnTo>
                  <a:lnTo>
                    <a:pt x="1280" y="389"/>
                  </a:lnTo>
                  <a:lnTo>
                    <a:pt x="1272" y="384"/>
                  </a:lnTo>
                  <a:lnTo>
                    <a:pt x="1263" y="379"/>
                  </a:lnTo>
                  <a:lnTo>
                    <a:pt x="1254" y="374"/>
                  </a:lnTo>
                  <a:lnTo>
                    <a:pt x="1244" y="370"/>
                  </a:lnTo>
                  <a:lnTo>
                    <a:pt x="1234" y="367"/>
                  </a:lnTo>
                  <a:lnTo>
                    <a:pt x="1225" y="364"/>
                  </a:lnTo>
                  <a:lnTo>
                    <a:pt x="1214" y="362"/>
                  </a:lnTo>
                  <a:lnTo>
                    <a:pt x="1203" y="360"/>
                  </a:lnTo>
                  <a:lnTo>
                    <a:pt x="1193" y="358"/>
                  </a:lnTo>
                  <a:lnTo>
                    <a:pt x="1182" y="357"/>
                  </a:lnTo>
                  <a:lnTo>
                    <a:pt x="1171" y="357"/>
                  </a:lnTo>
                  <a:lnTo>
                    <a:pt x="1160" y="357"/>
                  </a:lnTo>
                  <a:lnTo>
                    <a:pt x="1149" y="358"/>
                  </a:lnTo>
                  <a:lnTo>
                    <a:pt x="1138" y="360"/>
                  </a:lnTo>
                  <a:lnTo>
                    <a:pt x="1128" y="362"/>
                  </a:lnTo>
                  <a:lnTo>
                    <a:pt x="1117" y="364"/>
                  </a:lnTo>
                  <a:lnTo>
                    <a:pt x="1107" y="367"/>
                  </a:lnTo>
                  <a:lnTo>
                    <a:pt x="1098" y="370"/>
                  </a:lnTo>
                  <a:lnTo>
                    <a:pt x="1088" y="373"/>
                  </a:lnTo>
                  <a:lnTo>
                    <a:pt x="1078" y="379"/>
                  </a:lnTo>
                  <a:lnTo>
                    <a:pt x="1069" y="383"/>
                  </a:lnTo>
                  <a:lnTo>
                    <a:pt x="1060" y="389"/>
                  </a:lnTo>
                  <a:lnTo>
                    <a:pt x="1052" y="395"/>
                  </a:lnTo>
                  <a:lnTo>
                    <a:pt x="1043" y="402"/>
                  </a:lnTo>
                  <a:lnTo>
                    <a:pt x="1035" y="409"/>
                  </a:lnTo>
                  <a:lnTo>
                    <a:pt x="1027" y="416"/>
                  </a:lnTo>
                  <a:lnTo>
                    <a:pt x="1020" y="425"/>
                  </a:lnTo>
                  <a:lnTo>
                    <a:pt x="1012" y="433"/>
                  </a:lnTo>
                  <a:lnTo>
                    <a:pt x="1006" y="443"/>
                  </a:lnTo>
                  <a:lnTo>
                    <a:pt x="999" y="452"/>
                  </a:lnTo>
                  <a:lnTo>
                    <a:pt x="993" y="463"/>
                  </a:lnTo>
                  <a:lnTo>
                    <a:pt x="988" y="474"/>
                  </a:lnTo>
                  <a:lnTo>
                    <a:pt x="983" y="485"/>
                  </a:lnTo>
                  <a:lnTo>
                    <a:pt x="978" y="497"/>
                  </a:lnTo>
                  <a:lnTo>
                    <a:pt x="975" y="510"/>
                  </a:lnTo>
                  <a:lnTo>
                    <a:pt x="970" y="523"/>
                  </a:lnTo>
                  <a:lnTo>
                    <a:pt x="968" y="537"/>
                  </a:lnTo>
                  <a:lnTo>
                    <a:pt x="965" y="550"/>
                  </a:lnTo>
                  <a:lnTo>
                    <a:pt x="963" y="565"/>
                  </a:lnTo>
                  <a:lnTo>
                    <a:pt x="961" y="596"/>
                  </a:lnTo>
                  <a:lnTo>
                    <a:pt x="960" y="629"/>
                  </a:lnTo>
                  <a:close/>
                  <a:moveTo>
                    <a:pt x="835" y="629"/>
                  </a:moveTo>
                  <a:lnTo>
                    <a:pt x="836" y="605"/>
                  </a:lnTo>
                  <a:lnTo>
                    <a:pt x="837" y="581"/>
                  </a:lnTo>
                  <a:lnTo>
                    <a:pt x="839" y="559"/>
                  </a:lnTo>
                  <a:lnTo>
                    <a:pt x="842" y="537"/>
                  </a:lnTo>
                  <a:lnTo>
                    <a:pt x="845" y="515"/>
                  </a:lnTo>
                  <a:lnTo>
                    <a:pt x="851" y="495"/>
                  </a:lnTo>
                  <a:lnTo>
                    <a:pt x="856" y="476"/>
                  </a:lnTo>
                  <a:lnTo>
                    <a:pt x="862" y="457"/>
                  </a:lnTo>
                  <a:lnTo>
                    <a:pt x="870" y="438"/>
                  </a:lnTo>
                  <a:lnTo>
                    <a:pt x="878" y="421"/>
                  </a:lnTo>
                  <a:lnTo>
                    <a:pt x="887" y="405"/>
                  </a:lnTo>
                  <a:lnTo>
                    <a:pt x="898" y="389"/>
                  </a:lnTo>
                  <a:lnTo>
                    <a:pt x="908" y="376"/>
                  </a:lnTo>
                  <a:lnTo>
                    <a:pt x="920" y="361"/>
                  </a:lnTo>
                  <a:lnTo>
                    <a:pt x="932" y="348"/>
                  </a:lnTo>
                  <a:lnTo>
                    <a:pt x="946" y="336"/>
                  </a:lnTo>
                  <a:lnTo>
                    <a:pt x="958" y="327"/>
                  </a:lnTo>
                  <a:lnTo>
                    <a:pt x="969" y="317"/>
                  </a:lnTo>
                  <a:lnTo>
                    <a:pt x="982" y="308"/>
                  </a:lnTo>
                  <a:lnTo>
                    <a:pt x="994" y="301"/>
                  </a:lnTo>
                  <a:lnTo>
                    <a:pt x="1008" y="293"/>
                  </a:lnTo>
                  <a:lnTo>
                    <a:pt x="1021" y="287"/>
                  </a:lnTo>
                  <a:lnTo>
                    <a:pt x="1035" y="282"/>
                  </a:lnTo>
                  <a:lnTo>
                    <a:pt x="1048" y="276"/>
                  </a:lnTo>
                  <a:lnTo>
                    <a:pt x="1062" y="272"/>
                  </a:lnTo>
                  <a:lnTo>
                    <a:pt x="1077" y="268"/>
                  </a:lnTo>
                  <a:lnTo>
                    <a:pt x="1092" y="265"/>
                  </a:lnTo>
                  <a:lnTo>
                    <a:pt x="1107" y="261"/>
                  </a:lnTo>
                  <a:lnTo>
                    <a:pt x="1122" y="259"/>
                  </a:lnTo>
                  <a:lnTo>
                    <a:pt x="1138" y="257"/>
                  </a:lnTo>
                  <a:lnTo>
                    <a:pt x="1154" y="257"/>
                  </a:lnTo>
                  <a:lnTo>
                    <a:pt x="1171" y="256"/>
                  </a:lnTo>
                  <a:lnTo>
                    <a:pt x="1190" y="257"/>
                  </a:lnTo>
                  <a:lnTo>
                    <a:pt x="1208" y="258"/>
                  </a:lnTo>
                  <a:lnTo>
                    <a:pt x="1225" y="259"/>
                  </a:lnTo>
                  <a:lnTo>
                    <a:pt x="1242" y="263"/>
                  </a:lnTo>
                  <a:lnTo>
                    <a:pt x="1258" y="266"/>
                  </a:lnTo>
                  <a:lnTo>
                    <a:pt x="1274" y="270"/>
                  </a:lnTo>
                  <a:lnTo>
                    <a:pt x="1290" y="275"/>
                  </a:lnTo>
                  <a:lnTo>
                    <a:pt x="1305" y="281"/>
                  </a:lnTo>
                  <a:lnTo>
                    <a:pt x="1320" y="287"/>
                  </a:lnTo>
                  <a:lnTo>
                    <a:pt x="1335" y="295"/>
                  </a:lnTo>
                  <a:lnTo>
                    <a:pt x="1349" y="302"/>
                  </a:lnTo>
                  <a:lnTo>
                    <a:pt x="1363" y="311"/>
                  </a:lnTo>
                  <a:lnTo>
                    <a:pt x="1376" y="320"/>
                  </a:lnTo>
                  <a:lnTo>
                    <a:pt x="1388" y="331"/>
                  </a:lnTo>
                  <a:lnTo>
                    <a:pt x="1401" y="341"/>
                  </a:lnTo>
                  <a:lnTo>
                    <a:pt x="1413" y="353"/>
                  </a:lnTo>
                  <a:lnTo>
                    <a:pt x="1424" y="365"/>
                  </a:lnTo>
                  <a:lnTo>
                    <a:pt x="1434" y="378"/>
                  </a:lnTo>
                  <a:lnTo>
                    <a:pt x="1444" y="392"/>
                  </a:lnTo>
                  <a:lnTo>
                    <a:pt x="1454" y="405"/>
                  </a:lnTo>
                  <a:lnTo>
                    <a:pt x="1462" y="420"/>
                  </a:lnTo>
                  <a:lnTo>
                    <a:pt x="1470" y="435"/>
                  </a:lnTo>
                  <a:lnTo>
                    <a:pt x="1477" y="451"/>
                  </a:lnTo>
                  <a:lnTo>
                    <a:pt x="1483" y="467"/>
                  </a:lnTo>
                  <a:lnTo>
                    <a:pt x="1489" y="484"/>
                  </a:lnTo>
                  <a:lnTo>
                    <a:pt x="1493" y="502"/>
                  </a:lnTo>
                  <a:lnTo>
                    <a:pt x="1497" y="521"/>
                  </a:lnTo>
                  <a:lnTo>
                    <a:pt x="1501" y="539"/>
                  </a:lnTo>
                  <a:lnTo>
                    <a:pt x="1503" y="558"/>
                  </a:lnTo>
                  <a:lnTo>
                    <a:pt x="1505" y="578"/>
                  </a:lnTo>
                  <a:lnTo>
                    <a:pt x="1506" y="598"/>
                  </a:lnTo>
                  <a:lnTo>
                    <a:pt x="1506" y="619"/>
                  </a:lnTo>
                  <a:lnTo>
                    <a:pt x="1506" y="653"/>
                  </a:lnTo>
                  <a:lnTo>
                    <a:pt x="1504" y="685"/>
                  </a:lnTo>
                  <a:lnTo>
                    <a:pt x="1501" y="714"/>
                  </a:lnTo>
                  <a:lnTo>
                    <a:pt x="1496" y="742"/>
                  </a:lnTo>
                  <a:lnTo>
                    <a:pt x="1490" y="768"/>
                  </a:lnTo>
                  <a:lnTo>
                    <a:pt x="1484" y="792"/>
                  </a:lnTo>
                  <a:lnTo>
                    <a:pt x="1475" y="815"/>
                  </a:lnTo>
                  <a:lnTo>
                    <a:pt x="1465" y="835"/>
                  </a:lnTo>
                  <a:lnTo>
                    <a:pt x="1454" y="854"/>
                  </a:lnTo>
                  <a:lnTo>
                    <a:pt x="1442" y="872"/>
                  </a:lnTo>
                  <a:lnTo>
                    <a:pt x="1429" y="890"/>
                  </a:lnTo>
                  <a:lnTo>
                    <a:pt x="1414" y="905"/>
                  </a:lnTo>
                  <a:lnTo>
                    <a:pt x="1398" y="920"/>
                  </a:lnTo>
                  <a:lnTo>
                    <a:pt x="1381" y="934"/>
                  </a:lnTo>
                  <a:lnTo>
                    <a:pt x="1364" y="947"/>
                  </a:lnTo>
                  <a:lnTo>
                    <a:pt x="1345" y="958"/>
                  </a:lnTo>
                  <a:lnTo>
                    <a:pt x="1324" y="968"/>
                  </a:lnTo>
                  <a:lnTo>
                    <a:pt x="1304" y="977"/>
                  </a:lnTo>
                  <a:lnTo>
                    <a:pt x="1283" y="984"/>
                  </a:lnTo>
                  <a:lnTo>
                    <a:pt x="1261" y="991"/>
                  </a:lnTo>
                  <a:lnTo>
                    <a:pt x="1240" y="996"/>
                  </a:lnTo>
                  <a:lnTo>
                    <a:pt x="1217" y="999"/>
                  </a:lnTo>
                  <a:lnTo>
                    <a:pt x="1194" y="1001"/>
                  </a:lnTo>
                  <a:lnTo>
                    <a:pt x="1171" y="1001"/>
                  </a:lnTo>
                  <a:lnTo>
                    <a:pt x="1152" y="1001"/>
                  </a:lnTo>
                  <a:lnTo>
                    <a:pt x="1134" y="1000"/>
                  </a:lnTo>
                  <a:lnTo>
                    <a:pt x="1117" y="998"/>
                  </a:lnTo>
                  <a:lnTo>
                    <a:pt x="1100" y="996"/>
                  </a:lnTo>
                  <a:lnTo>
                    <a:pt x="1083" y="993"/>
                  </a:lnTo>
                  <a:lnTo>
                    <a:pt x="1067" y="989"/>
                  </a:lnTo>
                  <a:lnTo>
                    <a:pt x="1051" y="983"/>
                  </a:lnTo>
                  <a:lnTo>
                    <a:pt x="1035" y="978"/>
                  </a:lnTo>
                  <a:lnTo>
                    <a:pt x="1020" y="972"/>
                  </a:lnTo>
                  <a:lnTo>
                    <a:pt x="1006" y="964"/>
                  </a:lnTo>
                  <a:lnTo>
                    <a:pt x="992" y="957"/>
                  </a:lnTo>
                  <a:lnTo>
                    <a:pt x="978" y="948"/>
                  </a:lnTo>
                  <a:lnTo>
                    <a:pt x="965" y="939"/>
                  </a:lnTo>
                  <a:lnTo>
                    <a:pt x="952" y="929"/>
                  </a:lnTo>
                  <a:lnTo>
                    <a:pt x="939" y="917"/>
                  </a:lnTo>
                  <a:lnTo>
                    <a:pt x="928" y="905"/>
                  </a:lnTo>
                  <a:lnTo>
                    <a:pt x="917" y="894"/>
                  </a:lnTo>
                  <a:lnTo>
                    <a:pt x="906" y="881"/>
                  </a:lnTo>
                  <a:lnTo>
                    <a:pt x="897" y="867"/>
                  </a:lnTo>
                  <a:lnTo>
                    <a:pt x="887" y="852"/>
                  </a:lnTo>
                  <a:lnTo>
                    <a:pt x="878" y="837"/>
                  </a:lnTo>
                  <a:lnTo>
                    <a:pt x="871" y="822"/>
                  </a:lnTo>
                  <a:lnTo>
                    <a:pt x="865" y="805"/>
                  </a:lnTo>
                  <a:lnTo>
                    <a:pt x="858" y="788"/>
                  </a:lnTo>
                  <a:lnTo>
                    <a:pt x="853" y="771"/>
                  </a:lnTo>
                  <a:lnTo>
                    <a:pt x="849" y="753"/>
                  </a:lnTo>
                  <a:lnTo>
                    <a:pt x="844" y="734"/>
                  </a:lnTo>
                  <a:lnTo>
                    <a:pt x="841" y="715"/>
                  </a:lnTo>
                  <a:lnTo>
                    <a:pt x="838" y="694"/>
                  </a:lnTo>
                  <a:lnTo>
                    <a:pt x="837" y="673"/>
                  </a:lnTo>
                  <a:lnTo>
                    <a:pt x="836" y="652"/>
                  </a:lnTo>
                  <a:lnTo>
                    <a:pt x="835" y="629"/>
                  </a:lnTo>
                  <a:close/>
                  <a:moveTo>
                    <a:pt x="147" y="468"/>
                  </a:moveTo>
                  <a:lnTo>
                    <a:pt x="404" y="468"/>
                  </a:lnTo>
                  <a:lnTo>
                    <a:pt x="434" y="468"/>
                  </a:lnTo>
                  <a:lnTo>
                    <a:pt x="463" y="466"/>
                  </a:lnTo>
                  <a:lnTo>
                    <a:pt x="488" y="462"/>
                  </a:lnTo>
                  <a:lnTo>
                    <a:pt x="512" y="457"/>
                  </a:lnTo>
                  <a:lnTo>
                    <a:pt x="523" y="453"/>
                  </a:lnTo>
                  <a:lnTo>
                    <a:pt x="533" y="450"/>
                  </a:lnTo>
                  <a:lnTo>
                    <a:pt x="543" y="446"/>
                  </a:lnTo>
                  <a:lnTo>
                    <a:pt x="552" y="442"/>
                  </a:lnTo>
                  <a:lnTo>
                    <a:pt x="561" y="437"/>
                  </a:lnTo>
                  <a:lnTo>
                    <a:pt x="570" y="433"/>
                  </a:lnTo>
                  <a:lnTo>
                    <a:pt x="577" y="428"/>
                  </a:lnTo>
                  <a:lnTo>
                    <a:pt x="583" y="421"/>
                  </a:lnTo>
                  <a:lnTo>
                    <a:pt x="596" y="410"/>
                  </a:lnTo>
                  <a:lnTo>
                    <a:pt x="607" y="396"/>
                  </a:lnTo>
                  <a:lnTo>
                    <a:pt x="617" y="381"/>
                  </a:lnTo>
                  <a:lnTo>
                    <a:pt x="624" y="365"/>
                  </a:lnTo>
                  <a:lnTo>
                    <a:pt x="629" y="348"/>
                  </a:lnTo>
                  <a:lnTo>
                    <a:pt x="634" y="330"/>
                  </a:lnTo>
                  <a:lnTo>
                    <a:pt x="636" y="309"/>
                  </a:lnTo>
                  <a:lnTo>
                    <a:pt x="637" y="289"/>
                  </a:lnTo>
                  <a:lnTo>
                    <a:pt x="636" y="273"/>
                  </a:lnTo>
                  <a:lnTo>
                    <a:pt x="635" y="259"/>
                  </a:lnTo>
                  <a:lnTo>
                    <a:pt x="633" y="245"/>
                  </a:lnTo>
                  <a:lnTo>
                    <a:pt x="629" y="232"/>
                  </a:lnTo>
                  <a:lnTo>
                    <a:pt x="625" y="219"/>
                  </a:lnTo>
                  <a:lnTo>
                    <a:pt x="619" y="206"/>
                  </a:lnTo>
                  <a:lnTo>
                    <a:pt x="613" y="194"/>
                  </a:lnTo>
                  <a:lnTo>
                    <a:pt x="606" y="183"/>
                  </a:lnTo>
                  <a:lnTo>
                    <a:pt x="597" y="172"/>
                  </a:lnTo>
                  <a:lnTo>
                    <a:pt x="589" y="162"/>
                  </a:lnTo>
                  <a:lnTo>
                    <a:pt x="579" y="154"/>
                  </a:lnTo>
                  <a:lnTo>
                    <a:pt x="570" y="146"/>
                  </a:lnTo>
                  <a:lnTo>
                    <a:pt x="559" y="140"/>
                  </a:lnTo>
                  <a:lnTo>
                    <a:pt x="547" y="134"/>
                  </a:lnTo>
                  <a:lnTo>
                    <a:pt x="535" y="128"/>
                  </a:lnTo>
                  <a:lnTo>
                    <a:pt x="523" y="125"/>
                  </a:lnTo>
                  <a:lnTo>
                    <a:pt x="503" y="121"/>
                  </a:lnTo>
                  <a:lnTo>
                    <a:pt x="475" y="119"/>
                  </a:lnTo>
                  <a:lnTo>
                    <a:pt x="441" y="116"/>
                  </a:lnTo>
                  <a:lnTo>
                    <a:pt x="401" y="115"/>
                  </a:lnTo>
                  <a:lnTo>
                    <a:pt x="147" y="115"/>
                  </a:lnTo>
                  <a:lnTo>
                    <a:pt x="147" y="468"/>
                  </a:lnTo>
                  <a:close/>
                  <a:moveTo>
                    <a:pt x="17" y="987"/>
                  </a:moveTo>
                  <a:lnTo>
                    <a:pt x="17" y="0"/>
                  </a:lnTo>
                  <a:lnTo>
                    <a:pt x="390" y="0"/>
                  </a:lnTo>
                  <a:lnTo>
                    <a:pt x="436" y="0"/>
                  </a:lnTo>
                  <a:lnTo>
                    <a:pt x="477" y="2"/>
                  </a:lnTo>
                  <a:lnTo>
                    <a:pt x="512" y="6"/>
                  </a:lnTo>
                  <a:lnTo>
                    <a:pt x="541" y="10"/>
                  </a:lnTo>
                  <a:lnTo>
                    <a:pt x="559" y="13"/>
                  </a:lnTo>
                  <a:lnTo>
                    <a:pt x="576" y="17"/>
                  </a:lnTo>
                  <a:lnTo>
                    <a:pt x="592" y="22"/>
                  </a:lnTo>
                  <a:lnTo>
                    <a:pt x="608" y="27"/>
                  </a:lnTo>
                  <a:lnTo>
                    <a:pt x="623" y="33"/>
                  </a:lnTo>
                  <a:lnTo>
                    <a:pt x="637" y="40"/>
                  </a:lnTo>
                  <a:lnTo>
                    <a:pt x="650" y="47"/>
                  </a:lnTo>
                  <a:lnTo>
                    <a:pt x="663" y="56"/>
                  </a:lnTo>
                  <a:lnTo>
                    <a:pt x="675" y="64"/>
                  </a:lnTo>
                  <a:lnTo>
                    <a:pt x="686" y="74"/>
                  </a:lnTo>
                  <a:lnTo>
                    <a:pt x="697" y="84"/>
                  </a:lnTo>
                  <a:lnTo>
                    <a:pt x="707" y="96"/>
                  </a:lnTo>
                  <a:lnTo>
                    <a:pt x="717" y="109"/>
                  </a:lnTo>
                  <a:lnTo>
                    <a:pt x="726" y="122"/>
                  </a:lnTo>
                  <a:lnTo>
                    <a:pt x="734" y="136"/>
                  </a:lnTo>
                  <a:lnTo>
                    <a:pt x="743" y="151"/>
                  </a:lnTo>
                  <a:lnTo>
                    <a:pt x="749" y="166"/>
                  </a:lnTo>
                  <a:lnTo>
                    <a:pt x="756" y="181"/>
                  </a:lnTo>
                  <a:lnTo>
                    <a:pt x="761" y="199"/>
                  </a:lnTo>
                  <a:lnTo>
                    <a:pt x="765" y="215"/>
                  </a:lnTo>
                  <a:lnTo>
                    <a:pt x="768" y="232"/>
                  </a:lnTo>
                  <a:lnTo>
                    <a:pt x="771" y="249"/>
                  </a:lnTo>
                  <a:lnTo>
                    <a:pt x="772" y="267"/>
                  </a:lnTo>
                  <a:lnTo>
                    <a:pt x="773" y="285"/>
                  </a:lnTo>
                  <a:lnTo>
                    <a:pt x="772" y="301"/>
                  </a:lnTo>
                  <a:lnTo>
                    <a:pt x="771" y="316"/>
                  </a:lnTo>
                  <a:lnTo>
                    <a:pt x="769" y="331"/>
                  </a:lnTo>
                  <a:lnTo>
                    <a:pt x="767" y="346"/>
                  </a:lnTo>
                  <a:lnTo>
                    <a:pt x="764" y="360"/>
                  </a:lnTo>
                  <a:lnTo>
                    <a:pt x="761" y="373"/>
                  </a:lnTo>
                  <a:lnTo>
                    <a:pt x="757" y="387"/>
                  </a:lnTo>
                  <a:lnTo>
                    <a:pt x="752" y="401"/>
                  </a:lnTo>
                  <a:lnTo>
                    <a:pt x="747" y="414"/>
                  </a:lnTo>
                  <a:lnTo>
                    <a:pt x="741" y="427"/>
                  </a:lnTo>
                  <a:lnTo>
                    <a:pt x="734" y="440"/>
                  </a:lnTo>
                  <a:lnTo>
                    <a:pt x="727" y="451"/>
                  </a:lnTo>
                  <a:lnTo>
                    <a:pt x="719" y="463"/>
                  </a:lnTo>
                  <a:lnTo>
                    <a:pt x="711" y="475"/>
                  </a:lnTo>
                  <a:lnTo>
                    <a:pt x="702" y="486"/>
                  </a:lnTo>
                  <a:lnTo>
                    <a:pt x="691" y="497"/>
                  </a:lnTo>
                  <a:lnTo>
                    <a:pt x="682" y="508"/>
                  </a:lnTo>
                  <a:lnTo>
                    <a:pt x="670" y="517"/>
                  </a:lnTo>
                  <a:lnTo>
                    <a:pt x="657" y="527"/>
                  </a:lnTo>
                  <a:lnTo>
                    <a:pt x="643" y="535"/>
                  </a:lnTo>
                  <a:lnTo>
                    <a:pt x="629" y="543"/>
                  </a:lnTo>
                  <a:lnTo>
                    <a:pt x="613" y="550"/>
                  </a:lnTo>
                  <a:lnTo>
                    <a:pt x="597" y="557"/>
                  </a:lnTo>
                  <a:lnTo>
                    <a:pt x="579" y="562"/>
                  </a:lnTo>
                  <a:lnTo>
                    <a:pt x="561" y="567"/>
                  </a:lnTo>
                  <a:lnTo>
                    <a:pt x="541" y="572"/>
                  </a:lnTo>
                  <a:lnTo>
                    <a:pt x="520" y="576"/>
                  </a:lnTo>
                  <a:lnTo>
                    <a:pt x="498" y="579"/>
                  </a:lnTo>
                  <a:lnTo>
                    <a:pt x="475" y="581"/>
                  </a:lnTo>
                  <a:lnTo>
                    <a:pt x="452" y="583"/>
                  </a:lnTo>
                  <a:lnTo>
                    <a:pt x="427" y="585"/>
                  </a:lnTo>
                  <a:lnTo>
                    <a:pt x="402" y="585"/>
                  </a:lnTo>
                  <a:lnTo>
                    <a:pt x="147" y="585"/>
                  </a:lnTo>
                  <a:lnTo>
                    <a:pt x="147" y="987"/>
                  </a:lnTo>
                  <a:lnTo>
                    <a:pt x="17" y="987"/>
                  </a:lnTo>
                  <a:close/>
                </a:path>
              </a:pathLst>
            </a:custGeom>
            <a:solidFill>
              <a:srgbClr val="3B3D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9" name="Group 4"/>
          <p:cNvGrpSpPr>
            <a:grpSpLocks noChangeAspect="1"/>
          </p:cNvGrpSpPr>
          <p:nvPr userDrawn="1"/>
        </p:nvGrpSpPr>
        <p:grpSpPr bwMode="auto">
          <a:xfrm>
            <a:off x="1111858" y="496202"/>
            <a:ext cx="4860188" cy="504000"/>
            <a:chOff x="641" y="271"/>
            <a:chExt cx="3703" cy="384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641" y="271"/>
              <a:ext cx="3703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Freeform 5"/>
            <p:cNvSpPr>
              <a:spLocks noEditPoints="1"/>
            </p:cNvSpPr>
            <p:nvPr userDrawn="1"/>
          </p:nvSpPr>
          <p:spPr bwMode="auto">
            <a:xfrm>
              <a:off x="2384" y="314"/>
              <a:ext cx="484" cy="274"/>
            </a:xfrm>
            <a:custGeom>
              <a:avLst/>
              <a:gdLst>
                <a:gd name="T0" fmla="*/ 1002 w 2420"/>
                <a:gd name="T1" fmla="*/ 43 h 1369"/>
                <a:gd name="T2" fmla="*/ 1077 w 2420"/>
                <a:gd name="T3" fmla="*/ 44 h 1369"/>
                <a:gd name="T4" fmla="*/ 755 w 2420"/>
                <a:gd name="T5" fmla="*/ 51 h 1369"/>
                <a:gd name="T6" fmla="*/ 863 w 2420"/>
                <a:gd name="T7" fmla="*/ 64 h 1369"/>
                <a:gd name="T8" fmla="*/ 928 w 2420"/>
                <a:gd name="T9" fmla="*/ 102 h 1369"/>
                <a:gd name="T10" fmla="*/ 699 w 2420"/>
                <a:gd name="T11" fmla="*/ 113 h 1369"/>
                <a:gd name="T12" fmla="*/ 1254 w 2420"/>
                <a:gd name="T13" fmla="*/ 150 h 1369"/>
                <a:gd name="T14" fmla="*/ 637 w 2420"/>
                <a:gd name="T15" fmla="*/ 160 h 1369"/>
                <a:gd name="T16" fmla="*/ 1334 w 2420"/>
                <a:gd name="T17" fmla="*/ 210 h 1369"/>
                <a:gd name="T18" fmla="*/ 459 w 2420"/>
                <a:gd name="T19" fmla="*/ 244 h 1369"/>
                <a:gd name="T20" fmla="*/ 1475 w 2420"/>
                <a:gd name="T21" fmla="*/ 253 h 1369"/>
                <a:gd name="T22" fmla="*/ 378 w 2420"/>
                <a:gd name="T23" fmla="*/ 299 h 1369"/>
                <a:gd name="T24" fmla="*/ 1728 w 2420"/>
                <a:gd name="T25" fmla="*/ 322 h 1369"/>
                <a:gd name="T26" fmla="*/ 1476 w 2420"/>
                <a:gd name="T27" fmla="*/ 305 h 1369"/>
                <a:gd name="T28" fmla="*/ 200 w 2420"/>
                <a:gd name="T29" fmla="*/ 339 h 1369"/>
                <a:gd name="T30" fmla="*/ 1815 w 2420"/>
                <a:gd name="T31" fmla="*/ 328 h 1369"/>
                <a:gd name="T32" fmla="*/ 1911 w 2420"/>
                <a:gd name="T33" fmla="*/ 357 h 1369"/>
                <a:gd name="T34" fmla="*/ 1513 w 2420"/>
                <a:gd name="T35" fmla="*/ 363 h 1369"/>
                <a:gd name="T36" fmla="*/ 1730 w 2420"/>
                <a:gd name="T37" fmla="*/ 372 h 1369"/>
                <a:gd name="T38" fmla="*/ 78 w 2420"/>
                <a:gd name="T39" fmla="*/ 389 h 1369"/>
                <a:gd name="T40" fmla="*/ 2 w 2420"/>
                <a:gd name="T41" fmla="*/ 388 h 1369"/>
                <a:gd name="T42" fmla="*/ 1914 w 2420"/>
                <a:gd name="T43" fmla="*/ 421 h 1369"/>
                <a:gd name="T44" fmla="*/ 1631 w 2420"/>
                <a:gd name="T45" fmla="*/ 433 h 1369"/>
                <a:gd name="T46" fmla="*/ 1542 w 2420"/>
                <a:gd name="T47" fmla="*/ 470 h 1369"/>
                <a:gd name="T48" fmla="*/ 23 w 2420"/>
                <a:gd name="T49" fmla="*/ 496 h 1369"/>
                <a:gd name="T50" fmla="*/ 1977 w 2420"/>
                <a:gd name="T51" fmla="*/ 515 h 1369"/>
                <a:gd name="T52" fmla="*/ 2088 w 2420"/>
                <a:gd name="T53" fmla="*/ 540 h 1369"/>
                <a:gd name="T54" fmla="*/ 2093 w 2420"/>
                <a:gd name="T55" fmla="*/ 540 h 1369"/>
                <a:gd name="T56" fmla="*/ 2197 w 2420"/>
                <a:gd name="T57" fmla="*/ 564 h 1369"/>
                <a:gd name="T58" fmla="*/ 2278 w 2420"/>
                <a:gd name="T59" fmla="*/ 576 h 1369"/>
                <a:gd name="T60" fmla="*/ 122 w 2420"/>
                <a:gd name="T61" fmla="*/ 584 h 1369"/>
                <a:gd name="T62" fmla="*/ 2344 w 2420"/>
                <a:gd name="T63" fmla="*/ 653 h 1369"/>
                <a:gd name="T64" fmla="*/ 154 w 2420"/>
                <a:gd name="T65" fmla="*/ 657 h 1369"/>
                <a:gd name="T66" fmla="*/ 133 w 2420"/>
                <a:gd name="T67" fmla="*/ 757 h 1369"/>
                <a:gd name="T68" fmla="*/ 2418 w 2420"/>
                <a:gd name="T69" fmla="*/ 698 h 1369"/>
                <a:gd name="T70" fmla="*/ 2390 w 2420"/>
                <a:gd name="T71" fmla="*/ 780 h 1369"/>
                <a:gd name="T72" fmla="*/ 2308 w 2420"/>
                <a:gd name="T73" fmla="*/ 816 h 1369"/>
                <a:gd name="T74" fmla="*/ 187 w 2420"/>
                <a:gd name="T75" fmla="*/ 841 h 1369"/>
                <a:gd name="T76" fmla="*/ 2236 w 2420"/>
                <a:gd name="T77" fmla="*/ 900 h 1369"/>
                <a:gd name="T78" fmla="*/ 263 w 2420"/>
                <a:gd name="T79" fmla="*/ 882 h 1369"/>
                <a:gd name="T80" fmla="*/ 356 w 2420"/>
                <a:gd name="T81" fmla="*/ 929 h 1369"/>
                <a:gd name="T82" fmla="*/ 2194 w 2420"/>
                <a:gd name="T83" fmla="*/ 942 h 1369"/>
                <a:gd name="T84" fmla="*/ 2160 w 2420"/>
                <a:gd name="T85" fmla="*/ 1009 h 1369"/>
                <a:gd name="T86" fmla="*/ 474 w 2420"/>
                <a:gd name="T87" fmla="*/ 1069 h 1369"/>
                <a:gd name="T88" fmla="*/ 2078 w 2420"/>
                <a:gd name="T89" fmla="*/ 1069 h 1369"/>
                <a:gd name="T90" fmla="*/ 1186 w 2420"/>
                <a:gd name="T91" fmla="*/ 1107 h 1369"/>
                <a:gd name="T92" fmla="*/ 1028 w 2420"/>
                <a:gd name="T93" fmla="*/ 1118 h 1369"/>
                <a:gd name="T94" fmla="*/ 1263 w 2420"/>
                <a:gd name="T95" fmla="*/ 1138 h 1369"/>
                <a:gd name="T96" fmla="*/ 523 w 2420"/>
                <a:gd name="T97" fmla="*/ 1138 h 1369"/>
                <a:gd name="T98" fmla="*/ 1995 w 2420"/>
                <a:gd name="T99" fmla="*/ 1135 h 1369"/>
                <a:gd name="T100" fmla="*/ 1908 w 2420"/>
                <a:gd name="T101" fmla="*/ 1147 h 1369"/>
                <a:gd name="T102" fmla="*/ 1793 w 2420"/>
                <a:gd name="T103" fmla="*/ 1185 h 1369"/>
                <a:gd name="T104" fmla="*/ 1532 w 2420"/>
                <a:gd name="T105" fmla="*/ 1199 h 1369"/>
                <a:gd name="T106" fmla="*/ 990 w 2420"/>
                <a:gd name="T107" fmla="*/ 1216 h 1369"/>
                <a:gd name="T108" fmla="*/ 1617 w 2420"/>
                <a:gd name="T109" fmla="*/ 1239 h 1369"/>
                <a:gd name="T110" fmla="*/ 1444 w 2420"/>
                <a:gd name="T111" fmla="*/ 1221 h 1369"/>
                <a:gd name="T112" fmla="*/ 1719 w 2420"/>
                <a:gd name="T113" fmla="*/ 1279 h 1369"/>
                <a:gd name="T114" fmla="*/ 664 w 2420"/>
                <a:gd name="T115" fmla="*/ 1313 h 1369"/>
                <a:gd name="T116" fmla="*/ 664 w 2420"/>
                <a:gd name="T117" fmla="*/ 1313 h 1369"/>
                <a:gd name="T118" fmla="*/ 851 w 2420"/>
                <a:gd name="T119" fmla="*/ 1355 h 1369"/>
                <a:gd name="T120" fmla="*/ 851 w 2420"/>
                <a:gd name="T121" fmla="*/ 1355 h 1369"/>
                <a:gd name="T122" fmla="*/ 746 w 2420"/>
                <a:gd name="T123" fmla="*/ 1361 h 1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20" h="1369">
                  <a:moveTo>
                    <a:pt x="1002" y="43"/>
                  </a:moveTo>
                  <a:lnTo>
                    <a:pt x="997" y="40"/>
                  </a:lnTo>
                  <a:lnTo>
                    <a:pt x="994" y="37"/>
                  </a:lnTo>
                  <a:lnTo>
                    <a:pt x="991" y="33"/>
                  </a:lnTo>
                  <a:lnTo>
                    <a:pt x="990" y="29"/>
                  </a:lnTo>
                  <a:lnTo>
                    <a:pt x="989" y="25"/>
                  </a:lnTo>
                  <a:lnTo>
                    <a:pt x="989" y="21"/>
                  </a:lnTo>
                  <a:lnTo>
                    <a:pt x="990" y="16"/>
                  </a:lnTo>
                  <a:lnTo>
                    <a:pt x="991" y="11"/>
                  </a:lnTo>
                  <a:lnTo>
                    <a:pt x="994" y="8"/>
                  </a:lnTo>
                  <a:lnTo>
                    <a:pt x="997" y="5"/>
                  </a:lnTo>
                  <a:lnTo>
                    <a:pt x="1001" y="2"/>
                  </a:lnTo>
                  <a:lnTo>
                    <a:pt x="1005" y="0"/>
                  </a:lnTo>
                  <a:lnTo>
                    <a:pt x="1009" y="0"/>
                  </a:lnTo>
                  <a:lnTo>
                    <a:pt x="1013" y="0"/>
                  </a:lnTo>
                  <a:lnTo>
                    <a:pt x="1018" y="0"/>
                  </a:lnTo>
                  <a:lnTo>
                    <a:pt x="1023" y="2"/>
                  </a:lnTo>
                  <a:lnTo>
                    <a:pt x="1026" y="5"/>
                  </a:lnTo>
                  <a:lnTo>
                    <a:pt x="1030" y="8"/>
                  </a:lnTo>
                  <a:lnTo>
                    <a:pt x="1032" y="11"/>
                  </a:lnTo>
                  <a:lnTo>
                    <a:pt x="1034" y="15"/>
                  </a:lnTo>
                  <a:lnTo>
                    <a:pt x="1034" y="20"/>
                  </a:lnTo>
                  <a:lnTo>
                    <a:pt x="1034" y="24"/>
                  </a:lnTo>
                  <a:lnTo>
                    <a:pt x="1034" y="29"/>
                  </a:lnTo>
                  <a:lnTo>
                    <a:pt x="1032" y="32"/>
                  </a:lnTo>
                  <a:lnTo>
                    <a:pt x="1032" y="32"/>
                  </a:lnTo>
                  <a:lnTo>
                    <a:pt x="1028" y="38"/>
                  </a:lnTo>
                  <a:lnTo>
                    <a:pt x="1024" y="41"/>
                  </a:lnTo>
                  <a:lnTo>
                    <a:pt x="1018" y="45"/>
                  </a:lnTo>
                  <a:lnTo>
                    <a:pt x="1012" y="45"/>
                  </a:lnTo>
                  <a:lnTo>
                    <a:pt x="1006" y="45"/>
                  </a:lnTo>
                  <a:lnTo>
                    <a:pt x="1002" y="43"/>
                  </a:lnTo>
                  <a:close/>
                  <a:moveTo>
                    <a:pt x="1077" y="44"/>
                  </a:moveTo>
                  <a:lnTo>
                    <a:pt x="1077" y="44"/>
                  </a:lnTo>
                  <a:lnTo>
                    <a:pt x="1075" y="40"/>
                  </a:lnTo>
                  <a:lnTo>
                    <a:pt x="1073" y="36"/>
                  </a:lnTo>
                  <a:lnTo>
                    <a:pt x="1073" y="31"/>
                  </a:lnTo>
                  <a:lnTo>
                    <a:pt x="1073" y="28"/>
                  </a:lnTo>
                  <a:lnTo>
                    <a:pt x="1075" y="23"/>
                  </a:lnTo>
                  <a:lnTo>
                    <a:pt x="1077" y="20"/>
                  </a:lnTo>
                  <a:lnTo>
                    <a:pt x="1079" y="15"/>
                  </a:lnTo>
                  <a:lnTo>
                    <a:pt x="1083" y="13"/>
                  </a:lnTo>
                  <a:lnTo>
                    <a:pt x="1087" y="10"/>
                  </a:lnTo>
                  <a:lnTo>
                    <a:pt x="1092" y="9"/>
                  </a:lnTo>
                  <a:lnTo>
                    <a:pt x="1095" y="9"/>
                  </a:lnTo>
                  <a:lnTo>
                    <a:pt x="1100" y="9"/>
                  </a:lnTo>
                  <a:lnTo>
                    <a:pt x="1105" y="10"/>
                  </a:lnTo>
                  <a:lnTo>
                    <a:pt x="1108" y="13"/>
                  </a:lnTo>
                  <a:lnTo>
                    <a:pt x="1112" y="15"/>
                  </a:lnTo>
                  <a:lnTo>
                    <a:pt x="1115" y="18"/>
                  </a:lnTo>
                  <a:lnTo>
                    <a:pt x="1117" y="23"/>
                  </a:lnTo>
                  <a:lnTo>
                    <a:pt x="1119" y="28"/>
                  </a:lnTo>
                  <a:lnTo>
                    <a:pt x="1119" y="31"/>
                  </a:lnTo>
                  <a:lnTo>
                    <a:pt x="1119" y="36"/>
                  </a:lnTo>
                  <a:lnTo>
                    <a:pt x="1117" y="40"/>
                  </a:lnTo>
                  <a:lnTo>
                    <a:pt x="1115" y="44"/>
                  </a:lnTo>
                  <a:lnTo>
                    <a:pt x="1113" y="47"/>
                  </a:lnTo>
                  <a:lnTo>
                    <a:pt x="1108" y="51"/>
                  </a:lnTo>
                  <a:lnTo>
                    <a:pt x="1102" y="53"/>
                  </a:lnTo>
                  <a:lnTo>
                    <a:pt x="1095" y="54"/>
                  </a:lnTo>
                  <a:lnTo>
                    <a:pt x="1091" y="54"/>
                  </a:lnTo>
                  <a:lnTo>
                    <a:pt x="1085" y="52"/>
                  </a:lnTo>
                  <a:lnTo>
                    <a:pt x="1080" y="48"/>
                  </a:lnTo>
                  <a:lnTo>
                    <a:pt x="1077" y="44"/>
                  </a:lnTo>
                  <a:close/>
                  <a:moveTo>
                    <a:pt x="749" y="40"/>
                  </a:moveTo>
                  <a:lnTo>
                    <a:pt x="748" y="36"/>
                  </a:lnTo>
                  <a:lnTo>
                    <a:pt x="749" y="31"/>
                  </a:lnTo>
                  <a:lnTo>
                    <a:pt x="749" y="28"/>
                  </a:lnTo>
                  <a:lnTo>
                    <a:pt x="752" y="23"/>
                  </a:lnTo>
                  <a:lnTo>
                    <a:pt x="754" y="20"/>
                  </a:lnTo>
                  <a:lnTo>
                    <a:pt x="758" y="17"/>
                  </a:lnTo>
                  <a:lnTo>
                    <a:pt x="761" y="15"/>
                  </a:lnTo>
                  <a:lnTo>
                    <a:pt x="766" y="13"/>
                  </a:lnTo>
                  <a:lnTo>
                    <a:pt x="770" y="13"/>
                  </a:lnTo>
                  <a:lnTo>
                    <a:pt x="775" y="13"/>
                  </a:lnTo>
                  <a:lnTo>
                    <a:pt x="780" y="14"/>
                  </a:lnTo>
                  <a:lnTo>
                    <a:pt x="783" y="15"/>
                  </a:lnTo>
                  <a:lnTo>
                    <a:pt x="787" y="18"/>
                  </a:lnTo>
                  <a:lnTo>
                    <a:pt x="790" y="21"/>
                  </a:lnTo>
                  <a:lnTo>
                    <a:pt x="792" y="25"/>
                  </a:lnTo>
                  <a:lnTo>
                    <a:pt x="793" y="30"/>
                  </a:lnTo>
                  <a:lnTo>
                    <a:pt x="795" y="34"/>
                  </a:lnTo>
                  <a:lnTo>
                    <a:pt x="795" y="38"/>
                  </a:lnTo>
                  <a:lnTo>
                    <a:pt x="793" y="43"/>
                  </a:lnTo>
                  <a:lnTo>
                    <a:pt x="791" y="47"/>
                  </a:lnTo>
                  <a:lnTo>
                    <a:pt x="789" y="51"/>
                  </a:lnTo>
                  <a:lnTo>
                    <a:pt x="785" y="53"/>
                  </a:lnTo>
                  <a:lnTo>
                    <a:pt x="782" y="55"/>
                  </a:lnTo>
                  <a:lnTo>
                    <a:pt x="777" y="57"/>
                  </a:lnTo>
                  <a:lnTo>
                    <a:pt x="775" y="57"/>
                  </a:lnTo>
                  <a:lnTo>
                    <a:pt x="771" y="57"/>
                  </a:lnTo>
                  <a:lnTo>
                    <a:pt x="768" y="57"/>
                  </a:lnTo>
                  <a:lnTo>
                    <a:pt x="765" y="56"/>
                  </a:lnTo>
                  <a:lnTo>
                    <a:pt x="761" y="55"/>
                  </a:lnTo>
                  <a:lnTo>
                    <a:pt x="758" y="53"/>
                  </a:lnTo>
                  <a:lnTo>
                    <a:pt x="755" y="51"/>
                  </a:lnTo>
                  <a:lnTo>
                    <a:pt x="753" y="47"/>
                  </a:lnTo>
                  <a:lnTo>
                    <a:pt x="751" y="45"/>
                  </a:lnTo>
                  <a:lnTo>
                    <a:pt x="749" y="40"/>
                  </a:lnTo>
                  <a:close/>
                  <a:moveTo>
                    <a:pt x="844" y="56"/>
                  </a:moveTo>
                  <a:lnTo>
                    <a:pt x="842" y="53"/>
                  </a:lnTo>
                  <a:lnTo>
                    <a:pt x="841" y="48"/>
                  </a:lnTo>
                  <a:lnTo>
                    <a:pt x="840" y="44"/>
                  </a:lnTo>
                  <a:lnTo>
                    <a:pt x="840" y="39"/>
                  </a:lnTo>
                  <a:lnTo>
                    <a:pt x="841" y="36"/>
                  </a:lnTo>
                  <a:lnTo>
                    <a:pt x="842" y="31"/>
                  </a:lnTo>
                  <a:lnTo>
                    <a:pt x="844" y="28"/>
                  </a:lnTo>
                  <a:lnTo>
                    <a:pt x="848" y="24"/>
                  </a:lnTo>
                  <a:lnTo>
                    <a:pt x="852" y="22"/>
                  </a:lnTo>
                  <a:lnTo>
                    <a:pt x="856" y="20"/>
                  </a:lnTo>
                  <a:lnTo>
                    <a:pt x="861" y="20"/>
                  </a:lnTo>
                  <a:lnTo>
                    <a:pt x="865" y="20"/>
                  </a:lnTo>
                  <a:lnTo>
                    <a:pt x="870" y="20"/>
                  </a:lnTo>
                  <a:lnTo>
                    <a:pt x="873" y="22"/>
                  </a:lnTo>
                  <a:lnTo>
                    <a:pt x="877" y="24"/>
                  </a:lnTo>
                  <a:lnTo>
                    <a:pt x="880" y="28"/>
                  </a:lnTo>
                  <a:lnTo>
                    <a:pt x="883" y="31"/>
                  </a:lnTo>
                  <a:lnTo>
                    <a:pt x="885" y="36"/>
                  </a:lnTo>
                  <a:lnTo>
                    <a:pt x="885" y="40"/>
                  </a:lnTo>
                  <a:lnTo>
                    <a:pt x="885" y="44"/>
                  </a:lnTo>
                  <a:lnTo>
                    <a:pt x="885" y="48"/>
                  </a:lnTo>
                  <a:lnTo>
                    <a:pt x="883" y="53"/>
                  </a:lnTo>
                  <a:lnTo>
                    <a:pt x="880" y="56"/>
                  </a:lnTo>
                  <a:lnTo>
                    <a:pt x="877" y="60"/>
                  </a:lnTo>
                  <a:lnTo>
                    <a:pt x="873" y="62"/>
                  </a:lnTo>
                  <a:lnTo>
                    <a:pt x="870" y="63"/>
                  </a:lnTo>
                  <a:lnTo>
                    <a:pt x="866" y="64"/>
                  </a:lnTo>
                  <a:lnTo>
                    <a:pt x="863" y="64"/>
                  </a:lnTo>
                  <a:lnTo>
                    <a:pt x="857" y="64"/>
                  </a:lnTo>
                  <a:lnTo>
                    <a:pt x="852" y="62"/>
                  </a:lnTo>
                  <a:lnTo>
                    <a:pt x="849" y="60"/>
                  </a:lnTo>
                  <a:lnTo>
                    <a:pt x="844" y="56"/>
                  </a:lnTo>
                  <a:close/>
                  <a:moveTo>
                    <a:pt x="913" y="91"/>
                  </a:moveTo>
                  <a:lnTo>
                    <a:pt x="911" y="86"/>
                  </a:lnTo>
                  <a:lnTo>
                    <a:pt x="910" y="82"/>
                  </a:lnTo>
                  <a:lnTo>
                    <a:pt x="910" y="77"/>
                  </a:lnTo>
                  <a:lnTo>
                    <a:pt x="911" y="74"/>
                  </a:lnTo>
                  <a:lnTo>
                    <a:pt x="914" y="69"/>
                  </a:lnTo>
                  <a:lnTo>
                    <a:pt x="916" y="66"/>
                  </a:lnTo>
                  <a:lnTo>
                    <a:pt x="920" y="63"/>
                  </a:lnTo>
                  <a:lnTo>
                    <a:pt x="924" y="60"/>
                  </a:lnTo>
                  <a:lnTo>
                    <a:pt x="928" y="59"/>
                  </a:lnTo>
                  <a:lnTo>
                    <a:pt x="932" y="59"/>
                  </a:lnTo>
                  <a:lnTo>
                    <a:pt x="937" y="59"/>
                  </a:lnTo>
                  <a:lnTo>
                    <a:pt x="942" y="60"/>
                  </a:lnTo>
                  <a:lnTo>
                    <a:pt x="945" y="61"/>
                  </a:lnTo>
                  <a:lnTo>
                    <a:pt x="949" y="64"/>
                  </a:lnTo>
                  <a:lnTo>
                    <a:pt x="952" y="67"/>
                  </a:lnTo>
                  <a:lnTo>
                    <a:pt x="954" y="71"/>
                  </a:lnTo>
                  <a:lnTo>
                    <a:pt x="955" y="76"/>
                  </a:lnTo>
                  <a:lnTo>
                    <a:pt x="957" y="79"/>
                  </a:lnTo>
                  <a:lnTo>
                    <a:pt x="957" y="84"/>
                  </a:lnTo>
                  <a:lnTo>
                    <a:pt x="955" y="89"/>
                  </a:lnTo>
                  <a:lnTo>
                    <a:pt x="953" y="92"/>
                  </a:lnTo>
                  <a:lnTo>
                    <a:pt x="951" y="97"/>
                  </a:lnTo>
                  <a:lnTo>
                    <a:pt x="947" y="99"/>
                  </a:lnTo>
                  <a:lnTo>
                    <a:pt x="944" y="101"/>
                  </a:lnTo>
                  <a:lnTo>
                    <a:pt x="938" y="104"/>
                  </a:lnTo>
                  <a:lnTo>
                    <a:pt x="933" y="104"/>
                  </a:lnTo>
                  <a:lnTo>
                    <a:pt x="928" y="102"/>
                  </a:lnTo>
                  <a:lnTo>
                    <a:pt x="922" y="100"/>
                  </a:lnTo>
                  <a:lnTo>
                    <a:pt x="916" y="97"/>
                  </a:lnTo>
                  <a:lnTo>
                    <a:pt x="913" y="91"/>
                  </a:lnTo>
                  <a:close/>
                  <a:moveTo>
                    <a:pt x="684" y="94"/>
                  </a:moveTo>
                  <a:lnTo>
                    <a:pt x="684" y="90"/>
                  </a:lnTo>
                  <a:lnTo>
                    <a:pt x="685" y="86"/>
                  </a:lnTo>
                  <a:lnTo>
                    <a:pt x="686" y="82"/>
                  </a:lnTo>
                  <a:lnTo>
                    <a:pt x="688" y="78"/>
                  </a:lnTo>
                  <a:lnTo>
                    <a:pt x="690" y="75"/>
                  </a:lnTo>
                  <a:lnTo>
                    <a:pt x="694" y="71"/>
                  </a:lnTo>
                  <a:lnTo>
                    <a:pt x="699" y="70"/>
                  </a:lnTo>
                  <a:lnTo>
                    <a:pt x="703" y="69"/>
                  </a:lnTo>
                  <a:lnTo>
                    <a:pt x="708" y="68"/>
                  </a:lnTo>
                  <a:lnTo>
                    <a:pt x="712" y="69"/>
                  </a:lnTo>
                  <a:lnTo>
                    <a:pt x="716" y="70"/>
                  </a:lnTo>
                  <a:lnTo>
                    <a:pt x="719" y="72"/>
                  </a:lnTo>
                  <a:lnTo>
                    <a:pt x="723" y="75"/>
                  </a:lnTo>
                  <a:lnTo>
                    <a:pt x="726" y="79"/>
                  </a:lnTo>
                  <a:lnTo>
                    <a:pt x="727" y="83"/>
                  </a:lnTo>
                  <a:lnTo>
                    <a:pt x="730" y="87"/>
                  </a:lnTo>
                  <a:lnTo>
                    <a:pt x="730" y="92"/>
                  </a:lnTo>
                  <a:lnTo>
                    <a:pt x="729" y="97"/>
                  </a:lnTo>
                  <a:lnTo>
                    <a:pt x="727" y="100"/>
                  </a:lnTo>
                  <a:lnTo>
                    <a:pt x="725" y="105"/>
                  </a:lnTo>
                  <a:lnTo>
                    <a:pt x="723" y="108"/>
                  </a:lnTo>
                  <a:lnTo>
                    <a:pt x="719" y="110"/>
                  </a:lnTo>
                  <a:lnTo>
                    <a:pt x="715" y="113"/>
                  </a:lnTo>
                  <a:lnTo>
                    <a:pt x="710" y="114"/>
                  </a:lnTo>
                  <a:lnTo>
                    <a:pt x="709" y="114"/>
                  </a:lnTo>
                  <a:lnTo>
                    <a:pt x="707" y="114"/>
                  </a:lnTo>
                  <a:lnTo>
                    <a:pt x="702" y="114"/>
                  </a:lnTo>
                  <a:lnTo>
                    <a:pt x="699" y="113"/>
                  </a:lnTo>
                  <a:lnTo>
                    <a:pt x="695" y="110"/>
                  </a:lnTo>
                  <a:lnTo>
                    <a:pt x="692" y="108"/>
                  </a:lnTo>
                  <a:lnTo>
                    <a:pt x="689" y="106"/>
                  </a:lnTo>
                  <a:lnTo>
                    <a:pt x="687" y="102"/>
                  </a:lnTo>
                  <a:lnTo>
                    <a:pt x="685" y="99"/>
                  </a:lnTo>
                  <a:lnTo>
                    <a:pt x="684" y="94"/>
                  </a:lnTo>
                  <a:close/>
                  <a:moveTo>
                    <a:pt x="1227" y="155"/>
                  </a:moveTo>
                  <a:lnTo>
                    <a:pt x="1224" y="153"/>
                  </a:lnTo>
                  <a:lnTo>
                    <a:pt x="1220" y="150"/>
                  </a:lnTo>
                  <a:lnTo>
                    <a:pt x="1218" y="146"/>
                  </a:lnTo>
                  <a:lnTo>
                    <a:pt x="1216" y="143"/>
                  </a:lnTo>
                  <a:lnTo>
                    <a:pt x="1215" y="138"/>
                  </a:lnTo>
                  <a:lnTo>
                    <a:pt x="1215" y="133"/>
                  </a:lnTo>
                  <a:lnTo>
                    <a:pt x="1215" y="129"/>
                  </a:lnTo>
                  <a:lnTo>
                    <a:pt x="1217" y="125"/>
                  </a:lnTo>
                  <a:lnTo>
                    <a:pt x="1219" y="121"/>
                  </a:lnTo>
                  <a:lnTo>
                    <a:pt x="1222" y="117"/>
                  </a:lnTo>
                  <a:lnTo>
                    <a:pt x="1225" y="115"/>
                  </a:lnTo>
                  <a:lnTo>
                    <a:pt x="1230" y="113"/>
                  </a:lnTo>
                  <a:lnTo>
                    <a:pt x="1234" y="112"/>
                  </a:lnTo>
                  <a:lnTo>
                    <a:pt x="1238" y="112"/>
                  </a:lnTo>
                  <a:lnTo>
                    <a:pt x="1242" y="113"/>
                  </a:lnTo>
                  <a:lnTo>
                    <a:pt x="1247" y="114"/>
                  </a:lnTo>
                  <a:lnTo>
                    <a:pt x="1252" y="116"/>
                  </a:lnTo>
                  <a:lnTo>
                    <a:pt x="1254" y="120"/>
                  </a:lnTo>
                  <a:lnTo>
                    <a:pt x="1257" y="123"/>
                  </a:lnTo>
                  <a:lnTo>
                    <a:pt x="1259" y="127"/>
                  </a:lnTo>
                  <a:lnTo>
                    <a:pt x="1260" y="131"/>
                  </a:lnTo>
                  <a:lnTo>
                    <a:pt x="1260" y="136"/>
                  </a:lnTo>
                  <a:lnTo>
                    <a:pt x="1260" y="140"/>
                  </a:lnTo>
                  <a:lnTo>
                    <a:pt x="1259" y="145"/>
                  </a:lnTo>
                  <a:lnTo>
                    <a:pt x="1254" y="150"/>
                  </a:lnTo>
                  <a:lnTo>
                    <a:pt x="1249" y="154"/>
                  </a:lnTo>
                  <a:lnTo>
                    <a:pt x="1244" y="156"/>
                  </a:lnTo>
                  <a:lnTo>
                    <a:pt x="1238" y="158"/>
                  </a:lnTo>
                  <a:lnTo>
                    <a:pt x="1232" y="156"/>
                  </a:lnTo>
                  <a:lnTo>
                    <a:pt x="1227" y="155"/>
                  </a:lnTo>
                  <a:close/>
                  <a:moveTo>
                    <a:pt x="613" y="154"/>
                  </a:moveTo>
                  <a:lnTo>
                    <a:pt x="609" y="151"/>
                  </a:lnTo>
                  <a:lnTo>
                    <a:pt x="608" y="147"/>
                  </a:lnTo>
                  <a:lnTo>
                    <a:pt x="607" y="143"/>
                  </a:lnTo>
                  <a:lnTo>
                    <a:pt x="606" y="138"/>
                  </a:lnTo>
                  <a:lnTo>
                    <a:pt x="607" y="133"/>
                  </a:lnTo>
                  <a:lnTo>
                    <a:pt x="608" y="130"/>
                  </a:lnTo>
                  <a:lnTo>
                    <a:pt x="611" y="125"/>
                  </a:lnTo>
                  <a:lnTo>
                    <a:pt x="614" y="122"/>
                  </a:lnTo>
                  <a:lnTo>
                    <a:pt x="618" y="120"/>
                  </a:lnTo>
                  <a:lnTo>
                    <a:pt x="621" y="117"/>
                  </a:lnTo>
                  <a:lnTo>
                    <a:pt x="626" y="116"/>
                  </a:lnTo>
                  <a:lnTo>
                    <a:pt x="630" y="116"/>
                  </a:lnTo>
                  <a:lnTo>
                    <a:pt x="634" y="116"/>
                  </a:lnTo>
                  <a:lnTo>
                    <a:pt x="638" y="117"/>
                  </a:lnTo>
                  <a:lnTo>
                    <a:pt x="643" y="120"/>
                  </a:lnTo>
                  <a:lnTo>
                    <a:pt x="646" y="123"/>
                  </a:lnTo>
                  <a:lnTo>
                    <a:pt x="649" y="127"/>
                  </a:lnTo>
                  <a:lnTo>
                    <a:pt x="651" y="131"/>
                  </a:lnTo>
                  <a:lnTo>
                    <a:pt x="652" y="135"/>
                  </a:lnTo>
                  <a:lnTo>
                    <a:pt x="652" y="139"/>
                  </a:lnTo>
                  <a:lnTo>
                    <a:pt x="652" y="144"/>
                  </a:lnTo>
                  <a:lnTo>
                    <a:pt x="650" y="148"/>
                  </a:lnTo>
                  <a:lnTo>
                    <a:pt x="648" y="152"/>
                  </a:lnTo>
                  <a:lnTo>
                    <a:pt x="645" y="155"/>
                  </a:lnTo>
                  <a:lnTo>
                    <a:pt x="642" y="158"/>
                  </a:lnTo>
                  <a:lnTo>
                    <a:pt x="637" y="160"/>
                  </a:lnTo>
                  <a:lnTo>
                    <a:pt x="634" y="161"/>
                  </a:lnTo>
                  <a:lnTo>
                    <a:pt x="629" y="161"/>
                  </a:lnTo>
                  <a:lnTo>
                    <a:pt x="625" y="161"/>
                  </a:lnTo>
                  <a:lnTo>
                    <a:pt x="621" y="160"/>
                  </a:lnTo>
                  <a:lnTo>
                    <a:pt x="616" y="158"/>
                  </a:lnTo>
                  <a:lnTo>
                    <a:pt x="613" y="154"/>
                  </a:lnTo>
                  <a:close/>
                  <a:moveTo>
                    <a:pt x="1305" y="210"/>
                  </a:moveTo>
                  <a:lnTo>
                    <a:pt x="1301" y="208"/>
                  </a:lnTo>
                  <a:lnTo>
                    <a:pt x="1299" y="204"/>
                  </a:lnTo>
                  <a:lnTo>
                    <a:pt x="1297" y="200"/>
                  </a:lnTo>
                  <a:lnTo>
                    <a:pt x="1297" y="196"/>
                  </a:lnTo>
                  <a:lnTo>
                    <a:pt x="1296" y="191"/>
                  </a:lnTo>
                  <a:lnTo>
                    <a:pt x="1297" y="187"/>
                  </a:lnTo>
                  <a:lnTo>
                    <a:pt x="1298" y="183"/>
                  </a:lnTo>
                  <a:lnTo>
                    <a:pt x="1301" y="178"/>
                  </a:lnTo>
                  <a:lnTo>
                    <a:pt x="1304" y="176"/>
                  </a:lnTo>
                  <a:lnTo>
                    <a:pt x="1308" y="173"/>
                  </a:lnTo>
                  <a:lnTo>
                    <a:pt x="1312" y="171"/>
                  </a:lnTo>
                  <a:lnTo>
                    <a:pt x="1317" y="170"/>
                  </a:lnTo>
                  <a:lnTo>
                    <a:pt x="1321" y="170"/>
                  </a:lnTo>
                  <a:lnTo>
                    <a:pt x="1325" y="171"/>
                  </a:lnTo>
                  <a:lnTo>
                    <a:pt x="1329" y="173"/>
                  </a:lnTo>
                  <a:lnTo>
                    <a:pt x="1333" y="175"/>
                  </a:lnTo>
                  <a:lnTo>
                    <a:pt x="1336" y="178"/>
                  </a:lnTo>
                  <a:lnTo>
                    <a:pt x="1340" y="182"/>
                  </a:lnTo>
                  <a:lnTo>
                    <a:pt x="1341" y="186"/>
                  </a:lnTo>
                  <a:lnTo>
                    <a:pt x="1342" y="190"/>
                  </a:lnTo>
                  <a:lnTo>
                    <a:pt x="1342" y="194"/>
                  </a:lnTo>
                  <a:lnTo>
                    <a:pt x="1341" y="199"/>
                  </a:lnTo>
                  <a:lnTo>
                    <a:pt x="1340" y="204"/>
                  </a:lnTo>
                  <a:lnTo>
                    <a:pt x="1337" y="207"/>
                  </a:lnTo>
                  <a:lnTo>
                    <a:pt x="1334" y="210"/>
                  </a:lnTo>
                  <a:lnTo>
                    <a:pt x="1329" y="214"/>
                  </a:lnTo>
                  <a:lnTo>
                    <a:pt x="1325" y="215"/>
                  </a:lnTo>
                  <a:lnTo>
                    <a:pt x="1319" y="216"/>
                  </a:lnTo>
                  <a:lnTo>
                    <a:pt x="1315" y="215"/>
                  </a:lnTo>
                  <a:lnTo>
                    <a:pt x="1312" y="215"/>
                  </a:lnTo>
                  <a:lnTo>
                    <a:pt x="1308" y="213"/>
                  </a:lnTo>
                  <a:lnTo>
                    <a:pt x="1305" y="210"/>
                  </a:lnTo>
                  <a:close/>
                  <a:moveTo>
                    <a:pt x="428" y="236"/>
                  </a:moveTo>
                  <a:lnTo>
                    <a:pt x="425" y="232"/>
                  </a:lnTo>
                  <a:lnTo>
                    <a:pt x="424" y="228"/>
                  </a:lnTo>
                  <a:lnTo>
                    <a:pt x="424" y="223"/>
                  </a:lnTo>
                  <a:lnTo>
                    <a:pt x="424" y="219"/>
                  </a:lnTo>
                  <a:lnTo>
                    <a:pt x="427" y="215"/>
                  </a:lnTo>
                  <a:lnTo>
                    <a:pt x="429" y="212"/>
                  </a:lnTo>
                  <a:lnTo>
                    <a:pt x="431" y="208"/>
                  </a:lnTo>
                  <a:lnTo>
                    <a:pt x="435" y="205"/>
                  </a:lnTo>
                  <a:lnTo>
                    <a:pt x="439" y="202"/>
                  </a:lnTo>
                  <a:lnTo>
                    <a:pt x="444" y="201"/>
                  </a:lnTo>
                  <a:lnTo>
                    <a:pt x="449" y="201"/>
                  </a:lnTo>
                  <a:lnTo>
                    <a:pt x="452" y="202"/>
                  </a:lnTo>
                  <a:lnTo>
                    <a:pt x="457" y="204"/>
                  </a:lnTo>
                  <a:lnTo>
                    <a:pt x="460" y="206"/>
                  </a:lnTo>
                  <a:lnTo>
                    <a:pt x="464" y="208"/>
                  </a:lnTo>
                  <a:lnTo>
                    <a:pt x="467" y="213"/>
                  </a:lnTo>
                  <a:lnTo>
                    <a:pt x="468" y="216"/>
                  </a:lnTo>
                  <a:lnTo>
                    <a:pt x="469" y="221"/>
                  </a:lnTo>
                  <a:lnTo>
                    <a:pt x="471" y="225"/>
                  </a:lnTo>
                  <a:lnTo>
                    <a:pt x="469" y="230"/>
                  </a:lnTo>
                  <a:lnTo>
                    <a:pt x="468" y="234"/>
                  </a:lnTo>
                  <a:lnTo>
                    <a:pt x="466" y="237"/>
                  </a:lnTo>
                  <a:lnTo>
                    <a:pt x="462" y="240"/>
                  </a:lnTo>
                  <a:lnTo>
                    <a:pt x="459" y="244"/>
                  </a:lnTo>
                  <a:lnTo>
                    <a:pt x="453" y="246"/>
                  </a:lnTo>
                  <a:lnTo>
                    <a:pt x="447" y="247"/>
                  </a:lnTo>
                  <a:lnTo>
                    <a:pt x="442" y="246"/>
                  </a:lnTo>
                  <a:lnTo>
                    <a:pt x="436" y="244"/>
                  </a:lnTo>
                  <a:lnTo>
                    <a:pt x="431" y="240"/>
                  </a:lnTo>
                  <a:lnTo>
                    <a:pt x="428" y="236"/>
                  </a:lnTo>
                  <a:close/>
                  <a:moveTo>
                    <a:pt x="1446" y="250"/>
                  </a:moveTo>
                  <a:lnTo>
                    <a:pt x="1444" y="246"/>
                  </a:lnTo>
                  <a:lnTo>
                    <a:pt x="1441" y="243"/>
                  </a:lnTo>
                  <a:lnTo>
                    <a:pt x="1440" y="238"/>
                  </a:lnTo>
                  <a:lnTo>
                    <a:pt x="1440" y="234"/>
                  </a:lnTo>
                  <a:lnTo>
                    <a:pt x="1440" y="229"/>
                  </a:lnTo>
                  <a:lnTo>
                    <a:pt x="1441" y="225"/>
                  </a:lnTo>
                  <a:lnTo>
                    <a:pt x="1444" y="221"/>
                  </a:lnTo>
                  <a:lnTo>
                    <a:pt x="1446" y="217"/>
                  </a:lnTo>
                  <a:lnTo>
                    <a:pt x="1451" y="215"/>
                  </a:lnTo>
                  <a:lnTo>
                    <a:pt x="1454" y="213"/>
                  </a:lnTo>
                  <a:lnTo>
                    <a:pt x="1459" y="212"/>
                  </a:lnTo>
                  <a:lnTo>
                    <a:pt x="1463" y="210"/>
                  </a:lnTo>
                  <a:lnTo>
                    <a:pt x="1467" y="212"/>
                  </a:lnTo>
                  <a:lnTo>
                    <a:pt x="1472" y="213"/>
                  </a:lnTo>
                  <a:lnTo>
                    <a:pt x="1475" y="215"/>
                  </a:lnTo>
                  <a:lnTo>
                    <a:pt x="1480" y="217"/>
                  </a:lnTo>
                  <a:lnTo>
                    <a:pt x="1482" y="221"/>
                  </a:lnTo>
                  <a:lnTo>
                    <a:pt x="1484" y="225"/>
                  </a:lnTo>
                  <a:lnTo>
                    <a:pt x="1485" y="229"/>
                  </a:lnTo>
                  <a:lnTo>
                    <a:pt x="1485" y="234"/>
                  </a:lnTo>
                  <a:lnTo>
                    <a:pt x="1485" y="238"/>
                  </a:lnTo>
                  <a:lnTo>
                    <a:pt x="1484" y="243"/>
                  </a:lnTo>
                  <a:lnTo>
                    <a:pt x="1482" y="246"/>
                  </a:lnTo>
                  <a:lnTo>
                    <a:pt x="1479" y="250"/>
                  </a:lnTo>
                  <a:lnTo>
                    <a:pt x="1475" y="253"/>
                  </a:lnTo>
                  <a:lnTo>
                    <a:pt x="1472" y="255"/>
                  </a:lnTo>
                  <a:lnTo>
                    <a:pt x="1467" y="257"/>
                  </a:lnTo>
                  <a:lnTo>
                    <a:pt x="1462" y="257"/>
                  </a:lnTo>
                  <a:lnTo>
                    <a:pt x="1459" y="257"/>
                  </a:lnTo>
                  <a:lnTo>
                    <a:pt x="1454" y="255"/>
                  </a:lnTo>
                  <a:lnTo>
                    <a:pt x="1451" y="253"/>
                  </a:lnTo>
                  <a:lnTo>
                    <a:pt x="1446" y="250"/>
                  </a:lnTo>
                  <a:close/>
                  <a:moveTo>
                    <a:pt x="346" y="294"/>
                  </a:moveTo>
                  <a:lnTo>
                    <a:pt x="343" y="291"/>
                  </a:lnTo>
                  <a:lnTo>
                    <a:pt x="341" y="286"/>
                  </a:lnTo>
                  <a:lnTo>
                    <a:pt x="341" y="282"/>
                  </a:lnTo>
                  <a:lnTo>
                    <a:pt x="341" y="278"/>
                  </a:lnTo>
                  <a:lnTo>
                    <a:pt x="342" y="274"/>
                  </a:lnTo>
                  <a:lnTo>
                    <a:pt x="343" y="269"/>
                  </a:lnTo>
                  <a:lnTo>
                    <a:pt x="347" y="266"/>
                  </a:lnTo>
                  <a:lnTo>
                    <a:pt x="350" y="262"/>
                  </a:lnTo>
                  <a:lnTo>
                    <a:pt x="354" y="260"/>
                  </a:lnTo>
                  <a:lnTo>
                    <a:pt x="358" y="259"/>
                  </a:lnTo>
                  <a:lnTo>
                    <a:pt x="363" y="258"/>
                  </a:lnTo>
                  <a:lnTo>
                    <a:pt x="366" y="259"/>
                  </a:lnTo>
                  <a:lnTo>
                    <a:pt x="371" y="259"/>
                  </a:lnTo>
                  <a:lnTo>
                    <a:pt x="376" y="261"/>
                  </a:lnTo>
                  <a:lnTo>
                    <a:pt x="379" y="263"/>
                  </a:lnTo>
                  <a:lnTo>
                    <a:pt x="381" y="267"/>
                  </a:lnTo>
                  <a:lnTo>
                    <a:pt x="385" y="271"/>
                  </a:lnTo>
                  <a:lnTo>
                    <a:pt x="386" y="275"/>
                  </a:lnTo>
                  <a:lnTo>
                    <a:pt x="386" y="280"/>
                  </a:lnTo>
                  <a:lnTo>
                    <a:pt x="386" y="284"/>
                  </a:lnTo>
                  <a:lnTo>
                    <a:pt x="385" y="289"/>
                  </a:lnTo>
                  <a:lnTo>
                    <a:pt x="384" y="292"/>
                  </a:lnTo>
                  <a:lnTo>
                    <a:pt x="381" y="296"/>
                  </a:lnTo>
                  <a:lnTo>
                    <a:pt x="378" y="299"/>
                  </a:lnTo>
                  <a:lnTo>
                    <a:pt x="375" y="301"/>
                  </a:lnTo>
                  <a:lnTo>
                    <a:pt x="371" y="303"/>
                  </a:lnTo>
                  <a:lnTo>
                    <a:pt x="368" y="304"/>
                  </a:lnTo>
                  <a:lnTo>
                    <a:pt x="364" y="304"/>
                  </a:lnTo>
                  <a:lnTo>
                    <a:pt x="358" y="304"/>
                  </a:lnTo>
                  <a:lnTo>
                    <a:pt x="354" y="301"/>
                  </a:lnTo>
                  <a:lnTo>
                    <a:pt x="349" y="299"/>
                  </a:lnTo>
                  <a:lnTo>
                    <a:pt x="346" y="294"/>
                  </a:lnTo>
                  <a:close/>
                  <a:moveTo>
                    <a:pt x="1698" y="304"/>
                  </a:moveTo>
                  <a:lnTo>
                    <a:pt x="1698" y="299"/>
                  </a:lnTo>
                  <a:lnTo>
                    <a:pt x="1700" y="294"/>
                  </a:lnTo>
                  <a:lnTo>
                    <a:pt x="1701" y="290"/>
                  </a:lnTo>
                  <a:lnTo>
                    <a:pt x="1703" y="286"/>
                  </a:lnTo>
                  <a:lnTo>
                    <a:pt x="1706" y="283"/>
                  </a:lnTo>
                  <a:lnTo>
                    <a:pt x="1710" y="281"/>
                  </a:lnTo>
                  <a:lnTo>
                    <a:pt x="1715" y="280"/>
                  </a:lnTo>
                  <a:lnTo>
                    <a:pt x="1719" y="278"/>
                  </a:lnTo>
                  <a:lnTo>
                    <a:pt x="1724" y="278"/>
                  </a:lnTo>
                  <a:lnTo>
                    <a:pt x="1728" y="280"/>
                  </a:lnTo>
                  <a:lnTo>
                    <a:pt x="1732" y="281"/>
                  </a:lnTo>
                  <a:lnTo>
                    <a:pt x="1735" y="283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4" y="294"/>
                  </a:lnTo>
                  <a:lnTo>
                    <a:pt x="1745" y="298"/>
                  </a:lnTo>
                  <a:lnTo>
                    <a:pt x="1745" y="303"/>
                  </a:lnTo>
                  <a:lnTo>
                    <a:pt x="1744" y="307"/>
                  </a:lnTo>
                  <a:lnTo>
                    <a:pt x="1741" y="312"/>
                  </a:lnTo>
                  <a:lnTo>
                    <a:pt x="1739" y="315"/>
                  </a:lnTo>
                  <a:lnTo>
                    <a:pt x="1737" y="319"/>
                  </a:lnTo>
                  <a:lnTo>
                    <a:pt x="1732" y="321"/>
                  </a:lnTo>
                  <a:lnTo>
                    <a:pt x="1728" y="322"/>
                  </a:lnTo>
                  <a:lnTo>
                    <a:pt x="1724" y="323"/>
                  </a:lnTo>
                  <a:lnTo>
                    <a:pt x="1723" y="323"/>
                  </a:lnTo>
                  <a:lnTo>
                    <a:pt x="1722" y="323"/>
                  </a:lnTo>
                  <a:lnTo>
                    <a:pt x="1717" y="323"/>
                  </a:lnTo>
                  <a:lnTo>
                    <a:pt x="1713" y="322"/>
                  </a:lnTo>
                  <a:lnTo>
                    <a:pt x="1709" y="320"/>
                  </a:lnTo>
                  <a:lnTo>
                    <a:pt x="1706" y="317"/>
                  </a:lnTo>
                  <a:lnTo>
                    <a:pt x="1703" y="315"/>
                  </a:lnTo>
                  <a:lnTo>
                    <a:pt x="1701" y="312"/>
                  </a:lnTo>
                  <a:lnTo>
                    <a:pt x="1700" y="307"/>
                  </a:lnTo>
                  <a:lnTo>
                    <a:pt x="1698" y="304"/>
                  </a:lnTo>
                  <a:close/>
                  <a:moveTo>
                    <a:pt x="1437" y="324"/>
                  </a:moveTo>
                  <a:lnTo>
                    <a:pt x="1437" y="324"/>
                  </a:lnTo>
                  <a:lnTo>
                    <a:pt x="1433" y="321"/>
                  </a:lnTo>
                  <a:lnTo>
                    <a:pt x="1432" y="317"/>
                  </a:lnTo>
                  <a:lnTo>
                    <a:pt x="1431" y="313"/>
                  </a:lnTo>
                  <a:lnTo>
                    <a:pt x="1430" y="308"/>
                  </a:lnTo>
                  <a:lnTo>
                    <a:pt x="1431" y="304"/>
                  </a:lnTo>
                  <a:lnTo>
                    <a:pt x="1432" y="300"/>
                  </a:lnTo>
                  <a:lnTo>
                    <a:pt x="1435" y="296"/>
                  </a:lnTo>
                  <a:lnTo>
                    <a:pt x="1437" y="292"/>
                  </a:lnTo>
                  <a:lnTo>
                    <a:pt x="1441" y="290"/>
                  </a:lnTo>
                  <a:lnTo>
                    <a:pt x="1445" y="288"/>
                  </a:lnTo>
                  <a:lnTo>
                    <a:pt x="1450" y="286"/>
                  </a:lnTo>
                  <a:lnTo>
                    <a:pt x="1454" y="286"/>
                  </a:lnTo>
                  <a:lnTo>
                    <a:pt x="1458" y="286"/>
                  </a:lnTo>
                  <a:lnTo>
                    <a:pt x="1462" y="288"/>
                  </a:lnTo>
                  <a:lnTo>
                    <a:pt x="1466" y="290"/>
                  </a:lnTo>
                  <a:lnTo>
                    <a:pt x="1469" y="293"/>
                  </a:lnTo>
                  <a:lnTo>
                    <a:pt x="1473" y="297"/>
                  </a:lnTo>
                  <a:lnTo>
                    <a:pt x="1475" y="301"/>
                  </a:lnTo>
                  <a:lnTo>
                    <a:pt x="1476" y="305"/>
                  </a:lnTo>
                  <a:lnTo>
                    <a:pt x="1476" y="309"/>
                  </a:lnTo>
                  <a:lnTo>
                    <a:pt x="1476" y="314"/>
                  </a:lnTo>
                  <a:lnTo>
                    <a:pt x="1474" y="319"/>
                  </a:lnTo>
                  <a:lnTo>
                    <a:pt x="1472" y="322"/>
                  </a:lnTo>
                  <a:lnTo>
                    <a:pt x="1469" y="326"/>
                  </a:lnTo>
                  <a:lnTo>
                    <a:pt x="1466" y="328"/>
                  </a:lnTo>
                  <a:lnTo>
                    <a:pt x="1461" y="330"/>
                  </a:lnTo>
                  <a:lnTo>
                    <a:pt x="1458" y="331"/>
                  </a:lnTo>
                  <a:lnTo>
                    <a:pt x="1453" y="332"/>
                  </a:lnTo>
                  <a:lnTo>
                    <a:pt x="1448" y="331"/>
                  </a:lnTo>
                  <a:lnTo>
                    <a:pt x="1444" y="330"/>
                  </a:lnTo>
                  <a:lnTo>
                    <a:pt x="1440" y="328"/>
                  </a:lnTo>
                  <a:lnTo>
                    <a:pt x="1437" y="324"/>
                  </a:lnTo>
                  <a:close/>
                  <a:moveTo>
                    <a:pt x="155" y="343"/>
                  </a:moveTo>
                  <a:lnTo>
                    <a:pt x="154" y="338"/>
                  </a:lnTo>
                  <a:lnTo>
                    <a:pt x="154" y="334"/>
                  </a:lnTo>
                  <a:lnTo>
                    <a:pt x="155" y="330"/>
                  </a:lnTo>
                  <a:lnTo>
                    <a:pt x="157" y="326"/>
                  </a:lnTo>
                  <a:lnTo>
                    <a:pt x="159" y="322"/>
                  </a:lnTo>
                  <a:lnTo>
                    <a:pt x="163" y="319"/>
                  </a:lnTo>
                  <a:lnTo>
                    <a:pt x="166" y="316"/>
                  </a:lnTo>
                  <a:lnTo>
                    <a:pt x="171" y="315"/>
                  </a:lnTo>
                  <a:lnTo>
                    <a:pt x="176" y="314"/>
                  </a:lnTo>
                  <a:lnTo>
                    <a:pt x="179" y="314"/>
                  </a:lnTo>
                  <a:lnTo>
                    <a:pt x="184" y="315"/>
                  </a:lnTo>
                  <a:lnTo>
                    <a:pt x="188" y="316"/>
                  </a:lnTo>
                  <a:lnTo>
                    <a:pt x="192" y="320"/>
                  </a:lnTo>
                  <a:lnTo>
                    <a:pt x="194" y="322"/>
                  </a:lnTo>
                  <a:lnTo>
                    <a:pt x="198" y="327"/>
                  </a:lnTo>
                  <a:lnTo>
                    <a:pt x="199" y="330"/>
                  </a:lnTo>
                  <a:lnTo>
                    <a:pt x="200" y="335"/>
                  </a:lnTo>
                  <a:lnTo>
                    <a:pt x="200" y="339"/>
                  </a:lnTo>
                  <a:lnTo>
                    <a:pt x="199" y="344"/>
                  </a:lnTo>
                  <a:lnTo>
                    <a:pt x="196" y="347"/>
                  </a:lnTo>
                  <a:lnTo>
                    <a:pt x="194" y="352"/>
                  </a:lnTo>
                  <a:lnTo>
                    <a:pt x="192" y="354"/>
                  </a:lnTo>
                  <a:lnTo>
                    <a:pt x="187" y="357"/>
                  </a:lnTo>
                  <a:lnTo>
                    <a:pt x="184" y="359"/>
                  </a:lnTo>
                  <a:lnTo>
                    <a:pt x="180" y="359"/>
                  </a:lnTo>
                  <a:lnTo>
                    <a:pt x="177" y="360"/>
                  </a:lnTo>
                  <a:lnTo>
                    <a:pt x="173" y="359"/>
                  </a:lnTo>
                  <a:lnTo>
                    <a:pt x="170" y="359"/>
                  </a:lnTo>
                  <a:lnTo>
                    <a:pt x="166" y="357"/>
                  </a:lnTo>
                  <a:lnTo>
                    <a:pt x="163" y="355"/>
                  </a:lnTo>
                  <a:lnTo>
                    <a:pt x="160" y="353"/>
                  </a:lnTo>
                  <a:lnTo>
                    <a:pt x="158" y="350"/>
                  </a:lnTo>
                  <a:lnTo>
                    <a:pt x="156" y="346"/>
                  </a:lnTo>
                  <a:lnTo>
                    <a:pt x="155" y="343"/>
                  </a:lnTo>
                  <a:close/>
                  <a:moveTo>
                    <a:pt x="1790" y="365"/>
                  </a:moveTo>
                  <a:lnTo>
                    <a:pt x="1790" y="365"/>
                  </a:lnTo>
                  <a:lnTo>
                    <a:pt x="1787" y="361"/>
                  </a:lnTo>
                  <a:lnTo>
                    <a:pt x="1785" y="357"/>
                  </a:lnTo>
                  <a:lnTo>
                    <a:pt x="1784" y="353"/>
                  </a:lnTo>
                  <a:lnTo>
                    <a:pt x="1784" y="349"/>
                  </a:lnTo>
                  <a:lnTo>
                    <a:pt x="1784" y="344"/>
                  </a:lnTo>
                  <a:lnTo>
                    <a:pt x="1785" y="340"/>
                  </a:lnTo>
                  <a:lnTo>
                    <a:pt x="1787" y="336"/>
                  </a:lnTo>
                  <a:lnTo>
                    <a:pt x="1791" y="332"/>
                  </a:lnTo>
                  <a:lnTo>
                    <a:pt x="1794" y="330"/>
                  </a:lnTo>
                  <a:lnTo>
                    <a:pt x="1798" y="328"/>
                  </a:lnTo>
                  <a:lnTo>
                    <a:pt x="1803" y="327"/>
                  </a:lnTo>
                  <a:lnTo>
                    <a:pt x="1807" y="327"/>
                  </a:lnTo>
                  <a:lnTo>
                    <a:pt x="1812" y="327"/>
                  </a:lnTo>
                  <a:lnTo>
                    <a:pt x="1815" y="328"/>
                  </a:lnTo>
                  <a:lnTo>
                    <a:pt x="1820" y="330"/>
                  </a:lnTo>
                  <a:lnTo>
                    <a:pt x="1823" y="334"/>
                  </a:lnTo>
                  <a:lnTo>
                    <a:pt x="1826" y="337"/>
                  </a:lnTo>
                  <a:lnTo>
                    <a:pt x="1828" y="340"/>
                  </a:lnTo>
                  <a:lnTo>
                    <a:pt x="1829" y="345"/>
                  </a:lnTo>
                  <a:lnTo>
                    <a:pt x="1829" y="350"/>
                  </a:lnTo>
                  <a:lnTo>
                    <a:pt x="1829" y="353"/>
                  </a:lnTo>
                  <a:lnTo>
                    <a:pt x="1828" y="358"/>
                  </a:lnTo>
                  <a:lnTo>
                    <a:pt x="1826" y="362"/>
                  </a:lnTo>
                  <a:lnTo>
                    <a:pt x="1822" y="366"/>
                  </a:lnTo>
                  <a:lnTo>
                    <a:pt x="1819" y="368"/>
                  </a:lnTo>
                  <a:lnTo>
                    <a:pt x="1815" y="370"/>
                  </a:lnTo>
                  <a:lnTo>
                    <a:pt x="1811" y="372"/>
                  </a:lnTo>
                  <a:lnTo>
                    <a:pt x="1807" y="372"/>
                  </a:lnTo>
                  <a:lnTo>
                    <a:pt x="1803" y="372"/>
                  </a:lnTo>
                  <a:lnTo>
                    <a:pt x="1798" y="370"/>
                  </a:lnTo>
                  <a:lnTo>
                    <a:pt x="1793" y="368"/>
                  </a:lnTo>
                  <a:lnTo>
                    <a:pt x="1790" y="365"/>
                  </a:lnTo>
                  <a:close/>
                  <a:moveTo>
                    <a:pt x="1872" y="376"/>
                  </a:moveTo>
                  <a:lnTo>
                    <a:pt x="1872" y="372"/>
                  </a:lnTo>
                  <a:lnTo>
                    <a:pt x="1872" y="367"/>
                  </a:lnTo>
                  <a:lnTo>
                    <a:pt x="1874" y="362"/>
                  </a:lnTo>
                  <a:lnTo>
                    <a:pt x="1877" y="359"/>
                  </a:lnTo>
                  <a:lnTo>
                    <a:pt x="1879" y="355"/>
                  </a:lnTo>
                  <a:lnTo>
                    <a:pt x="1882" y="353"/>
                  </a:lnTo>
                  <a:lnTo>
                    <a:pt x="1887" y="351"/>
                  </a:lnTo>
                  <a:lnTo>
                    <a:pt x="1892" y="350"/>
                  </a:lnTo>
                  <a:lnTo>
                    <a:pt x="1896" y="350"/>
                  </a:lnTo>
                  <a:lnTo>
                    <a:pt x="1900" y="351"/>
                  </a:lnTo>
                  <a:lnTo>
                    <a:pt x="1904" y="352"/>
                  </a:lnTo>
                  <a:lnTo>
                    <a:pt x="1908" y="354"/>
                  </a:lnTo>
                  <a:lnTo>
                    <a:pt x="1911" y="357"/>
                  </a:lnTo>
                  <a:lnTo>
                    <a:pt x="1914" y="361"/>
                  </a:lnTo>
                  <a:lnTo>
                    <a:pt x="1916" y="365"/>
                  </a:lnTo>
                  <a:lnTo>
                    <a:pt x="1917" y="369"/>
                  </a:lnTo>
                  <a:lnTo>
                    <a:pt x="1917" y="374"/>
                  </a:lnTo>
                  <a:lnTo>
                    <a:pt x="1917" y="378"/>
                  </a:lnTo>
                  <a:lnTo>
                    <a:pt x="1915" y="382"/>
                  </a:lnTo>
                  <a:lnTo>
                    <a:pt x="1914" y="387"/>
                  </a:lnTo>
                  <a:lnTo>
                    <a:pt x="1910" y="390"/>
                  </a:lnTo>
                  <a:lnTo>
                    <a:pt x="1907" y="392"/>
                  </a:lnTo>
                  <a:lnTo>
                    <a:pt x="1902" y="395"/>
                  </a:lnTo>
                  <a:lnTo>
                    <a:pt x="1899" y="396"/>
                  </a:lnTo>
                  <a:lnTo>
                    <a:pt x="1896" y="396"/>
                  </a:lnTo>
                  <a:lnTo>
                    <a:pt x="1895" y="396"/>
                  </a:lnTo>
                  <a:lnTo>
                    <a:pt x="1890" y="395"/>
                  </a:lnTo>
                  <a:lnTo>
                    <a:pt x="1887" y="395"/>
                  </a:lnTo>
                  <a:lnTo>
                    <a:pt x="1882" y="392"/>
                  </a:lnTo>
                  <a:lnTo>
                    <a:pt x="1880" y="390"/>
                  </a:lnTo>
                  <a:lnTo>
                    <a:pt x="1877" y="388"/>
                  </a:lnTo>
                  <a:lnTo>
                    <a:pt x="1874" y="384"/>
                  </a:lnTo>
                  <a:lnTo>
                    <a:pt x="1873" y="380"/>
                  </a:lnTo>
                  <a:lnTo>
                    <a:pt x="1872" y="376"/>
                  </a:lnTo>
                  <a:close/>
                  <a:moveTo>
                    <a:pt x="1500" y="399"/>
                  </a:moveTo>
                  <a:lnTo>
                    <a:pt x="1498" y="395"/>
                  </a:lnTo>
                  <a:lnTo>
                    <a:pt x="1497" y="391"/>
                  </a:lnTo>
                  <a:lnTo>
                    <a:pt x="1496" y="387"/>
                  </a:lnTo>
                  <a:lnTo>
                    <a:pt x="1496" y="382"/>
                  </a:lnTo>
                  <a:lnTo>
                    <a:pt x="1497" y="377"/>
                  </a:lnTo>
                  <a:lnTo>
                    <a:pt x="1499" y="374"/>
                  </a:lnTo>
                  <a:lnTo>
                    <a:pt x="1502" y="370"/>
                  </a:lnTo>
                  <a:lnTo>
                    <a:pt x="1505" y="367"/>
                  </a:lnTo>
                  <a:lnTo>
                    <a:pt x="1510" y="365"/>
                  </a:lnTo>
                  <a:lnTo>
                    <a:pt x="1513" y="363"/>
                  </a:lnTo>
                  <a:lnTo>
                    <a:pt x="1518" y="362"/>
                  </a:lnTo>
                  <a:lnTo>
                    <a:pt x="1522" y="362"/>
                  </a:lnTo>
                  <a:lnTo>
                    <a:pt x="1527" y="363"/>
                  </a:lnTo>
                  <a:lnTo>
                    <a:pt x="1531" y="366"/>
                  </a:lnTo>
                  <a:lnTo>
                    <a:pt x="1534" y="368"/>
                  </a:lnTo>
                  <a:lnTo>
                    <a:pt x="1538" y="372"/>
                  </a:lnTo>
                  <a:lnTo>
                    <a:pt x="1540" y="376"/>
                  </a:lnTo>
                  <a:lnTo>
                    <a:pt x="1541" y="380"/>
                  </a:lnTo>
                  <a:lnTo>
                    <a:pt x="1542" y="384"/>
                  </a:lnTo>
                  <a:lnTo>
                    <a:pt x="1542" y="389"/>
                  </a:lnTo>
                  <a:lnTo>
                    <a:pt x="1541" y="393"/>
                  </a:lnTo>
                  <a:lnTo>
                    <a:pt x="1539" y="397"/>
                  </a:lnTo>
                  <a:lnTo>
                    <a:pt x="1536" y="400"/>
                  </a:lnTo>
                  <a:lnTo>
                    <a:pt x="1533" y="404"/>
                  </a:lnTo>
                  <a:lnTo>
                    <a:pt x="1526" y="407"/>
                  </a:lnTo>
                  <a:lnTo>
                    <a:pt x="1519" y="408"/>
                  </a:lnTo>
                  <a:lnTo>
                    <a:pt x="1513" y="407"/>
                  </a:lnTo>
                  <a:lnTo>
                    <a:pt x="1509" y="406"/>
                  </a:lnTo>
                  <a:lnTo>
                    <a:pt x="1504" y="403"/>
                  </a:lnTo>
                  <a:lnTo>
                    <a:pt x="1500" y="399"/>
                  </a:lnTo>
                  <a:close/>
                  <a:moveTo>
                    <a:pt x="1700" y="396"/>
                  </a:moveTo>
                  <a:lnTo>
                    <a:pt x="1700" y="396"/>
                  </a:lnTo>
                  <a:lnTo>
                    <a:pt x="1700" y="391"/>
                  </a:lnTo>
                  <a:lnTo>
                    <a:pt x="1701" y="387"/>
                  </a:lnTo>
                  <a:lnTo>
                    <a:pt x="1702" y="383"/>
                  </a:lnTo>
                  <a:lnTo>
                    <a:pt x="1704" y="380"/>
                  </a:lnTo>
                  <a:lnTo>
                    <a:pt x="1708" y="376"/>
                  </a:lnTo>
                  <a:lnTo>
                    <a:pt x="1711" y="374"/>
                  </a:lnTo>
                  <a:lnTo>
                    <a:pt x="1716" y="372"/>
                  </a:lnTo>
                  <a:lnTo>
                    <a:pt x="1720" y="370"/>
                  </a:lnTo>
                  <a:lnTo>
                    <a:pt x="1725" y="370"/>
                  </a:lnTo>
                  <a:lnTo>
                    <a:pt x="1730" y="372"/>
                  </a:lnTo>
                  <a:lnTo>
                    <a:pt x="1733" y="374"/>
                  </a:lnTo>
                  <a:lnTo>
                    <a:pt x="1737" y="376"/>
                  </a:lnTo>
                  <a:lnTo>
                    <a:pt x="1740" y="378"/>
                  </a:lnTo>
                  <a:lnTo>
                    <a:pt x="1742" y="382"/>
                  </a:lnTo>
                  <a:lnTo>
                    <a:pt x="1745" y="387"/>
                  </a:lnTo>
                  <a:lnTo>
                    <a:pt x="1746" y="391"/>
                  </a:lnTo>
                  <a:lnTo>
                    <a:pt x="1746" y="396"/>
                  </a:lnTo>
                  <a:lnTo>
                    <a:pt x="1745" y="400"/>
                  </a:lnTo>
                  <a:lnTo>
                    <a:pt x="1742" y="404"/>
                  </a:lnTo>
                  <a:lnTo>
                    <a:pt x="1740" y="408"/>
                  </a:lnTo>
                  <a:lnTo>
                    <a:pt x="1738" y="411"/>
                  </a:lnTo>
                  <a:lnTo>
                    <a:pt x="1734" y="413"/>
                  </a:lnTo>
                  <a:lnTo>
                    <a:pt x="1730" y="415"/>
                  </a:lnTo>
                  <a:lnTo>
                    <a:pt x="1725" y="416"/>
                  </a:lnTo>
                  <a:lnTo>
                    <a:pt x="1724" y="416"/>
                  </a:lnTo>
                  <a:lnTo>
                    <a:pt x="1723" y="416"/>
                  </a:lnTo>
                  <a:lnTo>
                    <a:pt x="1718" y="416"/>
                  </a:lnTo>
                  <a:lnTo>
                    <a:pt x="1715" y="415"/>
                  </a:lnTo>
                  <a:lnTo>
                    <a:pt x="1711" y="413"/>
                  </a:lnTo>
                  <a:lnTo>
                    <a:pt x="1708" y="411"/>
                  </a:lnTo>
                  <a:lnTo>
                    <a:pt x="1704" y="407"/>
                  </a:lnTo>
                  <a:lnTo>
                    <a:pt x="1702" y="404"/>
                  </a:lnTo>
                  <a:lnTo>
                    <a:pt x="1701" y="400"/>
                  </a:lnTo>
                  <a:lnTo>
                    <a:pt x="1700" y="396"/>
                  </a:lnTo>
                  <a:close/>
                  <a:moveTo>
                    <a:pt x="86" y="416"/>
                  </a:moveTo>
                  <a:lnTo>
                    <a:pt x="83" y="414"/>
                  </a:lnTo>
                  <a:lnTo>
                    <a:pt x="81" y="411"/>
                  </a:lnTo>
                  <a:lnTo>
                    <a:pt x="78" y="406"/>
                  </a:lnTo>
                  <a:lnTo>
                    <a:pt x="77" y="403"/>
                  </a:lnTo>
                  <a:lnTo>
                    <a:pt x="77" y="398"/>
                  </a:lnTo>
                  <a:lnTo>
                    <a:pt x="77" y="393"/>
                  </a:lnTo>
                  <a:lnTo>
                    <a:pt x="78" y="389"/>
                  </a:lnTo>
                  <a:lnTo>
                    <a:pt x="81" y="385"/>
                  </a:lnTo>
                  <a:lnTo>
                    <a:pt x="81" y="385"/>
                  </a:lnTo>
                  <a:lnTo>
                    <a:pt x="84" y="382"/>
                  </a:lnTo>
                  <a:lnTo>
                    <a:pt x="88" y="378"/>
                  </a:lnTo>
                  <a:lnTo>
                    <a:pt x="91" y="377"/>
                  </a:lnTo>
                  <a:lnTo>
                    <a:pt x="96" y="376"/>
                  </a:lnTo>
                  <a:lnTo>
                    <a:pt x="100" y="375"/>
                  </a:lnTo>
                  <a:lnTo>
                    <a:pt x="104" y="376"/>
                  </a:lnTo>
                  <a:lnTo>
                    <a:pt x="108" y="377"/>
                  </a:lnTo>
                  <a:lnTo>
                    <a:pt x="113" y="380"/>
                  </a:lnTo>
                  <a:lnTo>
                    <a:pt x="116" y="382"/>
                  </a:lnTo>
                  <a:lnTo>
                    <a:pt x="119" y="385"/>
                  </a:lnTo>
                  <a:lnTo>
                    <a:pt x="121" y="390"/>
                  </a:lnTo>
                  <a:lnTo>
                    <a:pt x="122" y="393"/>
                  </a:lnTo>
                  <a:lnTo>
                    <a:pt x="122" y="398"/>
                  </a:lnTo>
                  <a:lnTo>
                    <a:pt x="122" y="403"/>
                  </a:lnTo>
                  <a:lnTo>
                    <a:pt x="121" y="407"/>
                  </a:lnTo>
                  <a:lnTo>
                    <a:pt x="119" y="411"/>
                  </a:lnTo>
                  <a:lnTo>
                    <a:pt x="114" y="415"/>
                  </a:lnTo>
                  <a:lnTo>
                    <a:pt x="110" y="419"/>
                  </a:lnTo>
                  <a:lnTo>
                    <a:pt x="105" y="420"/>
                  </a:lnTo>
                  <a:lnTo>
                    <a:pt x="99" y="421"/>
                  </a:lnTo>
                  <a:lnTo>
                    <a:pt x="93" y="420"/>
                  </a:lnTo>
                  <a:lnTo>
                    <a:pt x="86" y="416"/>
                  </a:lnTo>
                  <a:close/>
                  <a:moveTo>
                    <a:pt x="7" y="415"/>
                  </a:moveTo>
                  <a:lnTo>
                    <a:pt x="4" y="412"/>
                  </a:lnTo>
                  <a:lnTo>
                    <a:pt x="2" y="408"/>
                  </a:lnTo>
                  <a:lnTo>
                    <a:pt x="0" y="404"/>
                  </a:lnTo>
                  <a:lnTo>
                    <a:pt x="0" y="400"/>
                  </a:lnTo>
                  <a:lnTo>
                    <a:pt x="0" y="396"/>
                  </a:lnTo>
                  <a:lnTo>
                    <a:pt x="1" y="391"/>
                  </a:lnTo>
                  <a:lnTo>
                    <a:pt x="2" y="388"/>
                  </a:lnTo>
                  <a:lnTo>
                    <a:pt x="5" y="383"/>
                  </a:lnTo>
                  <a:lnTo>
                    <a:pt x="9" y="381"/>
                  </a:lnTo>
                  <a:lnTo>
                    <a:pt x="12" y="378"/>
                  </a:lnTo>
                  <a:lnTo>
                    <a:pt x="17" y="376"/>
                  </a:lnTo>
                  <a:lnTo>
                    <a:pt x="22" y="376"/>
                  </a:lnTo>
                  <a:lnTo>
                    <a:pt x="25" y="376"/>
                  </a:lnTo>
                  <a:lnTo>
                    <a:pt x="30" y="377"/>
                  </a:lnTo>
                  <a:lnTo>
                    <a:pt x="34" y="380"/>
                  </a:lnTo>
                  <a:lnTo>
                    <a:pt x="38" y="382"/>
                  </a:lnTo>
                  <a:lnTo>
                    <a:pt x="41" y="385"/>
                  </a:lnTo>
                  <a:lnTo>
                    <a:pt x="44" y="389"/>
                  </a:lnTo>
                  <a:lnTo>
                    <a:pt x="45" y="393"/>
                  </a:lnTo>
                  <a:lnTo>
                    <a:pt x="45" y="398"/>
                  </a:lnTo>
                  <a:lnTo>
                    <a:pt x="45" y="403"/>
                  </a:lnTo>
                  <a:lnTo>
                    <a:pt x="44" y="406"/>
                  </a:lnTo>
                  <a:lnTo>
                    <a:pt x="42" y="411"/>
                  </a:lnTo>
                  <a:lnTo>
                    <a:pt x="39" y="414"/>
                  </a:lnTo>
                  <a:lnTo>
                    <a:pt x="35" y="418"/>
                  </a:lnTo>
                  <a:lnTo>
                    <a:pt x="32" y="420"/>
                  </a:lnTo>
                  <a:lnTo>
                    <a:pt x="27" y="421"/>
                  </a:lnTo>
                  <a:lnTo>
                    <a:pt x="23" y="422"/>
                  </a:lnTo>
                  <a:lnTo>
                    <a:pt x="18" y="421"/>
                  </a:lnTo>
                  <a:lnTo>
                    <a:pt x="15" y="420"/>
                  </a:lnTo>
                  <a:lnTo>
                    <a:pt x="10" y="419"/>
                  </a:lnTo>
                  <a:lnTo>
                    <a:pt x="7" y="415"/>
                  </a:lnTo>
                  <a:close/>
                  <a:moveTo>
                    <a:pt x="1916" y="443"/>
                  </a:moveTo>
                  <a:lnTo>
                    <a:pt x="1916" y="443"/>
                  </a:lnTo>
                  <a:lnTo>
                    <a:pt x="1914" y="438"/>
                  </a:lnTo>
                  <a:lnTo>
                    <a:pt x="1912" y="435"/>
                  </a:lnTo>
                  <a:lnTo>
                    <a:pt x="1912" y="430"/>
                  </a:lnTo>
                  <a:lnTo>
                    <a:pt x="1912" y="426"/>
                  </a:lnTo>
                  <a:lnTo>
                    <a:pt x="1914" y="421"/>
                  </a:lnTo>
                  <a:lnTo>
                    <a:pt x="1916" y="418"/>
                  </a:lnTo>
                  <a:lnTo>
                    <a:pt x="1919" y="414"/>
                  </a:lnTo>
                  <a:lnTo>
                    <a:pt x="1923" y="411"/>
                  </a:lnTo>
                  <a:lnTo>
                    <a:pt x="1926" y="408"/>
                  </a:lnTo>
                  <a:lnTo>
                    <a:pt x="1931" y="407"/>
                  </a:lnTo>
                  <a:lnTo>
                    <a:pt x="1936" y="407"/>
                  </a:lnTo>
                  <a:lnTo>
                    <a:pt x="1940" y="407"/>
                  </a:lnTo>
                  <a:lnTo>
                    <a:pt x="1944" y="408"/>
                  </a:lnTo>
                  <a:lnTo>
                    <a:pt x="1948" y="411"/>
                  </a:lnTo>
                  <a:lnTo>
                    <a:pt x="1952" y="413"/>
                  </a:lnTo>
                  <a:lnTo>
                    <a:pt x="1954" y="418"/>
                  </a:lnTo>
                  <a:lnTo>
                    <a:pt x="1956" y="421"/>
                  </a:lnTo>
                  <a:lnTo>
                    <a:pt x="1958" y="426"/>
                  </a:lnTo>
                  <a:lnTo>
                    <a:pt x="1959" y="430"/>
                  </a:lnTo>
                  <a:lnTo>
                    <a:pt x="1958" y="434"/>
                  </a:lnTo>
                  <a:lnTo>
                    <a:pt x="1956" y="438"/>
                  </a:lnTo>
                  <a:lnTo>
                    <a:pt x="1954" y="443"/>
                  </a:lnTo>
                  <a:lnTo>
                    <a:pt x="1952" y="446"/>
                  </a:lnTo>
                  <a:lnTo>
                    <a:pt x="1948" y="449"/>
                  </a:lnTo>
                  <a:lnTo>
                    <a:pt x="1943" y="452"/>
                  </a:lnTo>
                  <a:lnTo>
                    <a:pt x="1936" y="453"/>
                  </a:lnTo>
                  <a:lnTo>
                    <a:pt x="1930" y="452"/>
                  </a:lnTo>
                  <a:lnTo>
                    <a:pt x="1925" y="450"/>
                  </a:lnTo>
                  <a:lnTo>
                    <a:pt x="1921" y="447"/>
                  </a:lnTo>
                  <a:lnTo>
                    <a:pt x="1916" y="443"/>
                  </a:lnTo>
                  <a:close/>
                  <a:moveTo>
                    <a:pt x="1638" y="457"/>
                  </a:moveTo>
                  <a:lnTo>
                    <a:pt x="1635" y="453"/>
                  </a:lnTo>
                  <a:lnTo>
                    <a:pt x="1632" y="450"/>
                  </a:lnTo>
                  <a:lnTo>
                    <a:pt x="1631" y="445"/>
                  </a:lnTo>
                  <a:lnTo>
                    <a:pt x="1630" y="441"/>
                  </a:lnTo>
                  <a:lnTo>
                    <a:pt x="1630" y="437"/>
                  </a:lnTo>
                  <a:lnTo>
                    <a:pt x="1631" y="433"/>
                  </a:lnTo>
                  <a:lnTo>
                    <a:pt x="1632" y="428"/>
                  </a:lnTo>
                  <a:lnTo>
                    <a:pt x="1635" y="424"/>
                  </a:lnTo>
                  <a:lnTo>
                    <a:pt x="1635" y="424"/>
                  </a:lnTo>
                  <a:lnTo>
                    <a:pt x="1638" y="421"/>
                  </a:lnTo>
                  <a:lnTo>
                    <a:pt x="1642" y="419"/>
                  </a:lnTo>
                  <a:lnTo>
                    <a:pt x="1646" y="416"/>
                  </a:lnTo>
                  <a:lnTo>
                    <a:pt x="1651" y="416"/>
                  </a:lnTo>
                  <a:lnTo>
                    <a:pt x="1656" y="416"/>
                  </a:lnTo>
                  <a:lnTo>
                    <a:pt x="1659" y="416"/>
                  </a:lnTo>
                  <a:lnTo>
                    <a:pt x="1664" y="419"/>
                  </a:lnTo>
                  <a:lnTo>
                    <a:pt x="1667" y="421"/>
                  </a:lnTo>
                  <a:lnTo>
                    <a:pt x="1671" y="424"/>
                  </a:lnTo>
                  <a:lnTo>
                    <a:pt x="1673" y="428"/>
                  </a:lnTo>
                  <a:lnTo>
                    <a:pt x="1675" y="433"/>
                  </a:lnTo>
                  <a:lnTo>
                    <a:pt x="1675" y="437"/>
                  </a:lnTo>
                  <a:lnTo>
                    <a:pt x="1675" y="441"/>
                  </a:lnTo>
                  <a:lnTo>
                    <a:pt x="1675" y="445"/>
                  </a:lnTo>
                  <a:lnTo>
                    <a:pt x="1673" y="450"/>
                  </a:lnTo>
                  <a:lnTo>
                    <a:pt x="1671" y="453"/>
                  </a:lnTo>
                  <a:lnTo>
                    <a:pt x="1667" y="457"/>
                  </a:lnTo>
                  <a:lnTo>
                    <a:pt x="1663" y="459"/>
                  </a:lnTo>
                  <a:lnTo>
                    <a:pt x="1658" y="461"/>
                  </a:lnTo>
                  <a:lnTo>
                    <a:pt x="1653" y="461"/>
                  </a:lnTo>
                  <a:lnTo>
                    <a:pt x="1649" y="461"/>
                  </a:lnTo>
                  <a:lnTo>
                    <a:pt x="1645" y="460"/>
                  </a:lnTo>
                  <a:lnTo>
                    <a:pt x="1642" y="459"/>
                  </a:lnTo>
                  <a:lnTo>
                    <a:pt x="1638" y="457"/>
                  </a:lnTo>
                  <a:close/>
                  <a:moveTo>
                    <a:pt x="1547" y="488"/>
                  </a:moveTo>
                  <a:lnTo>
                    <a:pt x="1544" y="484"/>
                  </a:lnTo>
                  <a:lnTo>
                    <a:pt x="1543" y="480"/>
                  </a:lnTo>
                  <a:lnTo>
                    <a:pt x="1542" y="475"/>
                  </a:lnTo>
                  <a:lnTo>
                    <a:pt x="1542" y="470"/>
                  </a:lnTo>
                  <a:lnTo>
                    <a:pt x="1543" y="467"/>
                  </a:lnTo>
                  <a:lnTo>
                    <a:pt x="1546" y="462"/>
                  </a:lnTo>
                  <a:lnTo>
                    <a:pt x="1548" y="459"/>
                  </a:lnTo>
                  <a:lnTo>
                    <a:pt x="1551" y="456"/>
                  </a:lnTo>
                  <a:lnTo>
                    <a:pt x="1555" y="453"/>
                  </a:lnTo>
                  <a:lnTo>
                    <a:pt x="1560" y="452"/>
                  </a:lnTo>
                  <a:lnTo>
                    <a:pt x="1564" y="451"/>
                  </a:lnTo>
                  <a:lnTo>
                    <a:pt x="1569" y="451"/>
                  </a:lnTo>
                  <a:lnTo>
                    <a:pt x="1572" y="452"/>
                  </a:lnTo>
                  <a:lnTo>
                    <a:pt x="1577" y="454"/>
                  </a:lnTo>
                  <a:lnTo>
                    <a:pt x="1580" y="457"/>
                  </a:lnTo>
                  <a:lnTo>
                    <a:pt x="1584" y="460"/>
                  </a:lnTo>
                  <a:lnTo>
                    <a:pt x="1586" y="464"/>
                  </a:lnTo>
                  <a:lnTo>
                    <a:pt x="1587" y="468"/>
                  </a:lnTo>
                  <a:lnTo>
                    <a:pt x="1588" y="473"/>
                  </a:lnTo>
                  <a:lnTo>
                    <a:pt x="1588" y="477"/>
                  </a:lnTo>
                  <a:lnTo>
                    <a:pt x="1587" y="481"/>
                  </a:lnTo>
                  <a:lnTo>
                    <a:pt x="1585" y="485"/>
                  </a:lnTo>
                  <a:lnTo>
                    <a:pt x="1583" y="489"/>
                  </a:lnTo>
                  <a:lnTo>
                    <a:pt x="1579" y="492"/>
                  </a:lnTo>
                  <a:lnTo>
                    <a:pt x="1576" y="495"/>
                  </a:lnTo>
                  <a:lnTo>
                    <a:pt x="1572" y="496"/>
                  </a:lnTo>
                  <a:lnTo>
                    <a:pt x="1569" y="497"/>
                  </a:lnTo>
                  <a:lnTo>
                    <a:pt x="1565" y="497"/>
                  </a:lnTo>
                  <a:lnTo>
                    <a:pt x="1561" y="496"/>
                  </a:lnTo>
                  <a:lnTo>
                    <a:pt x="1555" y="495"/>
                  </a:lnTo>
                  <a:lnTo>
                    <a:pt x="1551" y="491"/>
                  </a:lnTo>
                  <a:lnTo>
                    <a:pt x="1547" y="488"/>
                  </a:lnTo>
                  <a:close/>
                  <a:moveTo>
                    <a:pt x="29" y="507"/>
                  </a:moveTo>
                  <a:lnTo>
                    <a:pt x="25" y="504"/>
                  </a:lnTo>
                  <a:lnTo>
                    <a:pt x="24" y="499"/>
                  </a:lnTo>
                  <a:lnTo>
                    <a:pt x="23" y="496"/>
                  </a:lnTo>
                  <a:lnTo>
                    <a:pt x="22" y="491"/>
                  </a:lnTo>
                  <a:lnTo>
                    <a:pt x="23" y="487"/>
                  </a:lnTo>
                  <a:lnTo>
                    <a:pt x="24" y="482"/>
                  </a:lnTo>
                  <a:lnTo>
                    <a:pt x="26" y="479"/>
                  </a:lnTo>
                  <a:lnTo>
                    <a:pt x="29" y="475"/>
                  </a:lnTo>
                  <a:lnTo>
                    <a:pt x="32" y="472"/>
                  </a:lnTo>
                  <a:lnTo>
                    <a:pt x="37" y="470"/>
                  </a:lnTo>
                  <a:lnTo>
                    <a:pt x="41" y="469"/>
                  </a:lnTo>
                  <a:lnTo>
                    <a:pt x="45" y="468"/>
                  </a:lnTo>
                  <a:lnTo>
                    <a:pt x="49" y="469"/>
                  </a:lnTo>
                  <a:lnTo>
                    <a:pt x="54" y="470"/>
                  </a:lnTo>
                  <a:lnTo>
                    <a:pt x="57" y="473"/>
                  </a:lnTo>
                  <a:lnTo>
                    <a:pt x="61" y="475"/>
                  </a:lnTo>
                  <a:lnTo>
                    <a:pt x="64" y="479"/>
                  </a:lnTo>
                  <a:lnTo>
                    <a:pt x="67" y="483"/>
                  </a:lnTo>
                  <a:lnTo>
                    <a:pt x="68" y="488"/>
                  </a:lnTo>
                  <a:lnTo>
                    <a:pt x="68" y="491"/>
                  </a:lnTo>
                  <a:lnTo>
                    <a:pt x="68" y="496"/>
                  </a:lnTo>
                  <a:lnTo>
                    <a:pt x="66" y="500"/>
                  </a:lnTo>
                  <a:lnTo>
                    <a:pt x="64" y="504"/>
                  </a:lnTo>
                  <a:lnTo>
                    <a:pt x="61" y="507"/>
                  </a:lnTo>
                  <a:lnTo>
                    <a:pt x="57" y="511"/>
                  </a:lnTo>
                  <a:lnTo>
                    <a:pt x="54" y="513"/>
                  </a:lnTo>
                  <a:lnTo>
                    <a:pt x="49" y="514"/>
                  </a:lnTo>
                  <a:lnTo>
                    <a:pt x="45" y="514"/>
                  </a:lnTo>
                  <a:lnTo>
                    <a:pt x="40" y="514"/>
                  </a:lnTo>
                  <a:lnTo>
                    <a:pt x="37" y="512"/>
                  </a:lnTo>
                  <a:lnTo>
                    <a:pt x="32" y="511"/>
                  </a:lnTo>
                  <a:lnTo>
                    <a:pt x="29" y="507"/>
                  </a:lnTo>
                  <a:close/>
                  <a:moveTo>
                    <a:pt x="1982" y="523"/>
                  </a:moveTo>
                  <a:lnTo>
                    <a:pt x="1980" y="520"/>
                  </a:lnTo>
                  <a:lnTo>
                    <a:pt x="1977" y="515"/>
                  </a:lnTo>
                  <a:lnTo>
                    <a:pt x="1976" y="512"/>
                  </a:lnTo>
                  <a:lnTo>
                    <a:pt x="1976" y="507"/>
                  </a:lnTo>
                  <a:lnTo>
                    <a:pt x="1977" y="503"/>
                  </a:lnTo>
                  <a:lnTo>
                    <a:pt x="1978" y="498"/>
                  </a:lnTo>
                  <a:lnTo>
                    <a:pt x="1981" y="495"/>
                  </a:lnTo>
                  <a:lnTo>
                    <a:pt x="1984" y="491"/>
                  </a:lnTo>
                  <a:lnTo>
                    <a:pt x="1988" y="489"/>
                  </a:lnTo>
                  <a:lnTo>
                    <a:pt x="1991" y="487"/>
                  </a:lnTo>
                  <a:lnTo>
                    <a:pt x="1996" y="485"/>
                  </a:lnTo>
                  <a:lnTo>
                    <a:pt x="2000" y="485"/>
                  </a:lnTo>
                  <a:lnTo>
                    <a:pt x="2004" y="485"/>
                  </a:lnTo>
                  <a:lnTo>
                    <a:pt x="2008" y="488"/>
                  </a:lnTo>
                  <a:lnTo>
                    <a:pt x="2013" y="490"/>
                  </a:lnTo>
                  <a:lnTo>
                    <a:pt x="2017" y="492"/>
                  </a:lnTo>
                  <a:lnTo>
                    <a:pt x="2019" y="496"/>
                  </a:lnTo>
                  <a:lnTo>
                    <a:pt x="2021" y="500"/>
                  </a:lnTo>
                  <a:lnTo>
                    <a:pt x="2022" y="505"/>
                  </a:lnTo>
                  <a:lnTo>
                    <a:pt x="2022" y="508"/>
                  </a:lnTo>
                  <a:lnTo>
                    <a:pt x="2021" y="513"/>
                  </a:lnTo>
                  <a:lnTo>
                    <a:pt x="2020" y="518"/>
                  </a:lnTo>
                  <a:lnTo>
                    <a:pt x="2018" y="521"/>
                  </a:lnTo>
                  <a:lnTo>
                    <a:pt x="2014" y="525"/>
                  </a:lnTo>
                  <a:lnTo>
                    <a:pt x="2011" y="527"/>
                  </a:lnTo>
                  <a:lnTo>
                    <a:pt x="2007" y="529"/>
                  </a:lnTo>
                  <a:lnTo>
                    <a:pt x="2004" y="530"/>
                  </a:lnTo>
                  <a:lnTo>
                    <a:pt x="1999" y="530"/>
                  </a:lnTo>
                  <a:lnTo>
                    <a:pt x="1995" y="530"/>
                  </a:lnTo>
                  <a:lnTo>
                    <a:pt x="1990" y="529"/>
                  </a:lnTo>
                  <a:lnTo>
                    <a:pt x="1987" y="527"/>
                  </a:lnTo>
                  <a:lnTo>
                    <a:pt x="1982" y="523"/>
                  </a:lnTo>
                  <a:close/>
                  <a:moveTo>
                    <a:pt x="2088" y="540"/>
                  </a:moveTo>
                  <a:lnTo>
                    <a:pt x="2088" y="540"/>
                  </a:lnTo>
                  <a:lnTo>
                    <a:pt x="2084" y="540"/>
                  </a:lnTo>
                  <a:lnTo>
                    <a:pt x="2079" y="538"/>
                  </a:lnTo>
                  <a:lnTo>
                    <a:pt x="2076" y="536"/>
                  </a:lnTo>
                  <a:lnTo>
                    <a:pt x="2072" y="533"/>
                  </a:lnTo>
                  <a:lnTo>
                    <a:pt x="2070" y="529"/>
                  </a:lnTo>
                  <a:lnTo>
                    <a:pt x="2068" y="526"/>
                  </a:lnTo>
                  <a:lnTo>
                    <a:pt x="2066" y="521"/>
                  </a:lnTo>
                  <a:lnTo>
                    <a:pt x="2066" y="516"/>
                  </a:lnTo>
                  <a:lnTo>
                    <a:pt x="2066" y="512"/>
                  </a:lnTo>
                  <a:lnTo>
                    <a:pt x="2068" y="507"/>
                  </a:lnTo>
                  <a:lnTo>
                    <a:pt x="2070" y="504"/>
                  </a:lnTo>
                  <a:lnTo>
                    <a:pt x="2073" y="500"/>
                  </a:lnTo>
                  <a:lnTo>
                    <a:pt x="2077" y="498"/>
                  </a:lnTo>
                  <a:lnTo>
                    <a:pt x="2080" y="496"/>
                  </a:lnTo>
                  <a:lnTo>
                    <a:pt x="2085" y="495"/>
                  </a:lnTo>
                  <a:lnTo>
                    <a:pt x="2090" y="495"/>
                  </a:lnTo>
                  <a:lnTo>
                    <a:pt x="2090" y="495"/>
                  </a:lnTo>
                  <a:lnTo>
                    <a:pt x="2094" y="495"/>
                  </a:lnTo>
                  <a:lnTo>
                    <a:pt x="2099" y="497"/>
                  </a:lnTo>
                  <a:lnTo>
                    <a:pt x="2102" y="498"/>
                  </a:lnTo>
                  <a:lnTo>
                    <a:pt x="2106" y="502"/>
                  </a:lnTo>
                  <a:lnTo>
                    <a:pt x="2108" y="505"/>
                  </a:lnTo>
                  <a:lnTo>
                    <a:pt x="2110" y="508"/>
                  </a:lnTo>
                  <a:lnTo>
                    <a:pt x="2111" y="513"/>
                  </a:lnTo>
                  <a:lnTo>
                    <a:pt x="2111" y="518"/>
                  </a:lnTo>
                  <a:lnTo>
                    <a:pt x="2111" y="522"/>
                  </a:lnTo>
                  <a:lnTo>
                    <a:pt x="2110" y="527"/>
                  </a:lnTo>
                  <a:lnTo>
                    <a:pt x="2108" y="530"/>
                  </a:lnTo>
                  <a:lnTo>
                    <a:pt x="2105" y="534"/>
                  </a:lnTo>
                  <a:lnTo>
                    <a:pt x="2101" y="536"/>
                  </a:lnTo>
                  <a:lnTo>
                    <a:pt x="2098" y="538"/>
                  </a:lnTo>
                  <a:lnTo>
                    <a:pt x="2093" y="540"/>
                  </a:lnTo>
                  <a:lnTo>
                    <a:pt x="2088" y="540"/>
                  </a:lnTo>
                  <a:lnTo>
                    <a:pt x="2088" y="540"/>
                  </a:lnTo>
                  <a:close/>
                  <a:moveTo>
                    <a:pt x="2182" y="567"/>
                  </a:moveTo>
                  <a:lnTo>
                    <a:pt x="2177" y="566"/>
                  </a:lnTo>
                  <a:lnTo>
                    <a:pt x="2174" y="564"/>
                  </a:lnTo>
                  <a:lnTo>
                    <a:pt x="2171" y="561"/>
                  </a:lnTo>
                  <a:lnTo>
                    <a:pt x="2167" y="558"/>
                  </a:lnTo>
                  <a:lnTo>
                    <a:pt x="2165" y="554"/>
                  </a:lnTo>
                  <a:lnTo>
                    <a:pt x="2164" y="550"/>
                  </a:lnTo>
                  <a:lnTo>
                    <a:pt x="2162" y="545"/>
                  </a:lnTo>
                  <a:lnTo>
                    <a:pt x="2162" y="541"/>
                  </a:lnTo>
                  <a:lnTo>
                    <a:pt x="2164" y="537"/>
                  </a:lnTo>
                  <a:lnTo>
                    <a:pt x="2166" y="533"/>
                  </a:lnTo>
                  <a:lnTo>
                    <a:pt x="2168" y="529"/>
                  </a:lnTo>
                  <a:lnTo>
                    <a:pt x="2172" y="526"/>
                  </a:lnTo>
                  <a:lnTo>
                    <a:pt x="2175" y="523"/>
                  </a:lnTo>
                  <a:lnTo>
                    <a:pt x="2180" y="522"/>
                  </a:lnTo>
                  <a:lnTo>
                    <a:pt x="2184" y="521"/>
                  </a:lnTo>
                  <a:lnTo>
                    <a:pt x="2189" y="522"/>
                  </a:lnTo>
                  <a:lnTo>
                    <a:pt x="2194" y="523"/>
                  </a:lnTo>
                  <a:lnTo>
                    <a:pt x="2197" y="525"/>
                  </a:lnTo>
                  <a:lnTo>
                    <a:pt x="2201" y="528"/>
                  </a:lnTo>
                  <a:lnTo>
                    <a:pt x="2204" y="530"/>
                  </a:lnTo>
                  <a:lnTo>
                    <a:pt x="2206" y="535"/>
                  </a:lnTo>
                  <a:lnTo>
                    <a:pt x="2208" y="538"/>
                  </a:lnTo>
                  <a:lnTo>
                    <a:pt x="2209" y="543"/>
                  </a:lnTo>
                  <a:lnTo>
                    <a:pt x="2209" y="548"/>
                  </a:lnTo>
                  <a:lnTo>
                    <a:pt x="2208" y="552"/>
                  </a:lnTo>
                  <a:lnTo>
                    <a:pt x="2205" y="556"/>
                  </a:lnTo>
                  <a:lnTo>
                    <a:pt x="2203" y="559"/>
                  </a:lnTo>
                  <a:lnTo>
                    <a:pt x="2201" y="561"/>
                  </a:lnTo>
                  <a:lnTo>
                    <a:pt x="2197" y="564"/>
                  </a:lnTo>
                  <a:lnTo>
                    <a:pt x="2194" y="566"/>
                  </a:lnTo>
                  <a:lnTo>
                    <a:pt x="2190" y="567"/>
                  </a:lnTo>
                  <a:lnTo>
                    <a:pt x="2186" y="567"/>
                  </a:lnTo>
                  <a:lnTo>
                    <a:pt x="2184" y="567"/>
                  </a:lnTo>
                  <a:lnTo>
                    <a:pt x="2182" y="567"/>
                  </a:lnTo>
                  <a:close/>
                  <a:moveTo>
                    <a:pt x="2257" y="564"/>
                  </a:moveTo>
                  <a:lnTo>
                    <a:pt x="2255" y="559"/>
                  </a:lnTo>
                  <a:lnTo>
                    <a:pt x="2255" y="554"/>
                  </a:lnTo>
                  <a:lnTo>
                    <a:pt x="2255" y="550"/>
                  </a:lnTo>
                  <a:lnTo>
                    <a:pt x="2256" y="545"/>
                  </a:lnTo>
                  <a:lnTo>
                    <a:pt x="2258" y="542"/>
                  </a:lnTo>
                  <a:lnTo>
                    <a:pt x="2261" y="538"/>
                  </a:lnTo>
                  <a:lnTo>
                    <a:pt x="2264" y="535"/>
                  </a:lnTo>
                  <a:lnTo>
                    <a:pt x="2268" y="533"/>
                  </a:lnTo>
                  <a:lnTo>
                    <a:pt x="2272" y="531"/>
                  </a:lnTo>
                  <a:lnTo>
                    <a:pt x="2277" y="530"/>
                  </a:lnTo>
                  <a:lnTo>
                    <a:pt x="2282" y="531"/>
                  </a:lnTo>
                  <a:lnTo>
                    <a:pt x="2286" y="533"/>
                  </a:lnTo>
                  <a:lnTo>
                    <a:pt x="2290" y="534"/>
                  </a:lnTo>
                  <a:lnTo>
                    <a:pt x="2293" y="537"/>
                  </a:lnTo>
                  <a:lnTo>
                    <a:pt x="2297" y="541"/>
                  </a:lnTo>
                  <a:lnTo>
                    <a:pt x="2299" y="544"/>
                  </a:lnTo>
                  <a:lnTo>
                    <a:pt x="2300" y="549"/>
                  </a:lnTo>
                  <a:lnTo>
                    <a:pt x="2300" y="553"/>
                  </a:lnTo>
                  <a:lnTo>
                    <a:pt x="2300" y="558"/>
                  </a:lnTo>
                  <a:lnTo>
                    <a:pt x="2299" y="561"/>
                  </a:lnTo>
                  <a:lnTo>
                    <a:pt x="2298" y="566"/>
                  </a:lnTo>
                  <a:lnTo>
                    <a:pt x="2294" y="569"/>
                  </a:lnTo>
                  <a:lnTo>
                    <a:pt x="2291" y="572"/>
                  </a:lnTo>
                  <a:lnTo>
                    <a:pt x="2287" y="574"/>
                  </a:lnTo>
                  <a:lnTo>
                    <a:pt x="2283" y="576"/>
                  </a:lnTo>
                  <a:lnTo>
                    <a:pt x="2278" y="576"/>
                  </a:lnTo>
                  <a:lnTo>
                    <a:pt x="2271" y="575"/>
                  </a:lnTo>
                  <a:lnTo>
                    <a:pt x="2265" y="573"/>
                  </a:lnTo>
                  <a:lnTo>
                    <a:pt x="2261" y="568"/>
                  </a:lnTo>
                  <a:lnTo>
                    <a:pt x="2257" y="564"/>
                  </a:lnTo>
                  <a:close/>
                  <a:moveTo>
                    <a:pt x="101" y="577"/>
                  </a:moveTo>
                  <a:lnTo>
                    <a:pt x="98" y="574"/>
                  </a:lnTo>
                  <a:lnTo>
                    <a:pt x="97" y="571"/>
                  </a:lnTo>
                  <a:lnTo>
                    <a:pt x="95" y="566"/>
                  </a:lnTo>
                  <a:lnTo>
                    <a:pt x="95" y="561"/>
                  </a:lnTo>
                  <a:lnTo>
                    <a:pt x="95" y="557"/>
                  </a:lnTo>
                  <a:lnTo>
                    <a:pt x="97" y="553"/>
                  </a:lnTo>
                  <a:lnTo>
                    <a:pt x="98" y="549"/>
                  </a:lnTo>
                  <a:lnTo>
                    <a:pt x="101" y="545"/>
                  </a:lnTo>
                  <a:lnTo>
                    <a:pt x="105" y="543"/>
                  </a:lnTo>
                  <a:lnTo>
                    <a:pt x="110" y="541"/>
                  </a:lnTo>
                  <a:lnTo>
                    <a:pt x="113" y="540"/>
                  </a:lnTo>
                  <a:lnTo>
                    <a:pt x="118" y="538"/>
                  </a:lnTo>
                  <a:lnTo>
                    <a:pt x="122" y="540"/>
                  </a:lnTo>
                  <a:lnTo>
                    <a:pt x="126" y="541"/>
                  </a:lnTo>
                  <a:lnTo>
                    <a:pt x="130" y="543"/>
                  </a:lnTo>
                  <a:lnTo>
                    <a:pt x="134" y="545"/>
                  </a:lnTo>
                  <a:lnTo>
                    <a:pt x="137" y="549"/>
                  </a:lnTo>
                  <a:lnTo>
                    <a:pt x="138" y="553"/>
                  </a:lnTo>
                  <a:lnTo>
                    <a:pt x="140" y="557"/>
                  </a:lnTo>
                  <a:lnTo>
                    <a:pt x="141" y="561"/>
                  </a:lnTo>
                  <a:lnTo>
                    <a:pt x="140" y="566"/>
                  </a:lnTo>
                  <a:lnTo>
                    <a:pt x="138" y="571"/>
                  </a:lnTo>
                  <a:lnTo>
                    <a:pt x="137" y="574"/>
                  </a:lnTo>
                  <a:lnTo>
                    <a:pt x="134" y="577"/>
                  </a:lnTo>
                  <a:lnTo>
                    <a:pt x="130" y="581"/>
                  </a:lnTo>
                  <a:lnTo>
                    <a:pt x="126" y="583"/>
                  </a:lnTo>
                  <a:lnTo>
                    <a:pt x="122" y="584"/>
                  </a:lnTo>
                  <a:lnTo>
                    <a:pt x="118" y="584"/>
                  </a:lnTo>
                  <a:lnTo>
                    <a:pt x="113" y="584"/>
                  </a:lnTo>
                  <a:lnTo>
                    <a:pt x="108" y="583"/>
                  </a:lnTo>
                  <a:lnTo>
                    <a:pt x="105" y="581"/>
                  </a:lnTo>
                  <a:lnTo>
                    <a:pt x="101" y="577"/>
                  </a:lnTo>
                  <a:close/>
                  <a:moveTo>
                    <a:pt x="2315" y="653"/>
                  </a:moveTo>
                  <a:lnTo>
                    <a:pt x="2312" y="651"/>
                  </a:lnTo>
                  <a:lnTo>
                    <a:pt x="2309" y="646"/>
                  </a:lnTo>
                  <a:lnTo>
                    <a:pt x="2308" y="643"/>
                  </a:lnTo>
                  <a:lnTo>
                    <a:pt x="2307" y="638"/>
                  </a:lnTo>
                  <a:lnTo>
                    <a:pt x="2306" y="634"/>
                  </a:lnTo>
                  <a:lnTo>
                    <a:pt x="2307" y="630"/>
                  </a:lnTo>
                  <a:lnTo>
                    <a:pt x="2308" y="626"/>
                  </a:lnTo>
                  <a:lnTo>
                    <a:pt x="2311" y="622"/>
                  </a:lnTo>
                  <a:lnTo>
                    <a:pt x="2314" y="619"/>
                  </a:lnTo>
                  <a:lnTo>
                    <a:pt x="2317" y="615"/>
                  </a:lnTo>
                  <a:lnTo>
                    <a:pt x="2322" y="614"/>
                  </a:lnTo>
                  <a:lnTo>
                    <a:pt x="2327" y="613"/>
                  </a:lnTo>
                  <a:lnTo>
                    <a:pt x="2330" y="613"/>
                  </a:lnTo>
                  <a:lnTo>
                    <a:pt x="2335" y="613"/>
                  </a:lnTo>
                  <a:lnTo>
                    <a:pt x="2339" y="614"/>
                  </a:lnTo>
                  <a:lnTo>
                    <a:pt x="2343" y="618"/>
                  </a:lnTo>
                  <a:lnTo>
                    <a:pt x="2343" y="618"/>
                  </a:lnTo>
                  <a:lnTo>
                    <a:pt x="2346" y="620"/>
                  </a:lnTo>
                  <a:lnTo>
                    <a:pt x="2349" y="623"/>
                  </a:lnTo>
                  <a:lnTo>
                    <a:pt x="2351" y="628"/>
                  </a:lnTo>
                  <a:lnTo>
                    <a:pt x="2352" y="633"/>
                  </a:lnTo>
                  <a:lnTo>
                    <a:pt x="2352" y="636"/>
                  </a:lnTo>
                  <a:lnTo>
                    <a:pt x="2352" y="641"/>
                  </a:lnTo>
                  <a:lnTo>
                    <a:pt x="2350" y="645"/>
                  </a:lnTo>
                  <a:lnTo>
                    <a:pt x="2348" y="649"/>
                  </a:lnTo>
                  <a:lnTo>
                    <a:pt x="2344" y="653"/>
                  </a:lnTo>
                  <a:lnTo>
                    <a:pt x="2339" y="656"/>
                  </a:lnTo>
                  <a:lnTo>
                    <a:pt x="2335" y="658"/>
                  </a:lnTo>
                  <a:lnTo>
                    <a:pt x="2329" y="658"/>
                  </a:lnTo>
                  <a:lnTo>
                    <a:pt x="2326" y="658"/>
                  </a:lnTo>
                  <a:lnTo>
                    <a:pt x="2322" y="657"/>
                  </a:lnTo>
                  <a:lnTo>
                    <a:pt x="2319" y="656"/>
                  </a:lnTo>
                  <a:lnTo>
                    <a:pt x="2315" y="653"/>
                  </a:lnTo>
                  <a:close/>
                  <a:moveTo>
                    <a:pt x="122" y="667"/>
                  </a:moveTo>
                  <a:lnTo>
                    <a:pt x="119" y="665"/>
                  </a:lnTo>
                  <a:lnTo>
                    <a:pt x="115" y="661"/>
                  </a:lnTo>
                  <a:lnTo>
                    <a:pt x="113" y="658"/>
                  </a:lnTo>
                  <a:lnTo>
                    <a:pt x="111" y="653"/>
                  </a:lnTo>
                  <a:lnTo>
                    <a:pt x="110" y="650"/>
                  </a:lnTo>
                  <a:lnTo>
                    <a:pt x="110" y="645"/>
                  </a:lnTo>
                  <a:lnTo>
                    <a:pt x="111" y="641"/>
                  </a:lnTo>
                  <a:lnTo>
                    <a:pt x="112" y="636"/>
                  </a:lnTo>
                  <a:lnTo>
                    <a:pt x="114" y="633"/>
                  </a:lnTo>
                  <a:lnTo>
                    <a:pt x="118" y="629"/>
                  </a:lnTo>
                  <a:lnTo>
                    <a:pt x="121" y="627"/>
                  </a:lnTo>
                  <a:lnTo>
                    <a:pt x="126" y="625"/>
                  </a:lnTo>
                  <a:lnTo>
                    <a:pt x="129" y="623"/>
                  </a:lnTo>
                  <a:lnTo>
                    <a:pt x="134" y="623"/>
                  </a:lnTo>
                  <a:lnTo>
                    <a:pt x="138" y="625"/>
                  </a:lnTo>
                  <a:lnTo>
                    <a:pt x="143" y="626"/>
                  </a:lnTo>
                  <a:lnTo>
                    <a:pt x="147" y="628"/>
                  </a:lnTo>
                  <a:lnTo>
                    <a:pt x="150" y="632"/>
                  </a:lnTo>
                  <a:lnTo>
                    <a:pt x="152" y="635"/>
                  </a:lnTo>
                  <a:lnTo>
                    <a:pt x="155" y="640"/>
                  </a:lnTo>
                  <a:lnTo>
                    <a:pt x="156" y="643"/>
                  </a:lnTo>
                  <a:lnTo>
                    <a:pt x="156" y="648"/>
                  </a:lnTo>
                  <a:lnTo>
                    <a:pt x="155" y="652"/>
                  </a:lnTo>
                  <a:lnTo>
                    <a:pt x="154" y="657"/>
                  </a:lnTo>
                  <a:lnTo>
                    <a:pt x="150" y="663"/>
                  </a:lnTo>
                  <a:lnTo>
                    <a:pt x="144" y="666"/>
                  </a:lnTo>
                  <a:lnTo>
                    <a:pt x="138" y="668"/>
                  </a:lnTo>
                  <a:lnTo>
                    <a:pt x="133" y="669"/>
                  </a:lnTo>
                  <a:lnTo>
                    <a:pt x="128" y="668"/>
                  </a:lnTo>
                  <a:lnTo>
                    <a:pt x="122" y="667"/>
                  </a:lnTo>
                  <a:close/>
                  <a:moveTo>
                    <a:pt x="100" y="749"/>
                  </a:moveTo>
                  <a:lnTo>
                    <a:pt x="100" y="749"/>
                  </a:lnTo>
                  <a:lnTo>
                    <a:pt x="99" y="745"/>
                  </a:lnTo>
                  <a:lnTo>
                    <a:pt x="98" y="741"/>
                  </a:lnTo>
                  <a:lnTo>
                    <a:pt x="98" y="736"/>
                  </a:lnTo>
                  <a:lnTo>
                    <a:pt x="98" y="732"/>
                  </a:lnTo>
                  <a:lnTo>
                    <a:pt x="100" y="728"/>
                  </a:lnTo>
                  <a:lnTo>
                    <a:pt x="103" y="724"/>
                  </a:lnTo>
                  <a:lnTo>
                    <a:pt x="105" y="720"/>
                  </a:lnTo>
                  <a:lnTo>
                    <a:pt x="110" y="718"/>
                  </a:lnTo>
                  <a:lnTo>
                    <a:pt x="113" y="716"/>
                  </a:lnTo>
                  <a:lnTo>
                    <a:pt x="118" y="716"/>
                  </a:lnTo>
                  <a:lnTo>
                    <a:pt x="122" y="714"/>
                  </a:lnTo>
                  <a:lnTo>
                    <a:pt x="127" y="716"/>
                  </a:lnTo>
                  <a:lnTo>
                    <a:pt x="130" y="717"/>
                  </a:lnTo>
                  <a:lnTo>
                    <a:pt x="135" y="719"/>
                  </a:lnTo>
                  <a:lnTo>
                    <a:pt x="137" y="722"/>
                  </a:lnTo>
                  <a:lnTo>
                    <a:pt x="141" y="726"/>
                  </a:lnTo>
                  <a:lnTo>
                    <a:pt x="142" y="730"/>
                  </a:lnTo>
                  <a:lnTo>
                    <a:pt x="143" y="735"/>
                  </a:lnTo>
                  <a:lnTo>
                    <a:pt x="143" y="740"/>
                  </a:lnTo>
                  <a:lnTo>
                    <a:pt x="143" y="743"/>
                  </a:lnTo>
                  <a:lnTo>
                    <a:pt x="142" y="748"/>
                  </a:lnTo>
                  <a:lnTo>
                    <a:pt x="140" y="751"/>
                  </a:lnTo>
                  <a:lnTo>
                    <a:pt x="136" y="755"/>
                  </a:lnTo>
                  <a:lnTo>
                    <a:pt x="133" y="757"/>
                  </a:lnTo>
                  <a:lnTo>
                    <a:pt x="127" y="759"/>
                  </a:lnTo>
                  <a:lnTo>
                    <a:pt x="121" y="760"/>
                  </a:lnTo>
                  <a:lnTo>
                    <a:pt x="115" y="759"/>
                  </a:lnTo>
                  <a:lnTo>
                    <a:pt x="110" y="758"/>
                  </a:lnTo>
                  <a:lnTo>
                    <a:pt x="105" y="753"/>
                  </a:lnTo>
                  <a:lnTo>
                    <a:pt x="100" y="749"/>
                  </a:lnTo>
                  <a:close/>
                  <a:moveTo>
                    <a:pt x="2387" y="706"/>
                  </a:moveTo>
                  <a:lnTo>
                    <a:pt x="2383" y="704"/>
                  </a:lnTo>
                  <a:lnTo>
                    <a:pt x="2380" y="701"/>
                  </a:lnTo>
                  <a:lnTo>
                    <a:pt x="2378" y="697"/>
                  </a:lnTo>
                  <a:lnTo>
                    <a:pt x="2375" y="693"/>
                  </a:lnTo>
                  <a:lnTo>
                    <a:pt x="2375" y="689"/>
                  </a:lnTo>
                  <a:lnTo>
                    <a:pt x="2375" y="684"/>
                  </a:lnTo>
                  <a:lnTo>
                    <a:pt x="2376" y="680"/>
                  </a:lnTo>
                  <a:lnTo>
                    <a:pt x="2378" y="675"/>
                  </a:lnTo>
                  <a:lnTo>
                    <a:pt x="2381" y="672"/>
                  </a:lnTo>
                  <a:lnTo>
                    <a:pt x="2383" y="668"/>
                  </a:lnTo>
                  <a:lnTo>
                    <a:pt x="2388" y="666"/>
                  </a:lnTo>
                  <a:lnTo>
                    <a:pt x="2392" y="665"/>
                  </a:lnTo>
                  <a:lnTo>
                    <a:pt x="2396" y="664"/>
                  </a:lnTo>
                  <a:lnTo>
                    <a:pt x="2401" y="664"/>
                  </a:lnTo>
                  <a:lnTo>
                    <a:pt x="2405" y="665"/>
                  </a:lnTo>
                  <a:lnTo>
                    <a:pt x="2409" y="667"/>
                  </a:lnTo>
                  <a:lnTo>
                    <a:pt x="2414" y="669"/>
                  </a:lnTo>
                  <a:lnTo>
                    <a:pt x="2416" y="673"/>
                  </a:lnTo>
                  <a:lnTo>
                    <a:pt x="2418" y="676"/>
                  </a:lnTo>
                  <a:lnTo>
                    <a:pt x="2420" y="681"/>
                  </a:lnTo>
                  <a:lnTo>
                    <a:pt x="2420" y="684"/>
                  </a:lnTo>
                  <a:lnTo>
                    <a:pt x="2420" y="689"/>
                  </a:lnTo>
                  <a:lnTo>
                    <a:pt x="2419" y="694"/>
                  </a:lnTo>
                  <a:lnTo>
                    <a:pt x="2418" y="698"/>
                  </a:lnTo>
                  <a:lnTo>
                    <a:pt x="2418" y="698"/>
                  </a:lnTo>
                  <a:lnTo>
                    <a:pt x="2415" y="703"/>
                  </a:lnTo>
                  <a:lnTo>
                    <a:pt x="2409" y="706"/>
                  </a:lnTo>
                  <a:lnTo>
                    <a:pt x="2404" y="709"/>
                  </a:lnTo>
                  <a:lnTo>
                    <a:pt x="2398" y="710"/>
                  </a:lnTo>
                  <a:lnTo>
                    <a:pt x="2393" y="709"/>
                  </a:lnTo>
                  <a:lnTo>
                    <a:pt x="2387" y="706"/>
                  </a:lnTo>
                  <a:close/>
                  <a:moveTo>
                    <a:pt x="2359" y="789"/>
                  </a:moveTo>
                  <a:lnTo>
                    <a:pt x="2356" y="786"/>
                  </a:lnTo>
                  <a:lnTo>
                    <a:pt x="2352" y="783"/>
                  </a:lnTo>
                  <a:lnTo>
                    <a:pt x="2350" y="779"/>
                  </a:lnTo>
                  <a:lnTo>
                    <a:pt x="2349" y="775"/>
                  </a:lnTo>
                  <a:lnTo>
                    <a:pt x="2348" y="771"/>
                  </a:lnTo>
                  <a:lnTo>
                    <a:pt x="2348" y="766"/>
                  </a:lnTo>
                  <a:lnTo>
                    <a:pt x="2349" y="762"/>
                  </a:lnTo>
                  <a:lnTo>
                    <a:pt x="2350" y="758"/>
                  </a:lnTo>
                  <a:lnTo>
                    <a:pt x="2353" y="753"/>
                  </a:lnTo>
                  <a:lnTo>
                    <a:pt x="2357" y="751"/>
                  </a:lnTo>
                  <a:lnTo>
                    <a:pt x="2360" y="749"/>
                  </a:lnTo>
                  <a:lnTo>
                    <a:pt x="2364" y="747"/>
                  </a:lnTo>
                  <a:lnTo>
                    <a:pt x="2368" y="747"/>
                  </a:lnTo>
                  <a:lnTo>
                    <a:pt x="2373" y="747"/>
                  </a:lnTo>
                  <a:lnTo>
                    <a:pt x="2378" y="748"/>
                  </a:lnTo>
                  <a:lnTo>
                    <a:pt x="2381" y="749"/>
                  </a:lnTo>
                  <a:lnTo>
                    <a:pt x="2386" y="751"/>
                  </a:lnTo>
                  <a:lnTo>
                    <a:pt x="2388" y="755"/>
                  </a:lnTo>
                  <a:lnTo>
                    <a:pt x="2390" y="759"/>
                  </a:lnTo>
                  <a:lnTo>
                    <a:pt x="2393" y="763"/>
                  </a:lnTo>
                  <a:lnTo>
                    <a:pt x="2394" y="767"/>
                  </a:lnTo>
                  <a:lnTo>
                    <a:pt x="2393" y="772"/>
                  </a:lnTo>
                  <a:lnTo>
                    <a:pt x="2393" y="775"/>
                  </a:lnTo>
                  <a:lnTo>
                    <a:pt x="2390" y="780"/>
                  </a:lnTo>
                  <a:lnTo>
                    <a:pt x="2390" y="780"/>
                  </a:lnTo>
                  <a:lnTo>
                    <a:pt x="2387" y="786"/>
                  </a:lnTo>
                  <a:lnTo>
                    <a:pt x="2382" y="789"/>
                  </a:lnTo>
                  <a:lnTo>
                    <a:pt x="2376" y="791"/>
                  </a:lnTo>
                  <a:lnTo>
                    <a:pt x="2371" y="791"/>
                  </a:lnTo>
                  <a:lnTo>
                    <a:pt x="2365" y="791"/>
                  </a:lnTo>
                  <a:lnTo>
                    <a:pt x="2359" y="789"/>
                  </a:lnTo>
                  <a:close/>
                  <a:moveTo>
                    <a:pt x="2277" y="824"/>
                  </a:moveTo>
                  <a:lnTo>
                    <a:pt x="2272" y="821"/>
                  </a:lnTo>
                  <a:lnTo>
                    <a:pt x="2270" y="818"/>
                  </a:lnTo>
                  <a:lnTo>
                    <a:pt x="2268" y="814"/>
                  </a:lnTo>
                  <a:lnTo>
                    <a:pt x="2265" y="811"/>
                  </a:lnTo>
                  <a:lnTo>
                    <a:pt x="2264" y="806"/>
                  </a:lnTo>
                  <a:lnTo>
                    <a:pt x="2265" y="802"/>
                  </a:lnTo>
                  <a:lnTo>
                    <a:pt x="2265" y="797"/>
                  </a:lnTo>
                  <a:lnTo>
                    <a:pt x="2268" y="793"/>
                  </a:lnTo>
                  <a:lnTo>
                    <a:pt x="2270" y="789"/>
                  </a:lnTo>
                  <a:lnTo>
                    <a:pt x="2273" y="786"/>
                  </a:lnTo>
                  <a:lnTo>
                    <a:pt x="2277" y="783"/>
                  </a:lnTo>
                  <a:lnTo>
                    <a:pt x="2282" y="782"/>
                  </a:lnTo>
                  <a:lnTo>
                    <a:pt x="2286" y="781"/>
                  </a:lnTo>
                  <a:lnTo>
                    <a:pt x="2290" y="781"/>
                  </a:lnTo>
                  <a:lnTo>
                    <a:pt x="2294" y="782"/>
                  </a:lnTo>
                  <a:lnTo>
                    <a:pt x="2299" y="785"/>
                  </a:lnTo>
                  <a:lnTo>
                    <a:pt x="2302" y="787"/>
                  </a:lnTo>
                  <a:lnTo>
                    <a:pt x="2306" y="790"/>
                  </a:lnTo>
                  <a:lnTo>
                    <a:pt x="2308" y="794"/>
                  </a:lnTo>
                  <a:lnTo>
                    <a:pt x="2309" y="798"/>
                  </a:lnTo>
                  <a:lnTo>
                    <a:pt x="2311" y="803"/>
                  </a:lnTo>
                  <a:lnTo>
                    <a:pt x="2311" y="806"/>
                  </a:lnTo>
                  <a:lnTo>
                    <a:pt x="2309" y="811"/>
                  </a:lnTo>
                  <a:lnTo>
                    <a:pt x="2308" y="816"/>
                  </a:lnTo>
                  <a:lnTo>
                    <a:pt x="2308" y="816"/>
                  </a:lnTo>
                  <a:lnTo>
                    <a:pt x="2304" y="820"/>
                  </a:lnTo>
                  <a:lnTo>
                    <a:pt x="2299" y="824"/>
                  </a:lnTo>
                  <a:lnTo>
                    <a:pt x="2293" y="826"/>
                  </a:lnTo>
                  <a:lnTo>
                    <a:pt x="2287" y="827"/>
                  </a:lnTo>
                  <a:lnTo>
                    <a:pt x="2282" y="826"/>
                  </a:lnTo>
                  <a:lnTo>
                    <a:pt x="2277" y="824"/>
                  </a:lnTo>
                  <a:close/>
                  <a:moveTo>
                    <a:pt x="151" y="837"/>
                  </a:moveTo>
                  <a:lnTo>
                    <a:pt x="151" y="837"/>
                  </a:lnTo>
                  <a:lnTo>
                    <a:pt x="149" y="833"/>
                  </a:lnTo>
                  <a:lnTo>
                    <a:pt x="148" y="828"/>
                  </a:lnTo>
                  <a:lnTo>
                    <a:pt x="148" y="824"/>
                  </a:lnTo>
                  <a:lnTo>
                    <a:pt x="149" y="820"/>
                  </a:lnTo>
                  <a:lnTo>
                    <a:pt x="150" y="816"/>
                  </a:lnTo>
                  <a:lnTo>
                    <a:pt x="152" y="812"/>
                  </a:lnTo>
                  <a:lnTo>
                    <a:pt x="155" y="809"/>
                  </a:lnTo>
                  <a:lnTo>
                    <a:pt x="158" y="805"/>
                  </a:lnTo>
                  <a:lnTo>
                    <a:pt x="163" y="803"/>
                  </a:lnTo>
                  <a:lnTo>
                    <a:pt x="167" y="802"/>
                  </a:lnTo>
                  <a:lnTo>
                    <a:pt x="171" y="802"/>
                  </a:lnTo>
                  <a:lnTo>
                    <a:pt x="176" y="803"/>
                  </a:lnTo>
                  <a:lnTo>
                    <a:pt x="180" y="804"/>
                  </a:lnTo>
                  <a:lnTo>
                    <a:pt x="184" y="806"/>
                  </a:lnTo>
                  <a:lnTo>
                    <a:pt x="187" y="809"/>
                  </a:lnTo>
                  <a:lnTo>
                    <a:pt x="191" y="812"/>
                  </a:lnTo>
                  <a:lnTo>
                    <a:pt x="191" y="812"/>
                  </a:lnTo>
                  <a:lnTo>
                    <a:pt x="193" y="817"/>
                  </a:lnTo>
                  <a:lnTo>
                    <a:pt x="194" y="821"/>
                  </a:lnTo>
                  <a:lnTo>
                    <a:pt x="194" y="826"/>
                  </a:lnTo>
                  <a:lnTo>
                    <a:pt x="193" y="829"/>
                  </a:lnTo>
                  <a:lnTo>
                    <a:pt x="192" y="834"/>
                  </a:lnTo>
                  <a:lnTo>
                    <a:pt x="189" y="837"/>
                  </a:lnTo>
                  <a:lnTo>
                    <a:pt x="187" y="841"/>
                  </a:lnTo>
                  <a:lnTo>
                    <a:pt x="184" y="844"/>
                  </a:lnTo>
                  <a:lnTo>
                    <a:pt x="177" y="847"/>
                  </a:lnTo>
                  <a:lnTo>
                    <a:pt x="171" y="848"/>
                  </a:lnTo>
                  <a:lnTo>
                    <a:pt x="165" y="847"/>
                  </a:lnTo>
                  <a:lnTo>
                    <a:pt x="160" y="844"/>
                  </a:lnTo>
                  <a:lnTo>
                    <a:pt x="155" y="842"/>
                  </a:lnTo>
                  <a:lnTo>
                    <a:pt x="151" y="837"/>
                  </a:lnTo>
                  <a:close/>
                  <a:moveTo>
                    <a:pt x="2203" y="885"/>
                  </a:moveTo>
                  <a:lnTo>
                    <a:pt x="2203" y="880"/>
                  </a:lnTo>
                  <a:lnTo>
                    <a:pt x="2203" y="875"/>
                  </a:lnTo>
                  <a:lnTo>
                    <a:pt x="2204" y="871"/>
                  </a:lnTo>
                  <a:lnTo>
                    <a:pt x="2205" y="867"/>
                  </a:lnTo>
                  <a:lnTo>
                    <a:pt x="2209" y="864"/>
                  </a:lnTo>
                  <a:lnTo>
                    <a:pt x="2211" y="860"/>
                  </a:lnTo>
                  <a:lnTo>
                    <a:pt x="2216" y="858"/>
                  </a:lnTo>
                  <a:lnTo>
                    <a:pt x="2219" y="857"/>
                  </a:lnTo>
                  <a:lnTo>
                    <a:pt x="2219" y="857"/>
                  </a:lnTo>
                  <a:lnTo>
                    <a:pt x="2224" y="856"/>
                  </a:lnTo>
                  <a:lnTo>
                    <a:pt x="2228" y="856"/>
                  </a:lnTo>
                  <a:lnTo>
                    <a:pt x="2233" y="857"/>
                  </a:lnTo>
                  <a:lnTo>
                    <a:pt x="2236" y="859"/>
                  </a:lnTo>
                  <a:lnTo>
                    <a:pt x="2241" y="862"/>
                  </a:lnTo>
                  <a:lnTo>
                    <a:pt x="2243" y="865"/>
                  </a:lnTo>
                  <a:lnTo>
                    <a:pt x="2246" y="869"/>
                  </a:lnTo>
                  <a:lnTo>
                    <a:pt x="2248" y="873"/>
                  </a:lnTo>
                  <a:lnTo>
                    <a:pt x="2248" y="878"/>
                  </a:lnTo>
                  <a:lnTo>
                    <a:pt x="2248" y="882"/>
                  </a:lnTo>
                  <a:lnTo>
                    <a:pt x="2247" y="886"/>
                  </a:lnTo>
                  <a:lnTo>
                    <a:pt x="2246" y="890"/>
                  </a:lnTo>
                  <a:lnTo>
                    <a:pt x="2243" y="894"/>
                  </a:lnTo>
                  <a:lnTo>
                    <a:pt x="2240" y="896"/>
                  </a:lnTo>
                  <a:lnTo>
                    <a:pt x="2236" y="900"/>
                  </a:lnTo>
                  <a:lnTo>
                    <a:pt x="2232" y="901"/>
                  </a:lnTo>
                  <a:lnTo>
                    <a:pt x="2228" y="902"/>
                  </a:lnTo>
                  <a:lnTo>
                    <a:pt x="2226" y="902"/>
                  </a:lnTo>
                  <a:lnTo>
                    <a:pt x="2221" y="901"/>
                  </a:lnTo>
                  <a:lnTo>
                    <a:pt x="2218" y="901"/>
                  </a:lnTo>
                  <a:lnTo>
                    <a:pt x="2214" y="898"/>
                  </a:lnTo>
                  <a:lnTo>
                    <a:pt x="2212" y="897"/>
                  </a:lnTo>
                  <a:lnTo>
                    <a:pt x="2209" y="895"/>
                  </a:lnTo>
                  <a:lnTo>
                    <a:pt x="2206" y="892"/>
                  </a:lnTo>
                  <a:lnTo>
                    <a:pt x="2205" y="888"/>
                  </a:lnTo>
                  <a:lnTo>
                    <a:pt x="2203" y="885"/>
                  </a:lnTo>
                  <a:close/>
                  <a:moveTo>
                    <a:pt x="232" y="913"/>
                  </a:moveTo>
                  <a:lnTo>
                    <a:pt x="232" y="913"/>
                  </a:lnTo>
                  <a:lnTo>
                    <a:pt x="228" y="910"/>
                  </a:lnTo>
                  <a:lnTo>
                    <a:pt x="225" y="908"/>
                  </a:lnTo>
                  <a:lnTo>
                    <a:pt x="223" y="903"/>
                  </a:lnTo>
                  <a:lnTo>
                    <a:pt x="221" y="900"/>
                  </a:lnTo>
                  <a:lnTo>
                    <a:pt x="219" y="895"/>
                  </a:lnTo>
                  <a:lnTo>
                    <a:pt x="219" y="890"/>
                  </a:lnTo>
                  <a:lnTo>
                    <a:pt x="221" y="887"/>
                  </a:lnTo>
                  <a:lnTo>
                    <a:pt x="223" y="882"/>
                  </a:lnTo>
                  <a:lnTo>
                    <a:pt x="225" y="879"/>
                  </a:lnTo>
                  <a:lnTo>
                    <a:pt x="229" y="875"/>
                  </a:lnTo>
                  <a:lnTo>
                    <a:pt x="232" y="873"/>
                  </a:lnTo>
                  <a:lnTo>
                    <a:pt x="237" y="871"/>
                  </a:lnTo>
                  <a:lnTo>
                    <a:pt x="240" y="871"/>
                  </a:lnTo>
                  <a:lnTo>
                    <a:pt x="245" y="871"/>
                  </a:lnTo>
                  <a:lnTo>
                    <a:pt x="250" y="871"/>
                  </a:lnTo>
                  <a:lnTo>
                    <a:pt x="254" y="873"/>
                  </a:lnTo>
                  <a:lnTo>
                    <a:pt x="258" y="875"/>
                  </a:lnTo>
                  <a:lnTo>
                    <a:pt x="261" y="879"/>
                  </a:lnTo>
                  <a:lnTo>
                    <a:pt x="263" y="882"/>
                  </a:lnTo>
                  <a:lnTo>
                    <a:pt x="265" y="887"/>
                  </a:lnTo>
                  <a:lnTo>
                    <a:pt x="266" y="892"/>
                  </a:lnTo>
                  <a:lnTo>
                    <a:pt x="266" y="895"/>
                  </a:lnTo>
                  <a:lnTo>
                    <a:pt x="265" y="900"/>
                  </a:lnTo>
                  <a:lnTo>
                    <a:pt x="263" y="904"/>
                  </a:lnTo>
                  <a:lnTo>
                    <a:pt x="259" y="909"/>
                  </a:lnTo>
                  <a:lnTo>
                    <a:pt x="254" y="913"/>
                  </a:lnTo>
                  <a:lnTo>
                    <a:pt x="248" y="916"/>
                  </a:lnTo>
                  <a:lnTo>
                    <a:pt x="243" y="916"/>
                  </a:lnTo>
                  <a:lnTo>
                    <a:pt x="237" y="916"/>
                  </a:lnTo>
                  <a:lnTo>
                    <a:pt x="232" y="913"/>
                  </a:lnTo>
                  <a:close/>
                  <a:moveTo>
                    <a:pt x="316" y="947"/>
                  </a:moveTo>
                  <a:lnTo>
                    <a:pt x="316" y="947"/>
                  </a:lnTo>
                  <a:lnTo>
                    <a:pt x="313" y="943"/>
                  </a:lnTo>
                  <a:lnTo>
                    <a:pt x="311" y="939"/>
                  </a:lnTo>
                  <a:lnTo>
                    <a:pt x="311" y="934"/>
                  </a:lnTo>
                  <a:lnTo>
                    <a:pt x="311" y="929"/>
                  </a:lnTo>
                  <a:lnTo>
                    <a:pt x="312" y="926"/>
                  </a:lnTo>
                  <a:lnTo>
                    <a:pt x="314" y="921"/>
                  </a:lnTo>
                  <a:lnTo>
                    <a:pt x="317" y="918"/>
                  </a:lnTo>
                  <a:lnTo>
                    <a:pt x="320" y="915"/>
                  </a:lnTo>
                  <a:lnTo>
                    <a:pt x="325" y="912"/>
                  </a:lnTo>
                  <a:lnTo>
                    <a:pt x="329" y="911"/>
                  </a:lnTo>
                  <a:lnTo>
                    <a:pt x="334" y="911"/>
                  </a:lnTo>
                  <a:lnTo>
                    <a:pt x="338" y="911"/>
                  </a:lnTo>
                  <a:lnTo>
                    <a:pt x="342" y="912"/>
                  </a:lnTo>
                  <a:lnTo>
                    <a:pt x="346" y="915"/>
                  </a:lnTo>
                  <a:lnTo>
                    <a:pt x="349" y="917"/>
                  </a:lnTo>
                  <a:lnTo>
                    <a:pt x="353" y="920"/>
                  </a:lnTo>
                  <a:lnTo>
                    <a:pt x="353" y="920"/>
                  </a:lnTo>
                  <a:lnTo>
                    <a:pt x="355" y="925"/>
                  </a:lnTo>
                  <a:lnTo>
                    <a:pt x="356" y="929"/>
                  </a:lnTo>
                  <a:lnTo>
                    <a:pt x="357" y="933"/>
                  </a:lnTo>
                  <a:lnTo>
                    <a:pt x="356" y="938"/>
                  </a:lnTo>
                  <a:lnTo>
                    <a:pt x="355" y="942"/>
                  </a:lnTo>
                  <a:lnTo>
                    <a:pt x="354" y="946"/>
                  </a:lnTo>
                  <a:lnTo>
                    <a:pt x="350" y="949"/>
                  </a:lnTo>
                  <a:lnTo>
                    <a:pt x="347" y="952"/>
                  </a:lnTo>
                  <a:lnTo>
                    <a:pt x="341" y="956"/>
                  </a:lnTo>
                  <a:lnTo>
                    <a:pt x="334" y="957"/>
                  </a:lnTo>
                  <a:lnTo>
                    <a:pt x="328" y="956"/>
                  </a:lnTo>
                  <a:lnTo>
                    <a:pt x="324" y="954"/>
                  </a:lnTo>
                  <a:lnTo>
                    <a:pt x="319" y="951"/>
                  </a:lnTo>
                  <a:lnTo>
                    <a:pt x="316" y="947"/>
                  </a:lnTo>
                  <a:close/>
                  <a:moveTo>
                    <a:pt x="2149" y="942"/>
                  </a:moveTo>
                  <a:lnTo>
                    <a:pt x="2149" y="942"/>
                  </a:lnTo>
                  <a:lnTo>
                    <a:pt x="2149" y="938"/>
                  </a:lnTo>
                  <a:lnTo>
                    <a:pt x="2150" y="933"/>
                  </a:lnTo>
                  <a:lnTo>
                    <a:pt x="2151" y="929"/>
                  </a:lnTo>
                  <a:lnTo>
                    <a:pt x="2153" y="925"/>
                  </a:lnTo>
                  <a:lnTo>
                    <a:pt x="2157" y="923"/>
                  </a:lnTo>
                  <a:lnTo>
                    <a:pt x="2160" y="920"/>
                  </a:lnTo>
                  <a:lnTo>
                    <a:pt x="2164" y="918"/>
                  </a:lnTo>
                  <a:lnTo>
                    <a:pt x="2168" y="917"/>
                  </a:lnTo>
                  <a:lnTo>
                    <a:pt x="2173" y="917"/>
                  </a:lnTo>
                  <a:lnTo>
                    <a:pt x="2177" y="918"/>
                  </a:lnTo>
                  <a:lnTo>
                    <a:pt x="2182" y="919"/>
                  </a:lnTo>
                  <a:lnTo>
                    <a:pt x="2186" y="921"/>
                  </a:lnTo>
                  <a:lnTo>
                    <a:pt x="2189" y="925"/>
                  </a:lnTo>
                  <a:lnTo>
                    <a:pt x="2191" y="928"/>
                  </a:lnTo>
                  <a:lnTo>
                    <a:pt x="2194" y="933"/>
                  </a:lnTo>
                  <a:lnTo>
                    <a:pt x="2194" y="938"/>
                  </a:lnTo>
                  <a:lnTo>
                    <a:pt x="2194" y="938"/>
                  </a:lnTo>
                  <a:lnTo>
                    <a:pt x="2194" y="942"/>
                  </a:lnTo>
                  <a:lnTo>
                    <a:pt x="2194" y="946"/>
                  </a:lnTo>
                  <a:lnTo>
                    <a:pt x="2191" y="950"/>
                  </a:lnTo>
                  <a:lnTo>
                    <a:pt x="2189" y="954"/>
                  </a:lnTo>
                  <a:lnTo>
                    <a:pt x="2187" y="957"/>
                  </a:lnTo>
                  <a:lnTo>
                    <a:pt x="2182" y="959"/>
                  </a:lnTo>
                  <a:lnTo>
                    <a:pt x="2179" y="962"/>
                  </a:lnTo>
                  <a:lnTo>
                    <a:pt x="2174" y="963"/>
                  </a:lnTo>
                  <a:lnTo>
                    <a:pt x="2173" y="963"/>
                  </a:lnTo>
                  <a:lnTo>
                    <a:pt x="2172" y="963"/>
                  </a:lnTo>
                  <a:lnTo>
                    <a:pt x="2167" y="962"/>
                  </a:lnTo>
                  <a:lnTo>
                    <a:pt x="2162" y="961"/>
                  </a:lnTo>
                  <a:lnTo>
                    <a:pt x="2159" y="959"/>
                  </a:lnTo>
                  <a:lnTo>
                    <a:pt x="2155" y="957"/>
                  </a:lnTo>
                  <a:lnTo>
                    <a:pt x="2153" y="954"/>
                  </a:lnTo>
                  <a:lnTo>
                    <a:pt x="2151" y="950"/>
                  </a:lnTo>
                  <a:lnTo>
                    <a:pt x="2150" y="947"/>
                  </a:lnTo>
                  <a:lnTo>
                    <a:pt x="2149" y="942"/>
                  </a:lnTo>
                  <a:close/>
                  <a:moveTo>
                    <a:pt x="2128" y="1040"/>
                  </a:moveTo>
                  <a:lnTo>
                    <a:pt x="2125" y="1036"/>
                  </a:lnTo>
                  <a:lnTo>
                    <a:pt x="2124" y="1032"/>
                  </a:lnTo>
                  <a:lnTo>
                    <a:pt x="2124" y="1027"/>
                  </a:lnTo>
                  <a:lnTo>
                    <a:pt x="2124" y="1023"/>
                  </a:lnTo>
                  <a:lnTo>
                    <a:pt x="2125" y="1019"/>
                  </a:lnTo>
                  <a:lnTo>
                    <a:pt x="2128" y="1015"/>
                  </a:lnTo>
                  <a:lnTo>
                    <a:pt x="2131" y="1011"/>
                  </a:lnTo>
                  <a:lnTo>
                    <a:pt x="2135" y="1009"/>
                  </a:lnTo>
                  <a:lnTo>
                    <a:pt x="2139" y="1007"/>
                  </a:lnTo>
                  <a:lnTo>
                    <a:pt x="2143" y="1005"/>
                  </a:lnTo>
                  <a:lnTo>
                    <a:pt x="2147" y="1005"/>
                  </a:lnTo>
                  <a:lnTo>
                    <a:pt x="2152" y="1005"/>
                  </a:lnTo>
                  <a:lnTo>
                    <a:pt x="2157" y="1008"/>
                  </a:lnTo>
                  <a:lnTo>
                    <a:pt x="2160" y="1009"/>
                  </a:lnTo>
                  <a:lnTo>
                    <a:pt x="2164" y="1012"/>
                  </a:lnTo>
                  <a:lnTo>
                    <a:pt x="2166" y="1016"/>
                  </a:lnTo>
                  <a:lnTo>
                    <a:pt x="2168" y="1020"/>
                  </a:lnTo>
                  <a:lnTo>
                    <a:pt x="2169" y="1025"/>
                  </a:lnTo>
                  <a:lnTo>
                    <a:pt x="2169" y="1028"/>
                  </a:lnTo>
                  <a:lnTo>
                    <a:pt x="2169" y="1033"/>
                  </a:lnTo>
                  <a:lnTo>
                    <a:pt x="2168" y="1038"/>
                  </a:lnTo>
                  <a:lnTo>
                    <a:pt x="2166" y="1041"/>
                  </a:lnTo>
                  <a:lnTo>
                    <a:pt x="2162" y="1045"/>
                  </a:lnTo>
                  <a:lnTo>
                    <a:pt x="2159" y="1048"/>
                  </a:lnTo>
                  <a:lnTo>
                    <a:pt x="2153" y="1050"/>
                  </a:lnTo>
                  <a:lnTo>
                    <a:pt x="2146" y="1051"/>
                  </a:lnTo>
                  <a:lnTo>
                    <a:pt x="2140" y="1050"/>
                  </a:lnTo>
                  <a:lnTo>
                    <a:pt x="2136" y="1048"/>
                  </a:lnTo>
                  <a:lnTo>
                    <a:pt x="2131" y="1045"/>
                  </a:lnTo>
                  <a:lnTo>
                    <a:pt x="2128" y="1040"/>
                  </a:lnTo>
                  <a:close/>
                  <a:moveTo>
                    <a:pt x="446" y="1105"/>
                  </a:moveTo>
                  <a:lnTo>
                    <a:pt x="444" y="1102"/>
                  </a:lnTo>
                  <a:lnTo>
                    <a:pt x="442" y="1097"/>
                  </a:lnTo>
                  <a:lnTo>
                    <a:pt x="439" y="1094"/>
                  </a:lnTo>
                  <a:lnTo>
                    <a:pt x="439" y="1089"/>
                  </a:lnTo>
                  <a:lnTo>
                    <a:pt x="439" y="1085"/>
                  </a:lnTo>
                  <a:lnTo>
                    <a:pt x="441" y="1080"/>
                  </a:lnTo>
                  <a:lnTo>
                    <a:pt x="443" y="1077"/>
                  </a:lnTo>
                  <a:lnTo>
                    <a:pt x="445" y="1073"/>
                  </a:lnTo>
                  <a:lnTo>
                    <a:pt x="450" y="1070"/>
                  </a:lnTo>
                  <a:lnTo>
                    <a:pt x="453" y="1068"/>
                  </a:lnTo>
                  <a:lnTo>
                    <a:pt x="458" y="1066"/>
                  </a:lnTo>
                  <a:lnTo>
                    <a:pt x="461" y="1065"/>
                  </a:lnTo>
                  <a:lnTo>
                    <a:pt x="466" y="1066"/>
                  </a:lnTo>
                  <a:lnTo>
                    <a:pt x="471" y="1068"/>
                  </a:lnTo>
                  <a:lnTo>
                    <a:pt x="474" y="1069"/>
                  </a:lnTo>
                  <a:lnTo>
                    <a:pt x="479" y="1072"/>
                  </a:lnTo>
                  <a:lnTo>
                    <a:pt x="481" y="1076"/>
                  </a:lnTo>
                  <a:lnTo>
                    <a:pt x="483" y="1079"/>
                  </a:lnTo>
                  <a:lnTo>
                    <a:pt x="484" y="1084"/>
                  </a:lnTo>
                  <a:lnTo>
                    <a:pt x="486" y="1088"/>
                  </a:lnTo>
                  <a:lnTo>
                    <a:pt x="484" y="1093"/>
                  </a:lnTo>
                  <a:lnTo>
                    <a:pt x="483" y="1096"/>
                  </a:lnTo>
                  <a:lnTo>
                    <a:pt x="482" y="1101"/>
                  </a:lnTo>
                  <a:lnTo>
                    <a:pt x="479" y="1104"/>
                  </a:lnTo>
                  <a:lnTo>
                    <a:pt x="475" y="1108"/>
                  </a:lnTo>
                  <a:lnTo>
                    <a:pt x="472" y="1110"/>
                  </a:lnTo>
                  <a:lnTo>
                    <a:pt x="467" y="1111"/>
                  </a:lnTo>
                  <a:lnTo>
                    <a:pt x="462" y="1111"/>
                  </a:lnTo>
                  <a:lnTo>
                    <a:pt x="458" y="1111"/>
                  </a:lnTo>
                  <a:lnTo>
                    <a:pt x="454" y="1110"/>
                  </a:lnTo>
                  <a:lnTo>
                    <a:pt x="450" y="1108"/>
                  </a:lnTo>
                  <a:lnTo>
                    <a:pt x="446" y="1105"/>
                  </a:lnTo>
                  <a:close/>
                  <a:moveTo>
                    <a:pt x="2059" y="1110"/>
                  </a:moveTo>
                  <a:lnTo>
                    <a:pt x="2056" y="1107"/>
                  </a:lnTo>
                  <a:lnTo>
                    <a:pt x="2052" y="1103"/>
                  </a:lnTo>
                  <a:lnTo>
                    <a:pt x="2051" y="1100"/>
                  </a:lnTo>
                  <a:lnTo>
                    <a:pt x="2050" y="1095"/>
                  </a:lnTo>
                  <a:lnTo>
                    <a:pt x="2049" y="1091"/>
                  </a:lnTo>
                  <a:lnTo>
                    <a:pt x="2050" y="1087"/>
                  </a:lnTo>
                  <a:lnTo>
                    <a:pt x="2051" y="1082"/>
                  </a:lnTo>
                  <a:lnTo>
                    <a:pt x="2054" y="1078"/>
                  </a:lnTo>
                  <a:lnTo>
                    <a:pt x="2057" y="1074"/>
                  </a:lnTo>
                  <a:lnTo>
                    <a:pt x="2061" y="1072"/>
                  </a:lnTo>
                  <a:lnTo>
                    <a:pt x="2064" y="1070"/>
                  </a:lnTo>
                  <a:lnTo>
                    <a:pt x="2069" y="1069"/>
                  </a:lnTo>
                  <a:lnTo>
                    <a:pt x="2073" y="1069"/>
                  </a:lnTo>
                  <a:lnTo>
                    <a:pt x="2078" y="1069"/>
                  </a:lnTo>
                  <a:lnTo>
                    <a:pt x="2081" y="1071"/>
                  </a:lnTo>
                  <a:lnTo>
                    <a:pt x="2086" y="1073"/>
                  </a:lnTo>
                  <a:lnTo>
                    <a:pt x="2090" y="1076"/>
                  </a:lnTo>
                  <a:lnTo>
                    <a:pt x="2092" y="1079"/>
                  </a:lnTo>
                  <a:lnTo>
                    <a:pt x="2094" y="1084"/>
                  </a:lnTo>
                  <a:lnTo>
                    <a:pt x="2095" y="1088"/>
                  </a:lnTo>
                  <a:lnTo>
                    <a:pt x="2095" y="1092"/>
                  </a:lnTo>
                  <a:lnTo>
                    <a:pt x="2095" y="1096"/>
                  </a:lnTo>
                  <a:lnTo>
                    <a:pt x="2093" y="1101"/>
                  </a:lnTo>
                  <a:lnTo>
                    <a:pt x="2091" y="1104"/>
                  </a:lnTo>
                  <a:lnTo>
                    <a:pt x="2087" y="1109"/>
                  </a:lnTo>
                  <a:lnTo>
                    <a:pt x="2083" y="1112"/>
                  </a:lnTo>
                  <a:lnTo>
                    <a:pt x="2078" y="1114"/>
                  </a:lnTo>
                  <a:lnTo>
                    <a:pt x="2072" y="1115"/>
                  </a:lnTo>
                  <a:lnTo>
                    <a:pt x="2065" y="1114"/>
                  </a:lnTo>
                  <a:lnTo>
                    <a:pt x="2059" y="1110"/>
                  </a:lnTo>
                  <a:close/>
                  <a:moveTo>
                    <a:pt x="1182" y="1152"/>
                  </a:moveTo>
                  <a:lnTo>
                    <a:pt x="1178" y="1150"/>
                  </a:lnTo>
                  <a:lnTo>
                    <a:pt x="1174" y="1149"/>
                  </a:lnTo>
                  <a:lnTo>
                    <a:pt x="1171" y="1146"/>
                  </a:lnTo>
                  <a:lnTo>
                    <a:pt x="1167" y="1142"/>
                  </a:lnTo>
                  <a:lnTo>
                    <a:pt x="1165" y="1139"/>
                  </a:lnTo>
                  <a:lnTo>
                    <a:pt x="1164" y="1134"/>
                  </a:lnTo>
                  <a:lnTo>
                    <a:pt x="1164" y="1130"/>
                  </a:lnTo>
                  <a:lnTo>
                    <a:pt x="1164" y="1125"/>
                  </a:lnTo>
                  <a:lnTo>
                    <a:pt x="1165" y="1120"/>
                  </a:lnTo>
                  <a:lnTo>
                    <a:pt x="1167" y="1117"/>
                  </a:lnTo>
                  <a:lnTo>
                    <a:pt x="1170" y="1114"/>
                  </a:lnTo>
                  <a:lnTo>
                    <a:pt x="1173" y="1111"/>
                  </a:lnTo>
                  <a:lnTo>
                    <a:pt x="1178" y="1109"/>
                  </a:lnTo>
                  <a:lnTo>
                    <a:pt x="1181" y="1108"/>
                  </a:lnTo>
                  <a:lnTo>
                    <a:pt x="1186" y="1107"/>
                  </a:lnTo>
                  <a:lnTo>
                    <a:pt x="1190" y="1107"/>
                  </a:lnTo>
                  <a:lnTo>
                    <a:pt x="1195" y="1109"/>
                  </a:lnTo>
                  <a:lnTo>
                    <a:pt x="1198" y="1110"/>
                  </a:lnTo>
                  <a:lnTo>
                    <a:pt x="1202" y="1114"/>
                  </a:lnTo>
                  <a:lnTo>
                    <a:pt x="1205" y="1117"/>
                  </a:lnTo>
                  <a:lnTo>
                    <a:pt x="1208" y="1120"/>
                  </a:lnTo>
                  <a:lnTo>
                    <a:pt x="1209" y="1125"/>
                  </a:lnTo>
                  <a:lnTo>
                    <a:pt x="1209" y="1129"/>
                  </a:lnTo>
                  <a:lnTo>
                    <a:pt x="1209" y="1133"/>
                  </a:lnTo>
                  <a:lnTo>
                    <a:pt x="1208" y="1138"/>
                  </a:lnTo>
                  <a:lnTo>
                    <a:pt x="1207" y="1141"/>
                  </a:lnTo>
                  <a:lnTo>
                    <a:pt x="1204" y="1145"/>
                  </a:lnTo>
                  <a:lnTo>
                    <a:pt x="1201" y="1147"/>
                  </a:lnTo>
                  <a:lnTo>
                    <a:pt x="1197" y="1149"/>
                  </a:lnTo>
                  <a:lnTo>
                    <a:pt x="1194" y="1152"/>
                  </a:lnTo>
                  <a:lnTo>
                    <a:pt x="1190" y="1152"/>
                  </a:lnTo>
                  <a:lnTo>
                    <a:pt x="1187" y="1153"/>
                  </a:lnTo>
                  <a:lnTo>
                    <a:pt x="1185" y="1153"/>
                  </a:lnTo>
                  <a:lnTo>
                    <a:pt x="1182" y="1152"/>
                  </a:lnTo>
                  <a:close/>
                  <a:moveTo>
                    <a:pt x="994" y="1139"/>
                  </a:moveTo>
                  <a:lnTo>
                    <a:pt x="994" y="1139"/>
                  </a:lnTo>
                  <a:lnTo>
                    <a:pt x="994" y="1134"/>
                  </a:lnTo>
                  <a:lnTo>
                    <a:pt x="995" y="1131"/>
                  </a:lnTo>
                  <a:lnTo>
                    <a:pt x="997" y="1126"/>
                  </a:lnTo>
                  <a:lnTo>
                    <a:pt x="999" y="1123"/>
                  </a:lnTo>
                  <a:lnTo>
                    <a:pt x="1003" y="1119"/>
                  </a:lnTo>
                  <a:lnTo>
                    <a:pt x="1006" y="1117"/>
                  </a:lnTo>
                  <a:lnTo>
                    <a:pt x="1011" y="1116"/>
                  </a:lnTo>
                  <a:lnTo>
                    <a:pt x="1016" y="1115"/>
                  </a:lnTo>
                  <a:lnTo>
                    <a:pt x="1020" y="1115"/>
                  </a:lnTo>
                  <a:lnTo>
                    <a:pt x="1024" y="1116"/>
                  </a:lnTo>
                  <a:lnTo>
                    <a:pt x="1028" y="1118"/>
                  </a:lnTo>
                  <a:lnTo>
                    <a:pt x="1032" y="1120"/>
                  </a:lnTo>
                  <a:lnTo>
                    <a:pt x="1035" y="1123"/>
                  </a:lnTo>
                  <a:lnTo>
                    <a:pt x="1038" y="1127"/>
                  </a:lnTo>
                  <a:lnTo>
                    <a:pt x="1039" y="1131"/>
                  </a:lnTo>
                  <a:lnTo>
                    <a:pt x="1040" y="1135"/>
                  </a:lnTo>
                  <a:lnTo>
                    <a:pt x="1040" y="1140"/>
                  </a:lnTo>
                  <a:lnTo>
                    <a:pt x="1039" y="1145"/>
                  </a:lnTo>
                  <a:lnTo>
                    <a:pt x="1036" y="1149"/>
                  </a:lnTo>
                  <a:lnTo>
                    <a:pt x="1034" y="1153"/>
                  </a:lnTo>
                  <a:lnTo>
                    <a:pt x="1031" y="1155"/>
                  </a:lnTo>
                  <a:lnTo>
                    <a:pt x="1027" y="1157"/>
                  </a:lnTo>
                  <a:lnTo>
                    <a:pt x="1024" y="1160"/>
                  </a:lnTo>
                  <a:lnTo>
                    <a:pt x="1019" y="1161"/>
                  </a:lnTo>
                  <a:lnTo>
                    <a:pt x="1018" y="1161"/>
                  </a:lnTo>
                  <a:lnTo>
                    <a:pt x="1017" y="1161"/>
                  </a:lnTo>
                  <a:lnTo>
                    <a:pt x="1012" y="1160"/>
                  </a:lnTo>
                  <a:lnTo>
                    <a:pt x="1009" y="1158"/>
                  </a:lnTo>
                  <a:lnTo>
                    <a:pt x="1005" y="1157"/>
                  </a:lnTo>
                  <a:lnTo>
                    <a:pt x="1002" y="1154"/>
                  </a:lnTo>
                  <a:lnTo>
                    <a:pt x="998" y="1152"/>
                  </a:lnTo>
                  <a:lnTo>
                    <a:pt x="996" y="1148"/>
                  </a:lnTo>
                  <a:lnTo>
                    <a:pt x="995" y="1143"/>
                  </a:lnTo>
                  <a:lnTo>
                    <a:pt x="994" y="1139"/>
                  </a:lnTo>
                  <a:close/>
                  <a:moveTo>
                    <a:pt x="1273" y="1169"/>
                  </a:moveTo>
                  <a:lnTo>
                    <a:pt x="1269" y="1165"/>
                  </a:lnTo>
                  <a:lnTo>
                    <a:pt x="1266" y="1162"/>
                  </a:lnTo>
                  <a:lnTo>
                    <a:pt x="1263" y="1158"/>
                  </a:lnTo>
                  <a:lnTo>
                    <a:pt x="1262" y="1155"/>
                  </a:lnTo>
                  <a:lnTo>
                    <a:pt x="1261" y="1150"/>
                  </a:lnTo>
                  <a:lnTo>
                    <a:pt x="1261" y="1146"/>
                  </a:lnTo>
                  <a:lnTo>
                    <a:pt x="1262" y="1141"/>
                  </a:lnTo>
                  <a:lnTo>
                    <a:pt x="1263" y="1138"/>
                  </a:lnTo>
                  <a:lnTo>
                    <a:pt x="1267" y="1133"/>
                  </a:lnTo>
                  <a:lnTo>
                    <a:pt x="1270" y="1131"/>
                  </a:lnTo>
                  <a:lnTo>
                    <a:pt x="1274" y="1129"/>
                  </a:lnTo>
                  <a:lnTo>
                    <a:pt x="1277" y="1126"/>
                  </a:lnTo>
                  <a:lnTo>
                    <a:pt x="1282" y="1125"/>
                  </a:lnTo>
                  <a:lnTo>
                    <a:pt x="1286" y="1126"/>
                  </a:lnTo>
                  <a:lnTo>
                    <a:pt x="1291" y="1126"/>
                  </a:lnTo>
                  <a:lnTo>
                    <a:pt x="1295" y="1129"/>
                  </a:lnTo>
                  <a:lnTo>
                    <a:pt x="1299" y="1131"/>
                  </a:lnTo>
                  <a:lnTo>
                    <a:pt x="1301" y="1134"/>
                  </a:lnTo>
                  <a:lnTo>
                    <a:pt x="1305" y="1138"/>
                  </a:lnTo>
                  <a:lnTo>
                    <a:pt x="1306" y="1142"/>
                  </a:lnTo>
                  <a:lnTo>
                    <a:pt x="1307" y="1147"/>
                  </a:lnTo>
                  <a:lnTo>
                    <a:pt x="1307" y="1150"/>
                  </a:lnTo>
                  <a:lnTo>
                    <a:pt x="1306" y="1155"/>
                  </a:lnTo>
                  <a:lnTo>
                    <a:pt x="1304" y="1160"/>
                  </a:lnTo>
                  <a:lnTo>
                    <a:pt x="1300" y="1164"/>
                  </a:lnTo>
                  <a:lnTo>
                    <a:pt x="1296" y="1168"/>
                  </a:lnTo>
                  <a:lnTo>
                    <a:pt x="1290" y="1170"/>
                  </a:lnTo>
                  <a:lnTo>
                    <a:pt x="1284" y="1171"/>
                  </a:lnTo>
                  <a:lnTo>
                    <a:pt x="1278" y="1170"/>
                  </a:lnTo>
                  <a:lnTo>
                    <a:pt x="1273" y="1169"/>
                  </a:lnTo>
                  <a:close/>
                  <a:moveTo>
                    <a:pt x="531" y="1169"/>
                  </a:moveTo>
                  <a:lnTo>
                    <a:pt x="531" y="1169"/>
                  </a:lnTo>
                  <a:lnTo>
                    <a:pt x="527" y="1166"/>
                  </a:lnTo>
                  <a:lnTo>
                    <a:pt x="524" y="1163"/>
                  </a:lnTo>
                  <a:lnTo>
                    <a:pt x="522" y="1160"/>
                  </a:lnTo>
                  <a:lnTo>
                    <a:pt x="520" y="1155"/>
                  </a:lnTo>
                  <a:lnTo>
                    <a:pt x="519" y="1152"/>
                  </a:lnTo>
                  <a:lnTo>
                    <a:pt x="519" y="1147"/>
                  </a:lnTo>
                  <a:lnTo>
                    <a:pt x="520" y="1142"/>
                  </a:lnTo>
                  <a:lnTo>
                    <a:pt x="523" y="1138"/>
                  </a:lnTo>
                  <a:lnTo>
                    <a:pt x="525" y="1134"/>
                  </a:lnTo>
                  <a:lnTo>
                    <a:pt x="528" y="1131"/>
                  </a:lnTo>
                  <a:lnTo>
                    <a:pt x="532" y="1129"/>
                  </a:lnTo>
                  <a:lnTo>
                    <a:pt x="537" y="1127"/>
                  </a:lnTo>
                  <a:lnTo>
                    <a:pt x="541" y="1126"/>
                  </a:lnTo>
                  <a:lnTo>
                    <a:pt x="545" y="1126"/>
                  </a:lnTo>
                  <a:lnTo>
                    <a:pt x="549" y="1127"/>
                  </a:lnTo>
                  <a:lnTo>
                    <a:pt x="554" y="1130"/>
                  </a:lnTo>
                  <a:lnTo>
                    <a:pt x="557" y="1132"/>
                  </a:lnTo>
                  <a:lnTo>
                    <a:pt x="561" y="1135"/>
                  </a:lnTo>
                  <a:lnTo>
                    <a:pt x="563" y="1139"/>
                  </a:lnTo>
                  <a:lnTo>
                    <a:pt x="564" y="1143"/>
                  </a:lnTo>
                  <a:lnTo>
                    <a:pt x="565" y="1148"/>
                  </a:lnTo>
                  <a:lnTo>
                    <a:pt x="565" y="1152"/>
                  </a:lnTo>
                  <a:lnTo>
                    <a:pt x="564" y="1156"/>
                  </a:lnTo>
                  <a:lnTo>
                    <a:pt x="562" y="1161"/>
                  </a:lnTo>
                  <a:lnTo>
                    <a:pt x="559" y="1165"/>
                  </a:lnTo>
                  <a:lnTo>
                    <a:pt x="554" y="1169"/>
                  </a:lnTo>
                  <a:lnTo>
                    <a:pt x="548" y="1171"/>
                  </a:lnTo>
                  <a:lnTo>
                    <a:pt x="542" y="1172"/>
                  </a:lnTo>
                  <a:lnTo>
                    <a:pt x="537" y="1171"/>
                  </a:lnTo>
                  <a:lnTo>
                    <a:pt x="531" y="1169"/>
                  </a:lnTo>
                  <a:close/>
                  <a:moveTo>
                    <a:pt x="1977" y="1166"/>
                  </a:moveTo>
                  <a:lnTo>
                    <a:pt x="1976" y="1162"/>
                  </a:lnTo>
                  <a:lnTo>
                    <a:pt x="1976" y="1157"/>
                  </a:lnTo>
                  <a:lnTo>
                    <a:pt x="1976" y="1153"/>
                  </a:lnTo>
                  <a:lnTo>
                    <a:pt x="1977" y="1149"/>
                  </a:lnTo>
                  <a:lnTo>
                    <a:pt x="1980" y="1145"/>
                  </a:lnTo>
                  <a:lnTo>
                    <a:pt x="1983" y="1141"/>
                  </a:lnTo>
                  <a:lnTo>
                    <a:pt x="1987" y="1139"/>
                  </a:lnTo>
                  <a:lnTo>
                    <a:pt x="1990" y="1137"/>
                  </a:lnTo>
                  <a:lnTo>
                    <a:pt x="1995" y="1135"/>
                  </a:lnTo>
                  <a:lnTo>
                    <a:pt x="1999" y="1135"/>
                  </a:lnTo>
                  <a:lnTo>
                    <a:pt x="2004" y="1135"/>
                  </a:lnTo>
                  <a:lnTo>
                    <a:pt x="2007" y="1137"/>
                  </a:lnTo>
                  <a:lnTo>
                    <a:pt x="2012" y="1139"/>
                  </a:lnTo>
                  <a:lnTo>
                    <a:pt x="2015" y="1141"/>
                  </a:lnTo>
                  <a:lnTo>
                    <a:pt x="2018" y="1145"/>
                  </a:lnTo>
                  <a:lnTo>
                    <a:pt x="2020" y="1149"/>
                  </a:lnTo>
                  <a:lnTo>
                    <a:pt x="2021" y="1154"/>
                  </a:lnTo>
                  <a:lnTo>
                    <a:pt x="2021" y="1158"/>
                  </a:lnTo>
                  <a:lnTo>
                    <a:pt x="2021" y="1163"/>
                  </a:lnTo>
                  <a:lnTo>
                    <a:pt x="2020" y="1166"/>
                  </a:lnTo>
                  <a:lnTo>
                    <a:pt x="2018" y="1171"/>
                  </a:lnTo>
                  <a:lnTo>
                    <a:pt x="2015" y="1173"/>
                  </a:lnTo>
                  <a:lnTo>
                    <a:pt x="2012" y="1177"/>
                  </a:lnTo>
                  <a:lnTo>
                    <a:pt x="2007" y="1179"/>
                  </a:lnTo>
                  <a:lnTo>
                    <a:pt x="2003" y="1180"/>
                  </a:lnTo>
                  <a:lnTo>
                    <a:pt x="1999" y="1180"/>
                  </a:lnTo>
                  <a:lnTo>
                    <a:pt x="1992" y="1179"/>
                  </a:lnTo>
                  <a:lnTo>
                    <a:pt x="1987" y="1177"/>
                  </a:lnTo>
                  <a:lnTo>
                    <a:pt x="1981" y="1172"/>
                  </a:lnTo>
                  <a:lnTo>
                    <a:pt x="1977" y="1166"/>
                  </a:lnTo>
                  <a:close/>
                  <a:moveTo>
                    <a:pt x="1877" y="1169"/>
                  </a:moveTo>
                  <a:lnTo>
                    <a:pt x="1877" y="1164"/>
                  </a:lnTo>
                  <a:lnTo>
                    <a:pt x="1878" y="1160"/>
                  </a:lnTo>
                  <a:lnTo>
                    <a:pt x="1880" y="1156"/>
                  </a:lnTo>
                  <a:lnTo>
                    <a:pt x="1882" y="1153"/>
                  </a:lnTo>
                  <a:lnTo>
                    <a:pt x="1886" y="1149"/>
                  </a:lnTo>
                  <a:lnTo>
                    <a:pt x="1889" y="1148"/>
                  </a:lnTo>
                  <a:lnTo>
                    <a:pt x="1894" y="1146"/>
                  </a:lnTo>
                  <a:lnTo>
                    <a:pt x="1899" y="1146"/>
                  </a:lnTo>
                  <a:lnTo>
                    <a:pt x="1903" y="1146"/>
                  </a:lnTo>
                  <a:lnTo>
                    <a:pt x="1908" y="1147"/>
                  </a:lnTo>
                  <a:lnTo>
                    <a:pt x="1911" y="1149"/>
                  </a:lnTo>
                  <a:lnTo>
                    <a:pt x="1915" y="1153"/>
                  </a:lnTo>
                  <a:lnTo>
                    <a:pt x="1918" y="1156"/>
                  </a:lnTo>
                  <a:lnTo>
                    <a:pt x="1921" y="1160"/>
                  </a:lnTo>
                  <a:lnTo>
                    <a:pt x="1922" y="1164"/>
                  </a:lnTo>
                  <a:lnTo>
                    <a:pt x="1922" y="1169"/>
                  </a:lnTo>
                  <a:lnTo>
                    <a:pt x="1922" y="1173"/>
                  </a:lnTo>
                  <a:lnTo>
                    <a:pt x="1921" y="1177"/>
                  </a:lnTo>
                  <a:lnTo>
                    <a:pt x="1918" y="1181"/>
                  </a:lnTo>
                  <a:lnTo>
                    <a:pt x="1916" y="1185"/>
                  </a:lnTo>
                  <a:lnTo>
                    <a:pt x="1912" y="1187"/>
                  </a:lnTo>
                  <a:lnTo>
                    <a:pt x="1908" y="1189"/>
                  </a:lnTo>
                  <a:lnTo>
                    <a:pt x="1904" y="1191"/>
                  </a:lnTo>
                  <a:lnTo>
                    <a:pt x="1900" y="1192"/>
                  </a:lnTo>
                  <a:lnTo>
                    <a:pt x="1899" y="1192"/>
                  </a:lnTo>
                  <a:lnTo>
                    <a:pt x="1894" y="1191"/>
                  </a:lnTo>
                  <a:lnTo>
                    <a:pt x="1890" y="1189"/>
                  </a:lnTo>
                  <a:lnTo>
                    <a:pt x="1886" y="1187"/>
                  </a:lnTo>
                  <a:lnTo>
                    <a:pt x="1882" y="1185"/>
                  </a:lnTo>
                  <a:lnTo>
                    <a:pt x="1880" y="1181"/>
                  </a:lnTo>
                  <a:lnTo>
                    <a:pt x="1878" y="1178"/>
                  </a:lnTo>
                  <a:lnTo>
                    <a:pt x="1877" y="1173"/>
                  </a:lnTo>
                  <a:lnTo>
                    <a:pt x="1877" y="1169"/>
                  </a:lnTo>
                  <a:close/>
                  <a:moveTo>
                    <a:pt x="1796" y="1217"/>
                  </a:moveTo>
                  <a:lnTo>
                    <a:pt x="1793" y="1214"/>
                  </a:lnTo>
                  <a:lnTo>
                    <a:pt x="1791" y="1210"/>
                  </a:lnTo>
                  <a:lnTo>
                    <a:pt x="1789" y="1206"/>
                  </a:lnTo>
                  <a:lnTo>
                    <a:pt x="1787" y="1202"/>
                  </a:lnTo>
                  <a:lnTo>
                    <a:pt x="1789" y="1198"/>
                  </a:lnTo>
                  <a:lnTo>
                    <a:pt x="1789" y="1193"/>
                  </a:lnTo>
                  <a:lnTo>
                    <a:pt x="1791" y="1189"/>
                  </a:lnTo>
                  <a:lnTo>
                    <a:pt x="1793" y="1185"/>
                  </a:lnTo>
                  <a:lnTo>
                    <a:pt x="1797" y="1181"/>
                  </a:lnTo>
                  <a:lnTo>
                    <a:pt x="1800" y="1179"/>
                  </a:lnTo>
                  <a:lnTo>
                    <a:pt x="1805" y="1178"/>
                  </a:lnTo>
                  <a:lnTo>
                    <a:pt x="1809" y="1177"/>
                  </a:lnTo>
                  <a:lnTo>
                    <a:pt x="1814" y="1177"/>
                  </a:lnTo>
                  <a:lnTo>
                    <a:pt x="1818" y="1178"/>
                  </a:lnTo>
                  <a:lnTo>
                    <a:pt x="1822" y="1180"/>
                  </a:lnTo>
                  <a:lnTo>
                    <a:pt x="1826" y="1183"/>
                  </a:lnTo>
                  <a:lnTo>
                    <a:pt x="1829" y="1186"/>
                  </a:lnTo>
                  <a:lnTo>
                    <a:pt x="1831" y="1189"/>
                  </a:lnTo>
                  <a:lnTo>
                    <a:pt x="1833" y="1194"/>
                  </a:lnTo>
                  <a:lnTo>
                    <a:pt x="1834" y="1199"/>
                  </a:lnTo>
                  <a:lnTo>
                    <a:pt x="1834" y="1202"/>
                  </a:lnTo>
                  <a:lnTo>
                    <a:pt x="1833" y="1207"/>
                  </a:lnTo>
                  <a:lnTo>
                    <a:pt x="1831" y="1211"/>
                  </a:lnTo>
                  <a:lnTo>
                    <a:pt x="1828" y="1215"/>
                  </a:lnTo>
                  <a:lnTo>
                    <a:pt x="1828" y="1215"/>
                  </a:lnTo>
                  <a:lnTo>
                    <a:pt x="1825" y="1218"/>
                  </a:lnTo>
                  <a:lnTo>
                    <a:pt x="1820" y="1221"/>
                  </a:lnTo>
                  <a:lnTo>
                    <a:pt x="1815" y="1223"/>
                  </a:lnTo>
                  <a:lnTo>
                    <a:pt x="1811" y="1223"/>
                  </a:lnTo>
                  <a:lnTo>
                    <a:pt x="1807" y="1223"/>
                  </a:lnTo>
                  <a:lnTo>
                    <a:pt x="1804" y="1222"/>
                  </a:lnTo>
                  <a:lnTo>
                    <a:pt x="1799" y="1219"/>
                  </a:lnTo>
                  <a:lnTo>
                    <a:pt x="1796" y="1217"/>
                  </a:lnTo>
                  <a:close/>
                  <a:moveTo>
                    <a:pt x="1527" y="1224"/>
                  </a:moveTo>
                  <a:lnTo>
                    <a:pt x="1526" y="1219"/>
                  </a:lnTo>
                  <a:lnTo>
                    <a:pt x="1525" y="1215"/>
                  </a:lnTo>
                  <a:lnTo>
                    <a:pt x="1526" y="1210"/>
                  </a:lnTo>
                  <a:lnTo>
                    <a:pt x="1527" y="1207"/>
                  </a:lnTo>
                  <a:lnTo>
                    <a:pt x="1529" y="1202"/>
                  </a:lnTo>
                  <a:lnTo>
                    <a:pt x="1532" y="1199"/>
                  </a:lnTo>
                  <a:lnTo>
                    <a:pt x="1535" y="1196"/>
                  </a:lnTo>
                  <a:lnTo>
                    <a:pt x="1540" y="1194"/>
                  </a:lnTo>
                  <a:lnTo>
                    <a:pt x="1544" y="1193"/>
                  </a:lnTo>
                  <a:lnTo>
                    <a:pt x="1548" y="1193"/>
                  </a:lnTo>
                  <a:lnTo>
                    <a:pt x="1553" y="1193"/>
                  </a:lnTo>
                  <a:lnTo>
                    <a:pt x="1557" y="1194"/>
                  </a:lnTo>
                  <a:lnTo>
                    <a:pt x="1561" y="1196"/>
                  </a:lnTo>
                  <a:lnTo>
                    <a:pt x="1564" y="1199"/>
                  </a:lnTo>
                  <a:lnTo>
                    <a:pt x="1568" y="1202"/>
                  </a:lnTo>
                  <a:lnTo>
                    <a:pt x="1570" y="1207"/>
                  </a:lnTo>
                  <a:lnTo>
                    <a:pt x="1571" y="1211"/>
                  </a:lnTo>
                  <a:lnTo>
                    <a:pt x="1571" y="1216"/>
                  </a:lnTo>
                  <a:lnTo>
                    <a:pt x="1571" y="1219"/>
                  </a:lnTo>
                  <a:lnTo>
                    <a:pt x="1570" y="1224"/>
                  </a:lnTo>
                  <a:lnTo>
                    <a:pt x="1568" y="1227"/>
                  </a:lnTo>
                  <a:lnTo>
                    <a:pt x="1564" y="1231"/>
                  </a:lnTo>
                  <a:lnTo>
                    <a:pt x="1561" y="1234"/>
                  </a:lnTo>
                  <a:lnTo>
                    <a:pt x="1557" y="1237"/>
                  </a:lnTo>
                  <a:lnTo>
                    <a:pt x="1553" y="1238"/>
                  </a:lnTo>
                  <a:lnTo>
                    <a:pt x="1548" y="1238"/>
                  </a:lnTo>
                  <a:lnTo>
                    <a:pt x="1542" y="1237"/>
                  </a:lnTo>
                  <a:lnTo>
                    <a:pt x="1535" y="1234"/>
                  </a:lnTo>
                  <a:lnTo>
                    <a:pt x="1531" y="1230"/>
                  </a:lnTo>
                  <a:lnTo>
                    <a:pt x="1527" y="1224"/>
                  </a:lnTo>
                  <a:close/>
                  <a:moveTo>
                    <a:pt x="989" y="1246"/>
                  </a:moveTo>
                  <a:lnTo>
                    <a:pt x="987" y="1241"/>
                  </a:lnTo>
                  <a:lnTo>
                    <a:pt x="986" y="1238"/>
                  </a:lnTo>
                  <a:lnTo>
                    <a:pt x="984" y="1233"/>
                  </a:lnTo>
                  <a:lnTo>
                    <a:pt x="984" y="1229"/>
                  </a:lnTo>
                  <a:lnTo>
                    <a:pt x="986" y="1224"/>
                  </a:lnTo>
                  <a:lnTo>
                    <a:pt x="987" y="1221"/>
                  </a:lnTo>
                  <a:lnTo>
                    <a:pt x="990" y="1216"/>
                  </a:lnTo>
                  <a:lnTo>
                    <a:pt x="992" y="1214"/>
                  </a:lnTo>
                  <a:lnTo>
                    <a:pt x="997" y="1211"/>
                  </a:lnTo>
                  <a:lnTo>
                    <a:pt x="1002" y="1209"/>
                  </a:lnTo>
                  <a:lnTo>
                    <a:pt x="1005" y="1209"/>
                  </a:lnTo>
                  <a:lnTo>
                    <a:pt x="1010" y="1209"/>
                  </a:lnTo>
                  <a:lnTo>
                    <a:pt x="1014" y="1209"/>
                  </a:lnTo>
                  <a:lnTo>
                    <a:pt x="1018" y="1211"/>
                  </a:lnTo>
                  <a:lnTo>
                    <a:pt x="1023" y="1214"/>
                  </a:lnTo>
                  <a:lnTo>
                    <a:pt x="1025" y="1217"/>
                  </a:lnTo>
                  <a:lnTo>
                    <a:pt x="1027" y="1222"/>
                  </a:lnTo>
                  <a:lnTo>
                    <a:pt x="1030" y="1225"/>
                  </a:lnTo>
                  <a:lnTo>
                    <a:pt x="1031" y="1230"/>
                  </a:lnTo>
                  <a:lnTo>
                    <a:pt x="1030" y="1234"/>
                  </a:lnTo>
                  <a:lnTo>
                    <a:pt x="1030" y="1238"/>
                  </a:lnTo>
                  <a:lnTo>
                    <a:pt x="1027" y="1242"/>
                  </a:lnTo>
                  <a:lnTo>
                    <a:pt x="1025" y="1246"/>
                  </a:lnTo>
                  <a:lnTo>
                    <a:pt x="1021" y="1249"/>
                  </a:lnTo>
                  <a:lnTo>
                    <a:pt x="1018" y="1252"/>
                  </a:lnTo>
                  <a:lnTo>
                    <a:pt x="1014" y="1253"/>
                  </a:lnTo>
                  <a:lnTo>
                    <a:pt x="1011" y="1254"/>
                  </a:lnTo>
                  <a:lnTo>
                    <a:pt x="1008" y="1254"/>
                  </a:lnTo>
                  <a:lnTo>
                    <a:pt x="1002" y="1254"/>
                  </a:lnTo>
                  <a:lnTo>
                    <a:pt x="997" y="1252"/>
                  </a:lnTo>
                  <a:lnTo>
                    <a:pt x="992" y="1249"/>
                  </a:lnTo>
                  <a:lnTo>
                    <a:pt x="989" y="1246"/>
                  </a:lnTo>
                  <a:close/>
                  <a:moveTo>
                    <a:pt x="1631" y="1260"/>
                  </a:moveTo>
                  <a:lnTo>
                    <a:pt x="1628" y="1257"/>
                  </a:lnTo>
                  <a:lnTo>
                    <a:pt x="1624" y="1255"/>
                  </a:lnTo>
                  <a:lnTo>
                    <a:pt x="1621" y="1252"/>
                  </a:lnTo>
                  <a:lnTo>
                    <a:pt x="1619" y="1247"/>
                  </a:lnTo>
                  <a:lnTo>
                    <a:pt x="1617" y="1244"/>
                  </a:lnTo>
                  <a:lnTo>
                    <a:pt x="1617" y="1239"/>
                  </a:lnTo>
                  <a:lnTo>
                    <a:pt x="1617" y="1234"/>
                  </a:lnTo>
                  <a:lnTo>
                    <a:pt x="1619" y="1230"/>
                  </a:lnTo>
                  <a:lnTo>
                    <a:pt x="1621" y="1226"/>
                  </a:lnTo>
                  <a:lnTo>
                    <a:pt x="1623" y="1223"/>
                  </a:lnTo>
                  <a:lnTo>
                    <a:pt x="1627" y="1219"/>
                  </a:lnTo>
                  <a:lnTo>
                    <a:pt x="1631" y="1217"/>
                  </a:lnTo>
                  <a:lnTo>
                    <a:pt x="1635" y="1216"/>
                  </a:lnTo>
                  <a:lnTo>
                    <a:pt x="1639" y="1215"/>
                  </a:lnTo>
                  <a:lnTo>
                    <a:pt x="1644" y="1216"/>
                  </a:lnTo>
                  <a:lnTo>
                    <a:pt x="1649" y="1217"/>
                  </a:lnTo>
                  <a:lnTo>
                    <a:pt x="1652" y="1219"/>
                  </a:lnTo>
                  <a:lnTo>
                    <a:pt x="1656" y="1222"/>
                  </a:lnTo>
                  <a:lnTo>
                    <a:pt x="1659" y="1225"/>
                  </a:lnTo>
                  <a:lnTo>
                    <a:pt x="1661" y="1229"/>
                  </a:lnTo>
                  <a:lnTo>
                    <a:pt x="1663" y="1233"/>
                  </a:lnTo>
                  <a:lnTo>
                    <a:pt x="1663" y="1238"/>
                  </a:lnTo>
                  <a:lnTo>
                    <a:pt x="1663" y="1242"/>
                  </a:lnTo>
                  <a:lnTo>
                    <a:pt x="1661" y="1246"/>
                  </a:lnTo>
                  <a:lnTo>
                    <a:pt x="1658" y="1253"/>
                  </a:lnTo>
                  <a:lnTo>
                    <a:pt x="1653" y="1257"/>
                  </a:lnTo>
                  <a:lnTo>
                    <a:pt x="1646" y="1260"/>
                  </a:lnTo>
                  <a:lnTo>
                    <a:pt x="1641" y="1261"/>
                  </a:lnTo>
                  <a:lnTo>
                    <a:pt x="1636" y="1261"/>
                  </a:lnTo>
                  <a:lnTo>
                    <a:pt x="1631" y="1260"/>
                  </a:lnTo>
                  <a:close/>
                  <a:moveTo>
                    <a:pt x="1429" y="1245"/>
                  </a:moveTo>
                  <a:lnTo>
                    <a:pt x="1429" y="1240"/>
                  </a:lnTo>
                  <a:lnTo>
                    <a:pt x="1429" y="1235"/>
                  </a:lnTo>
                  <a:lnTo>
                    <a:pt x="1431" y="1232"/>
                  </a:lnTo>
                  <a:lnTo>
                    <a:pt x="1433" y="1229"/>
                  </a:lnTo>
                  <a:lnTo>
                    <a:pt x="1436" y="1225"/>
                  </a:lnTo>
                  <a:lnTo>
                    <a:pt x="1440" y="1223"/>
                  </a:lnTo>
                  <a:lnTo>
                    <a:pt x="1444" y="1221"/>
                  </a:lnTo>
                  <a:lnTo>
                    <a:pt x="1448" y="1219"/>
                  </a:lnTo>
                  <a:lnTo>
                    <a:pt x="1453" y="1219"/>
                  </a:lnTo>
                  <a:lnTo>
                    <a:pt x="1458" y="1221"/>
                  </a:lnTo>
                  <a:lnTo>
                    <a:pt x="1461" y="1222"/>
                  </a:lnTo>
                  <a:lnTo>
                    <a:pt x="1466" y="1224"/>
                  </a:lnTo>
                  <a:lnTo>
                    <a:pt x="1468" y="1227"/>
                  </a:lnTo>
                  <a:lnTo>
                    <a:pt x="1472" y="1231"/>
                  </a:lnTo>
                  <a:lnTo>
                    <a:pt x="1473" y="1235"/>
                  </a:lnTo>
                  <a:lnTo>
                    <a:pt x="1474" y="1240"/>
                  </a:lnTo>
                  <a:lnTo>
                    <a:pt x="1474" y="1245"/>
                  </a:lnTo>
                  <a:lnTo>
                    <a:pt x="1473" y="1248"/>
                  </a:lnTo>
                  <a:lnTo>
                    <a:pt x="1472" y="1253"/>
                  </a:lnTo>
                  <a:lnTo>
                    <a:pt x="1469" y="1256"/>
                  </a:lnTo>
                  <a:lnTo>
                    <a:pt x="1466" y="1260"/>
                  </a:lnTo>
                  <a:lnTo>
                    <a:pt x="1462" y="1262"/>
                  </a:lnTo>
                  <a:lnTo>
                    <a:pt x="1459" y="1264"/>
                  </a:lnTo>
                  <a:lnTo>
                    <a:pt x="1454" y="1265"/>
                  </a:lnTo>
                  <a:lnTo>
                    <a:pt x="1452" y="1265"/>
                  </a:lnTo>
                  <a:lnTo>
                    <a:pt x="1451" y="1265"/>
                  </a:lnTo>
                  <a:lnTo>
                    <a:pt x="1447" y="1264"/>
                  </a:lnTo>
                  <a:lnTo>
                    <a:pt x="1443" y="1263"/>
                  </a:lnTo>
                  <a:lnTo>
                    <a:pt x="1439" y="1262"/>
                  </a:lnTo>
                  <a:lnTo>
                    <a:pt x="1436" y="1260"/>
                  </a:lnTo>
                  <a:lnTo>
                    <a:pt x="1433" y="1256"/>
                  </a:lnTo>
                  <a:lnTo>
                    <a:pt x="1431" y="1253"/>
                  </a:lnTo>
                  <a:lnTo>
                    <a:pt x="1429" y="1249"/>
                  </a:lnTo>
                  <a:lnTo>
                    <a:pt x="1429" y="1245"/>
                  </a:lnTo>
                  <a:close/>
                  <a:moveTo>
                    <a:pt x="1735" y="1287"/>
                  </a:moveTo>
                  <a:lnTo>
                    <a:pt x="1731" y="1286"/>
                  </a:lnTo>
                  <a:lnTo>
                    <a:pt x="1726" y="1285"/>
                  </a:lnTo>
                  <a:lnTo>
                    <a:pt x="1723" y="1283"/>
                  </a:lnTo>
                  <a:lnTo>
                    <a:pt x="1719" y="1279"/>
                  </a:lnTo>
                  <a:lnTo>
                    <a:pt x="1717" y="1276"/>
                  </a:lnTo>
                  <a:lnTo>
                    <a:pt x="1716" y="1271"/>
                  </a:lnTo>
                  <a:lnTo>
                    <a:pt x="1715" y="1267"/>
                  </a:lnTo>
                  <a:lnTo>
                    <a:pt x="1715" y="1262"/>
                  </a:lnTo>
                  <a:lnTo>
                    <a:pt x="1716" y="1257"/>
                  </a:lnTo>
                  <a:lnTo>
                    <a:pt x="1717" y="1254"/>
                  </a:lnTo>
                  <a:lnTo>
                    <a:pt x="1719" y="1250"/>
                  </a:lnTo>
                  <a:lnTo>
                    <a:pt x="1723" y="1247"/>
                  </a:lnTo>
                  <a:lnTo>
                    <a:pt x="1726" y="1245"/>
                  </a:lnTo>
                  <a:lnTo>
                    <a:pt x="1731" y="1242"/>
                  </a:lnTo>
                  <a:lnTo>
                    <a:pt x="1735" y="1242"/>
                  </a:lnTo>
                  <a:lnTo>
                    <a:pt x="1740" y="1242"/>
                  </a:lnTo>
                  <a:lnTo>
                    <a:pt x="1740" y="1242"/>
                  </a:lnTo>
                  <a:lnTo>
                    <a:pt x="1745" y="1242"/>
                  </a:lnTo>
                  <a:lnTo>
                    <a:pt x="1748" y="1245"/>
                  </a:lnTo>
                  <a:lnTo>
                    <a:pt x="1752" y="1247"/>
                  </a:lnTo>
                  <a:lnTo>
                    <a:pt x="1755" y="1250"/>
                  </a:lnTo>
                  <a:lnTo>
                    <a:pt x="1757" y="1254"/>
                  </a:lnTo>
                  <a:lnTo>
                    <a:pt x="1760" y="1257"/>
                  </a:lnTo>
                  <a:lnTo>
                    <a:pt x="1760" y="1262"/>
                  </a:lnTo>
                  <a:lnTo>
                    <a:pt x="1760" y="1267"/>
                  </a:lnTo>
                  <a:lnTo>
                    <a:pt x="1760" y="1271"/>
                  </a:lnTo>
                  <a:lnTo>
                    <a:pt x="1757" y="1275"/>
                  </a:lnTo>
                  <a:lnTo>
                    <a:pt x="1755" y="1278"/>
                  </a:lnTo>
                  <a:lnTo>
                    <a:pt x="1753" y="1282"/>
                  </a:lnTo>
                  <a:lnTo>
                    <a:pt x="1749" y="1284"/>
                  </a:lnTo>
                  <a:lnTo>
                    <a:pt x="1746" y="1286"/>
                  </a:lnTo>
                  <a:lnTo>
                    <a:pt x="1741" y="1287"/>
                  </a:lnTo>
                  <a:lnTo>
                    <a:pt x="1738" y="1287"/>
                  </a:lnTo>
                  <a:lnTo>
                    <a:pt x="1737" y="1287"/>
                  </a:lnTo>
                  <a:lnTo>
                    <a:pt x="1735" y="1287"/>
                  </a:lnTo>
                  <a:close/>
                  <a:moveTo>
                    <a:pt x="664" y="1313"/>
                  </a:moveTo>
                  <a:lnTo>
                    <a:pt x="660" y="1310"/>
                  </a:lnTo>
                  <a:lnTo>
                    <a:pt x="658" y="1306"/>
                  </a:lnTo>
                  <a:lnTo>
                    <a:pt x="656" y="1302"/>
                  </a:lnTo>
                  <a:lnTo>
                    <a:pt x="655" y="1298"/>
                  </a:lnTo>
                  <a:lnTo>
                    <a:pt x="655" y="1293"/>
                  </a:lnTo>
                  <a:lnTo>
                    <a:pt x="656" y="1290"/>
                  </a:lnTo>
                  <a:lnTo>
                    <a:pt x="657" y="1285"/>
                  </a:lnTo>
                  <a:lnTo>
                    <a:pt x="659" y="1282"/>
                  </a:lnTo>
                  <a:lnTo>
                    <a:pt x="663" y="1278"/>
                  </a:lnTo>
                  <a:lnTo>
                    <a:pt x="666" y="1276"/>
                  </a:lnTo>
                  <a:lnTo>
                    <a:pt x="671" y="1273"/>
                  </a:lnTo>
                  <a:lnTo>
                    <a:pt x="675" y="1272"/>
                  </a:lnTo>
                  <a:lnTo>
                    <a:pt x="680" y="1272"/>
                  </a:lnTo>
                  <a:lnTo>
                    <a:pt x="684" y="1273"/>
                  </a:lnTo>
                  <a:lnTo>
                    <a:pt x="688" y="1275"/>
                  </a:lnTo>
                  <a:lnTo>
                    <a:pt x="692" y="1277"/>
                  </a:lnTo>
                  <a:lnTo>
                    <a:pt x="695" y="1280"/>
                  </a:lnTo>
                  <a:lnTo>
                    <a:pt x="697" y="1284"/>
                  </a:lnTo>
                  <a:lnTo>
                    <a:pt x="700" y="1288"/>
                  </a:lnTo>
                  <a:lnTo>
                    <a:pt x="701" y="1293"/>
                  </a:lnTo>
                  <a:lnTo>
                    <a:pt x="701" y="1298"/>
                  </a:lnTo>
                  <a:lnTo>
                    <a:pt x="700" y="1301"/>
                  </a:lnTo>
                  <a:lnTo>
                    <a:pt x="699" y="1306"/>
                  </a:lnTo>
                  <a:lnTo>
                    <a:pt x="695" y="1309"/>
                  </a:lnTo>
                  <a:lnTo>
                    <a:pt x="692" y="1314"/>
                  </a:lnTo>
                  <a:lnTo>
                    <a:pt x="687" y="1316"/>
                  </a:lnTo>
                  <a:lnTo>
                    <a:pt x="682" y="1317"/>
                  </a:lnTo>
                  <a:lnTo>
                    <a:pt x="678" y="1318"/>
                  </a:lnTo>
                  <a:lnTo>
                    <a:pt x="674" y="1318"/>
                  </a:lnTo>
                  <a:lnTo>
                    <a:pt x="671" y="1317"/>
                  </a:lnTo>
                  <a:lnTo>
                    <a:pt x="666" y="1315"/>
                  </a:lnTo>
                  <a:lnTo>
                    <a:pt x="664" y="1313"/>
                  </a:lnTo>
                  <a:close/>
                  <a:moveTo>
                    <a:pt x="924" y="1318"/>
                  </a:moveTo>
                  <a:lnTo>
                    <a:pt x="921" y="1315"/>
                  </a:lnTo>
                  <a:lnTo>
                    <a:pt x="917" y="1311"/>
                  </a:lnTo>
                  <a:lnTo>
                    <a:pt x="915" y="1308"/>
                  </a:lnTo>
                  <a:lnTo>
                    <a:pt x="914" y="1305"/>
                  </a:lnTo>
                  <a:lnTo>
                    <a:pt x="913" y="1300"/>
                  </a:lnTo>
                  <a:lnTo>
                    <a:pt x="913" y="1295"/>
                  </a:lnTo>
                  <a:lnTo>
                    <a:pt x="914" y="1291"/>
                  </a:lnTo>
                  <a:lnTo>
                    <a:pt x="916" y="1287"/>
                  </a:lnTo>
                  <a:lnTo>
                    <a:pt x="918" y="1283"/>
                  </a:lnTo>
                  <a:lnTo>
                    <a:pt x="922" y="1280"/>
                  </a:lnTo>
                  <a:lnTo>
                    <a:pt x="925" y="1278"/>
                  </a:lnTo>
                  <a:lnTo>
                    <a:pt x="930" y="1276"/>
                  </a:lnTo>
                  <a:lnTo>
                    <a:pt x="935" y="1276"/>
                  </a:lnTo>
                  <a:lnTo>
                    <a:pt x="939" y="1276"/>
                  </a:lnTo>
                  <a:lnTo>
                    <a:pt x="943" y="1277"/>
                  </a:lnTo>
                  <a:lnTo>
                    <a:pt x="947" y="1278"/>
                  </a:lnTo>
                  <a:lnTo>
                    <a:pt x="951" y="1282"/>
                  </a:lnTo>
                  <a:lnTo>
                    <a:pt x="954" y="1284"/>
                  </a:lnTo>
                  <a:lnTo>
                    <a:pt x="957" y="1288"/>
                  </a:lnTo>
                  <a:lnTo>
                    <a:pt x="958" y="1292"/>
                  </a:lnTo>
                  <a:lnTo>
                    <a:pt x="959" y="1296"/>
                  </a:lnTo>
                  <a:lnTo>
                    <a:pt x="959" y="1301"/>
                  </a:lnTo>
                  <a:lnTo>
                    <a:pt x="958" y="1306"/>
                  </a:lnTo>
                  <a:lnTo>
                    <a:pt x="955" y="1309"/>
                  </a:lnTo>
                  <a:lnTo>
                    <a:pt x="952" y="1315"/>
                  </a:lnTo>
                  <a:lnTo>
                    <a:pt x="947" y="1318"/>
                  </a:lnTo>
                  <a:lnTo>
                    <a:pt x="942" y="1321"/>
                  </a:lnTo>
                  <a:lnTo>
                    <a:pt x="936" y="1321"/>
                  </a:lnTo>
                  <a:lnTo>
                    <a:pt x="930" y="1321"/>
                  </a:lnTo>
                  <a:lnTo>
                    <a:pt x="924" y="1318"/>
                  </a:lnTo>
                  <a:close/>
                  <a:moveTo>
                    <a:pt x="851" y="1355"/>
                  </a:moveTo>
                  <a:lnTo>
                    <a:pt x="847" y="1354"/>
                  </a:lnTo>
                  <a:lnTo>
                    <a:pt x="843" y="1352"/>
                  </a:lnTo>
                  <a:lnTo>
                    <a:pt x="840" y="1348"/>
                  </a:lnTo>
                  <a:lnTo>
                    <a:pt x="837" y="1345"/>
                  </a:lnTo>
                  <a:lnTo>
                    <a:pt x="836" y="1340"/>
                  </a:lnTo>
                  <a:lnTo>
                    <a:pt x="835" y="1337"/>
                  </a:lnTo>
                  <a:lnTo>
                    <a:pt x="835" y="1332"/>
                  </a:lnTo>
                  <a:lnTo>
                    <a:pt x="836" y="1328"/>
                  </a:lnTo>
                  <a:lnTo>
                    <a:pt x="837" y="1323"/>
                  </a:lnTo>
                  <a:lnTo>
                    <a:pt x="840" y="1319"/>
                  </a:lnTo>
                  <a:lnTo>
                    <a:pt x="843" y="1316"/>
                  </a:lnTo>
                  <a:lnTo>
                    <a:pt x="847" y="1314"/>
                  </a:lnTo>
                  <a:lnTo>
                    <a:pt x="851" y="1311"/>
                  </a:lnTo>
                  <a:lnTo>
                    <a:pt x="855" y="1311"/>
                  </a:lnTo>
                  <a:lnTo>
                    <a:pt x="859" y="1311"/>
                  </a:lnTo>
                  <a:lnTo>
                    <a:pt x="864" y="1311"/>
                  </a:lnTo>
                  <a:lnTo>
                    <a:pt x="869" y="1314"/>
                  </a:lnTo>
                  <a:lnTo>
                    <a:pt x="872" y="1316"/>
                  </a:lnTo>
                  <a:lnTo>
                    <a:pt x="876" y="1319"/>
                  </a:lnTo>
                  <a:lnTo>
                    <a:pt x="878" y="1323"/>
                  </a:lnTo>
                  <a:lnTo>
                    <a:pt x="880" y="1326"/>
                  </a:lnTo>
                  <a:lnTo>
                    <a:pt x="880" y="1331"/>
                  </a:lnTo>
                  <a:lnTo>
                    <a:pt x="881" y="1336"/>
                  </a:lnTo>
                  <a:lnTo>
                    <a:pt x="880" y="1340"/>
                  </a:lnTo>
                  <a:lnTo>
                    <a:pt x="879" y="1344"/>
                  </a:lnTo>
                  <a:lnTo>
                    <a:pt x="877" y="1347"/>
                  </a:lnTo>
                  <a:lnTo>
                    <a:pt x="874" y="1349"/>
                  </a:lnTo>
                  <a:lnTo>
                    <a:pt x="872" y="1352"/>
                  </a:lnTo>
                  <a:lnTo>
                    <a:pt x="865" y="1355"/>
                  </a:lnTo>
                  <a:lnTo>
                    <a:pt x="858" y="1356"/>
                  </a:lnTo>
                  <a:lnTo>
                    <a:pt x="855" y="1356"/>
                  </a:lnTo>
                  <a:lnTo>
                    <a:pt x="851" y="1355"/>
                  </a:lnTo>
                  <a:close/>
                  <a:moveTo>
                    <a:pt x="740" y="1349"/>
                  </a:moveTo>
                  <a:lnTo>
                    <a:pt x="740" y="1345"/>
                  </a:lnTo>
                  <a:lnTo>
                    <a:pt x="741" y="1340"/>
                  </a:lnTo>
                  <a:lnTo>
                    <a:pt x="743" y="1336"/>
                  </a:lnTo>
                  <a:lnTo>
                    <a:pt x="745" y="1332"/>
                  </a:lnTo>
                  <a:lnTo>
                    <a:pt x="748" y="1329"/>
                  </a:lnTo>
                  <a:lnTo>
                    <a:pt x="752" y="1326"/>
                  </a:lnTo>
                  <a:lnTo>
                    <a:pt x="756" y="1324"/>
                  </a:lnTo>
                  <a:lnTo>
                    <a:pt x="760" y="1324"/>
                  </a:lnTo>
                  <a:lnTo>
                    <a:pt x="765" y="1323"/>
                  </a:lnTo>
                  <a:lnTo>
                    <a:pt x="769" y="1324"/>
                  </a:lnTo>
                  <a:lnTo>
                    <a:pt x="774" y="1325"/>
                  </a:lnTo>
                  <a:lnTo>
                    <a:pt x="777" y="1328"/>
                  </a:lnTo>
                  <a:lnTo>
                    <a:pt x="781" y="1331"/>
                  </a:lnTo>
                  <a:lnTo>
                    <a:pt x="783" y="1334"/>
                  </a:lnTo>
                  <a:lnTo>
                    <a:pt x="785" y="1339"/>
                  </a:lnTo>
                  <a:lnTo>
                    <a:pt x="787" y="1344"/>
                  </a:lnTo>
                  <a:lnTo>
                    <a:pt x="787" y="1348"/>
                  </a:lnTo>
                  <a:lnTo>
                    <a:pt x="785" y="1352"/>
                  </a:lnTo>
                  <a:lnTo>
                    <a:pt x="784" y="1356"/>
                  </a:lnTo>
                  <a:lnTo>
                    <a:pt x="782" y="1360"/>
                  </a:lnTo>
                  <a:lnTo>
                    <a:pt x="778" y="1363"/>
                  </a:lnTo>
                  <a:lnTo>
                    <a:pt x="775" y="1365"/>
                  </a:lnTo>
                  <a:lnTo>
                    <a:pt x="771" y="1368"/>
                  </a:lnTo>
                  <a:lnTo>
                    <a:pt x="767" y="1369"/>
                  </a:lnTo>
                  <a:lnTo>
                    <a:pt x="765" y="1369"/>
                  </a:lnTo>
                  <a:lnTo>
                    <a:pt x="763" y="1369"/>
                  </a:lnTo>
                  <a:lnTo>
                    <a:pt x="759" y="1369"/>
                  </a:lnTo>
                  <a:lnTo>
                    <a:pt x="755" y="1368"/>
                  </a:lnTo>
                  <a:lnTo>
                    <a:pt x="752" y="1365"/>
                  </a:lnTo>
                  <a:lnTo>
                    <a:pt x="748" y="1363"/>
                  </a:lnTo>
                  <a:lnTo>
                    <a:pt x="746" y="1361"/>
                  </a:lnTo>
                  <a:lnTo>
                    <a:pt x="744" y="1357"/>
                  </a:lnTo>
                  <a:lnTo>
                    <a:pt x="741" y="1353"/>
                  </a:lnTo>
                  <a:lnTo>
                    <a:pt x="740" y="1349"/>
                  </a:lnTo>
                  <a:close/>
                </a:path>
              </a:pathLst>
            </a:custGeom>
            <a:solidFill>
              <a:srgbClr val="E62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2430" y="335"/>
              <a:ext cx="192" cy="256"/>
            </a:xfrm>
            <a:custGeom>
              <a:avLst/>
              <a:gdLst>
                <a:gd name="T0" fmla="*/ 106 w 958"/>
                <a:gd name="T1" fmla="*/ 1276 h 1277"/>
                <a:gd name="T2" fmla="*/ 79 w 958"/>
                <a:gd name="T3" fmla="*/ 1269 h 1277"/>
                <a:gd name="T4" fmla="*/ 53 w 958"/>
                <a:gd name="T5" fmla="*/ 1257 h 1277"/>
                <a:gd name="T6" fmla="*/ 33 w 958"/>
                <a:gd name="T7" fmla="*/ 1239 h 1277"/>
                <a:gd name="T8" fmla="*/ 16 w 958"/>
                <a:gd name="T9" fmla="*/ 1217 h 1277"/>
                <a:gd name="T10" fmla="*/ 6 w 958"/>
                <a:gd name="T11" fmla="*/ 1197 h 1277"/>
                <a:gd name="T12" fmla="*/ 1 w 958"/>
                <a:gd name="T13" fmla="*/ 1174 h 1277"/>
                <a:gd name="T14" fmla="*/ 0 w 958"/>
                <a:gd name="T15" fmla="*/ 1150 h 1277"/>
                <a:gd name="T16" fmla="*/ 4 w 958"/>
                <a:gd name="T17" fmla="*/ 1129 h 1277"/>
                <a:gd name="T18" fmla="*/ 12 w 958"/>
                <a:gd name="T19" fmla="*/ 1107 h 1277"/>
                <a:gd name="T20" fmla="*/ 23 w 958"/>
                <a:gd name="T21" fmla="*/ 1087 h 1277"/>
                <a:gd name="T22" fmla="*/ 40 w 958"/>
                <a:gd name="T23" fmla="*/ 1070 h 1277"/>
                <a:gd name="T24" fmla="*/ 637 w 958"/>
                <a:gd name="T25" fmla="*/ 639 h 1277"/>
                <a:gd name="T26" fmla="*/ 40 w 958"/>
                <a:gd name="T27" fmla="*/ 206 h 1277"/>
                <a:gd name="T28" fmla="*/ 23 w 958"/>
                <a:gd name="T29" fmla="*/ 189 h 1277"/>
                <a:gd name="T30" fmla="*/ 12 w 958"/>
                <a:gd name="T31" fmla="*/ 169 h 1277"/>
                <a:gd name="T32" fmla="*/ 4 w 958"/>
                <a:gd name="T33" fmla="*/ 147 h 1277"/>
                <a:gd name="T34" fmla="*/ 0 w 958"/>
                <a:gd name="T35" fmla="*/ 126 h 1277"/>
                <a:gd name="T36" fmla="*/ 1 w 958"/>
                <a:gd name="T37" fmla="*/ 102 h 1277"/>
                <a:gd name="T38" fmla="*/ 6 w 958"/>
                <a:gd name="T39" fmla="*/ 79 h 1277"/>
                <a:gd name="T40" fmla="*/ 16 w 958"/>
                <a:gd name="T41" fmla="*/ 59 h 1277"/>
                <a:gd name="T42" fmla="*/ 30 w 958"/>
                <a:gd name="T43" fmla="*/ 39 h 1277"/>
                <a:gd name="T44" fmla="*/ 48 w 958"/>
                <a:gd name="T45" fmla="*/ 23 h 1277"/>
                <a:gd name="T46" fmla="*/ 67 w 958"/>
                <a:gd name="T47" fmla="*/ 12 h 1277"/>
                <a:gd name="T48" fmla="*/ 89 w 958"/>
                <a:gd name="T49" fmla="*/ 4 h 1277"/>
                <a:gd name="T50" fmla="*/ 112 w 958"/>
                <a:gd name="T51" fmla="*/ 0 h 1277"/>
                <a:gd name="T52" fmla="*/ 134 w 958"/>
                <a:gd name="T53" fmla="*/ 0 h 1277"/>
                <a:gd name="T54" fmla="*/ 158 w 958"/>
                <a:gd name="T55" fmla="*/ 6 h 1277"/>
                <a:gd name="T56" fmla="*/ 180 w 958"/>
                <a:gd name="T57" fmla="*/ 15 h 1277"/>
                <a:gd name="T58" fmla="*/ 910 w 958"/>
                <a:gd name="T59" fmla="*/ 542 h 1277"/>
                <a:gd name="T60" fmla="*/ 931 w 958"/>
                <a:gd name="T61" fmla="*/ 561 h 1277"/>
                <a:gd name="T62" fmla="*/ 946 w 958"/>
                <a:gd name="T63" fmla="*/ 585 h 1277"/>
                <a:gd name="T64" fmla="*/ 955 w 958"/>
                <a:gd name="T65" fmla="*/ 610 h 1277"/>
                <a:gd name="T66" fmla="*/ 958 w 958"/>
                <a:gd name="T67" fmla="*/ 639 h 1277"/>
                <a:gd name="T68" fmla="*/ 955 w 958"/>
                <a:gd name="T69" fmla="*/ 666 h 1277"/>
                <a:gd name="T70" fmla="*/ 946 w 958"/>
                <a:gd name="T71" fmla="*/ 691 h 1277"/>
                <a:gd name="T72" fmla="*/ 931 w 958"/>
                <a:gd name="T73" fmla="*/ 715 h 1277"/>
                <a:gd name="T74" fmla="*/ 910 w 958"/>
                <a:gd name="T75" fmla="*/ 734 h 1277"/>
                <a:gd name="T76" fmla="*/ 181 w 958"/>
                <a:gd name="T77" fmla="*/ 1260 h 1277"/>
                <a:gd name="T78" fmla="*/ 165 w 958"/>
                <a:gd name="T79" fmla="*/ 1268 h 1277"/>
                <a:gd name="T80" fmla="*/ 146 w 958"/>
                <a:gd name="T81" fmla="*/ 1274 h 1277"/>
                <a:gd name="T82" fmla="*/ 129 w 958"/>
                <a:gd name="T83" fmla="*/ 1276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58" h="1277">
                  <a:moveTo>
                    <a:pt x="119" y="1277"/>
                  </a:moveTo>
                  <a:lnTo>
                    <a:pt x="106" y="1276"/>
                  </a:lnTo>
                  <a:lnTo>
                    <a:pt x="92" y="1274"/>
                  </a:lnTo>
                  <a:lnTo>
                    <a:pt x="79" y="1269"/>
                  </a:lnTo>
                  <a:lnTo>
                    <a:pt x="66" y="1264"/>
                  </a:lnTo>
                  <a:lnTo>
                    <a:pt x="53" y="1257"/>
                  </a:lnTo>
                  <a:lnTo>
                    <a:pt x="43" y="1248"/>
                  </a:lnTo>
                  <a:lnTo>
                    <a:pt x="33" y="1239"/>
                  </a:lnTo>
                  <a:lnTo>
                    <a:pt x="23" y="1228"/>
                  </a:lnTo>
                  <a:lnTo>
                    <a:pt x="16" y="1217"/>
                  </a:lnTo>
                  <a:lnTo>
                    <a:pt x="11" y="1207"/>
                  </a:lnTo>
                  <a:lnTo>
                    <a:pt x="6" y="1197"/>
                  </a:lnTo>
                  <a:lnTo>
                    <a:pt x="4" y="1185"/>
                  </a:lnTo>
                  <a:lnTo>
                    <a:pt x="1" y="1174"/>
                  </a:lnTo>
                  <a:lnTo>
                    <a:pt x="0" y="1162"/>
                  </a:lnTo>
                  <a:lnTo>
                    <a:pt x="0" y="1150"/>
                  </a:lnTo>
                  <a:lnTo>
                    <a:pt x="1" y="1140"/>
                  </a:lnTo>
                  <a:lnTo>
                    <a:pt x="4" y="1129"/>
                  </a:lnTo>
                  <a:lnTo>
                    <a:pt x="7" y="1117"/>
                  </a:lnTo>
                  <a:lnTo>
                    <a:pt x="12" y="1107"/>
                  </a:lnTo>
                  <a:lnTo>
                    <a:pt x="18" y="1098"/>
                  </a:lnTo>
                  <a:lnTo>
                    <a:pt x="23" y="1087"/>
                  </a:lnTo>
                  <a:lnTo>
                    <a:pt x="31" y="1078"/>
                  </a:lnTo>
                  <a:lnTo>
                    <a:pt x="40" y="1070"/>
                  </a:lnTo>
                  <a:lnTo>
                    <a:pt x="49" y="1062"/>
                  </a:lnTo>
                  <a:lnTo>
                    <a:pt x="637" y="639"/>
                  </a:lnTo>
                  <a:lnTo>
                    <a:pt x="49" y="214"/>
                  </a:lnTo>
                  <a:lnTo>
                    <a:pt x="40" y="206"/>
                  </a:lnTo>
                  <a:lnTo>
                    <a:pt x="31" y="198"/>
                  </a:lnTo>
                  <a:lnTo>
                    <a:pt x="23" y="189"/>
                  </a:lnTo>
                  <a:lnTo>
                    <a:pt x="18" y="178"/>
                  </a:lnTo>
                  <a:lnTo>
                    <a:pt x="12" y="169"/>
                  </a:lnTo>
                  <a:lnTo>
                    <a:pt x="7" y="159"/>
                  </a:lnTo>
                  <a:lnTo>
                    <a:pt x="4" y="147"/>
                  </a:lnTo>
                  <a:lnTo>
                    <a:pt x="1" y="136"/>
                  </a:lnTo>
                  <a:lnTo>
                    <a:pt x="0" y="126"/>
                  </a:lnTo>
                  <a:lnTo>
                    <a:pt x="0" y="114"/>
                  </a:lnTo>
                  <a:lnTo>
                    <a:pt x="1" y="102"/>
                  </a:lnTo>
                  <a:lnTo>
                    <a:pt x="4" y="91"/>
                  </a:lnTo>
                  <a:lnTo>
                    <a:pt x="6" y="79"/>
                  </a:lnTo>
                  <a:lnTo>
                    <a:pt x="11" y="69"/>
                  </a:lnTo>
                  <a:lnTo>
                    <a:pt x="16" y="59"/>
                  </a:lnTo>
                  <a:lnTo>
                    <a:pt x="23" y="48"/>
                  </a:lnTo>
                  <a:lnTo>
                    <a:pt x="30" y="39"/>
                  </a:lnTo>
                  <a:lnTo>
                    <a:pt x="38" y="30"/>
                  </a:lnTo>
                  <a:lnTo>
                    <a:pt x="48" y="23"/>
                  </a:lnTo>
                  <a:lnTo>
                    <a:pt x="58" y="16"/>
                  </a:lnTo>
                  <a:lnTo>
                    <a:pt x="67" y="12"/>
                  </a:lnTo>
                  <a:lnTo>
                    <a:pt x="79" y="7"/>
                  </a:lnTo>
                  <a:lnTo>
                    <a:pt x="89" y="4"/>
                  </a:lnTo>
                  <a:lnTo>
                    <a:pt x="101" y="1"/>
                  </a:lnTo>
                  <a:lnTo>
                    <a:pt x="112" y="0"/>
                  </a:lnTo>
                  <a:lnTo>
                    <a:pt x="123" y="0"/>
                  </a:lnTo>
                  <a:lnTo>
                    <a:pt x="134" y="0"/>
                  </a:lnTo>
                  <a:lnTo>
                    <a:pt x="146" y="2"/>
                  </a:lnTo>
                  <a:lnTo>
                    <a:pt x="158" y="6"/>
                  </a:lnTo>
                  <a:lnTo>
                    <a:pt x="168" y="10"/>
                  </a:lnTo>
                  <a:lnTo>
                    <a:pt x="180" y="15"/>
                  </a:lnTo>
                  <a:lnTo>
                    <a:pt x="189" y="22"/>
                  </a:lnTo>
                  <a:lnTo>
                    <a:pt x="910" y="542"/>
                  </a:lnTo>
                  <a:lnTo>
                    <a:pt x="920" y="551"/>
                  </a:lnTo>
                  <a:lnTo>
                    <a:pt x="931" y="561"/>
                  </a:lnTo>
                  <a:lnTo>
                    <a:pt x="939" y="572"/>
                  </a:lnTo>
                  <a:lnTo>
                    <a:pt x="946" y="585"/>
                  </a:lnTo>
                  <a:lnTo>
                    <a:pt x="951" y="597"/>
                  </a:lnTo>
                  <a:lnTo>
                    <a:pt x="955" y="610"/>
                  </a:lnTo>
                  <a:lnTo>
                    <a:pt x="957" y="624"/>
                  </a:lnTo>
                  <a:lnTo>
                    <a:pt x="958" y="639"/>
                  </a:lnTo>
                  <a:lnTo>
                    <a:pt x="957" y="652"/>
                  </a:lnTo>
                  <a:lnTo>
                    <a:pt x="955" y="666"/>
                  </a:lnTo>
                  <a:lnTo>
                    <a:pt x="951" y="679"/>
                  </a:lnTo>
                  <a:lnTo>
                    <a:pt x="946" y="691"/>
                  </a:lnTo>
                  <a:lnTo>
                    <a:pt x="939" y="704"/>
                  </a:lnTo>
                  <a:lnTo>
                    <a:pt x="931" y="715"/>
                  </a:lnTo>
                  <a:lnTo>
                    <a:pt x="920" y="725"/>
                  </a:lnTo>
                  <a:lnTo>
                    <a:pt x="910" y="734"/>
                  </a:lnTo>
                  <a:lnTo>
                    <a:pt x="189" y="1254"/>
                  </a:lnTo>
                  <a:lnTo>
                    <a:pt x="181" y="1260"/>
                  </a:lnTo>
                  <a:lnTo>
                    <a:pt x="173" y="1264"/>
                  </a:lnTo>
                  <a:lnTo>
                    <a:pt x="165" y="1268"/>
                  </a:lnTo>
                  <a:lnTo>
                    <a:pt x="155" y="1271"/>
                  </a:lnTo>
                  <a:lnTo>
                    <a:pt x="146" y="1274"/>
                  </a:lnTo>
                  <a:lnTo>
                    <a:pt x="138" y="1275"/>
                  </a:lnTo>
                  <a:lnTo>
                    <a:pt x="129" y="1276"/>
                  </a:lnTo>
                  <a:lnTo>
                    <a:pt x="119" y="1277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2596" y="506"/>
              <a:ext cx="81" cy="149"/>
            </a:xfrm>
            <a:custGeom>
              <a:avLst/>
              <a:gdLst>
                <a:gd name="T0" fmla="*/ 275 w 404"/>
                <a:gd name="T1" fmla="*/ 743 h 743"/>
                <a:gd name="T2" fmla="*/ 257 w 404"/>
                <a:gd name="T3" fmla="*/ 740 h 743"/>
                <a:gd name="T4" fmla="*/ 239 w 404"/>
                <a:gd name="T5" fmla="*/ 734 h 743"/>
                <a:gd name="T6" fmla="*/ 223 w 404"/>
                <a:gd name="T7" fmla="*/ 726 h 743"/>
                <a:gd name="T8" fmla="*/ 208 w 404"/>
                <a:gd name="T9" fmla="*/ 715 h 743"/>
                <a:gd name="T10" fmla="*/ 194 w 404"/>
                <a:gd name="T11" fmla="*/ 703 h 743"/>
                <a:gd name="T12" fmla="*/ 184 w 404"/>
                <a:gd name="T13" fmla="*/ 688 h 743"/>
                <a:gd name="T14" fmla="*/ 175 w 404"/>
                <a:gd name="T15" fmla="*/ 671 h 743"/>
                <a:gd name="T16" fmla="*/ 6 w 404"/>
                <a:gd name="T17" fmla="*/ 155 h 743"/>
                <a:gd name="T18" fmla="*/ 1 w 404"/>
                <a:gd name="T19" fmla="*/ 132 h 743"/>
                <a:gd name="T20" fmla="*/ 1 w 404"/>
                <a:gd name="T21" fmla="*/ 108 h 743"/>
                <a:gd name="T22" fmla="*/ 5 w 404"/>
                <a:gd name="T23" fmla="*/ 86 h 743"/>
                <a:gd name="T24" fmla="*/ 13 w 404"/>
                <a:gd name="T25" fmla="*/ 64 h 743"/>
                <a:gd name="T26" fmla="*/ 25 w 404"/>
                <a:gd name="T27" fmla="*/ 46 h 743"/>
                <a:gd name="T28" fmla="*/ 42 w 404"/>
                <a:gd name="T29" fmla="*/ 29 h 743"/>
                <a:gd name="T30" fmla="*/ 60 w 404"/>
                <a:gd name="T31" fmla="*/ 16 h 743"/>
                <a:gd name="T32" fmla="*/ 82 w 404"/>
                <a:gd name="T33" fmla="*/ 6 h 743"/>
                <a:gd name="T34" fmla="*/ 106 w 404"/>
                <a:gd name="T35" fmla="*/ 1 h 743"/>
                <a:gd name="T36" fmla="*/ 130 w 404"/>
                <a:gd name="T37" fmla="*/ 1 h 743"/>
                <a:gd name="T38" fmla="*/ 152 w 404"/>
                <a:gd name="T39" fmla="*/ 4 h 743"/>
                <a:gd name="T40" fmla="*/ 173 w 404"/>
                <a:gd name="T41" fmla="*/ 13 h 743"/>
                <a:gd name="T42" fmla="*/ 192 w 404"/>
                <a:gd name="T43" fmla="*/ 25 h 743"/>
                <a:gd name="T44" fmla="*/ 209 w 404"/>
                <a:gd name="T45" fmla="*/ 41 h 743"/>
                <a:gd name="T46" fmla="*/ 223 w 404"/>
                <a:gd name="T47" fmla="*/ 60 h 743"/>
                <a:gd name="T48" fmla="*/ 233 w 404"/>
                <a:gd name="T49" fmla="*/ 82 h 743"/>
                <a:gd name="T50" fmla="*/ 401 w 404"/>
                <a:gd name="T51" fmla="*/ 600 h 743"/>
                <a:gd name="T52" fmla="*/ 404 w 404"/>
                <a:gd name="T53" fmla="*/ 623 h 743"/>
                <a:gd name="T54" fmla="*/ 401 w 404"/>
                <a:gd name="T55" fmla="*/ 646 h 743"/>
                <a:gd name="T56" fmla="*/ 396 w 404"/>
                <a:gd name="T57" fmla="*/ 668 h 743"/>
                <a:gd name="T58" fmla="*/ 385 w 404"/>
                <a:gd name="T59" fmla="*/ 688 h 743"/>
                <a:gd name="T60" fmla="*/ 371 w 404"/>
                <a:gd name="T61" fmla="*/ 706 h 743"/>
                <a:gd name="T62" fmla="*/ 353 w 404"/>
                <a:gd name="T63" fmla="*/ 721 h 743"/>
                <a:gd name="T64" fmla="*/ 333 w 404"/>
                <a:gd name="T65" fmla="*/ 733 h 743"/>
                <a:gd name="T66" fmla="*/ 312 w 404"/>
                <a:gd name="T67" fmla="*/ 740 h 743"/>
                <a:gd name="T68" fmla="*/ 294 w 404"/>
                <a:gd name="T69" fmla="*/ 743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4" h="743">
                  <a:moveTo>
                    <a:pt x="285" y="743"/>
                  </a:moveTo>
                  <a:lnTo>
                    <a:pt x="275" y="743"/>
                  </a:lnTo>
                  <a:lnTo>
                    <a:pt x="266" y="742"/>
                  </a:lnTo>
                  <a:lnTo>
                    <a:pt x="257" y="740"/>
                  </a:lnTo>
                  <a:lnTo>
                    <a:pt x="248" y="737"/>
                  </a:lnTo>
                  <a:lnTo>
                    <a:pt x="239" y="734"/>
                  </a:lnTo>
                  <a:lnTo>
                    <a:pt x="231" y="730"/>
                  </a:lnTo>
                  <a:lnTo>
                    <a:pt x="223" y="726"/>
                  </a:lnTo>
                  <a:lnTo>
                    <a:pt x="215" y="721"/>
                  </a:lnTo>
                  <a:lnTo>
                    <a:pt x="208" y="715"/>
                  </a:lnTo>
                  <a:lnTo>
                    <a:pt x="201" y="710"/>
                  </a:lnTo>
                  <a:lnTo>
                    <a:pt x="194" y="703"/>
                  </a:lnTo>
                  <a:lnTo>
                    <a:pt x="189" y="695"/>
                  </a:lnTo>
                  <a:lnTo>
                    <a:pt x="184" y="688"/>
                  </a:lnTo>
                  <a:lnTo>
                    <a:pt x="179" y="679"/>
                  </a:lnTo>
                  <a:lnTo>
                    <a:pt x="175" y="671"/>
                  </a:lnTo>
                  <a:lnTo>
                    <a:pt x="171" y="661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1" y="132"/>
                  </a:lnTo>
                  <a:lnTo>
                    <a:pt x="0" y="119"/>
                  </a:lnTo>
                  <a:lnTo>
                    <a:pt x="1" y="108"/>
                  </a:lnTo>
                  <a:lnTo>
                    <a:pt x="2" y="96"/>
                  </a:lnTo>
                  <a:lnTo>
                    <a:pt x="5" y="86"/>
                  </a:lnTo>
                  <a:lnTo>
                    <a:pt x="8" y="75"/>
                  </a:lnTo>
                  <a:lnTo>
                    <a:pt x="13" y="64"/>
                  </a:lnTo>
                  <a:lnTo>
                    <a:pt x="18" y="55"/>
                  </a:lnTo>
                  <a:lnTo>
                    <a:pt x="25" y="46"/>
                  </a:lnTo>
                  <a:lnTo>
                    <a:pt x="32" y="37"/>
                  </a:lnTo>
                  <a:lnTo>
                    <a:pt x="42" y="29"/>
                  </a:lnTo>
                  <a:lnTo>
                    <a:pt x="51" y="22"/>
                  </a:lnTo>
                  <a:lnTo>
                    <a:pt x="60" y="16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3"/>
                  </a:lnTo>
                  <a:lnTo>
                    <a:pt x="106" y="1"/>
                  </a:lnTo>
                  <a:lnTo>
                    <a:pt x="118" y="0"/>
                  </a:lnTo>
                  <a:lnTo>
                    <a:pt x="130" y="1"/>
                  </a:lnTo>
                  <a:lnTo>
                    <a:pt x="141" y="2"/>
                  </a:lnTo>
                  <a:lnTo>
                    <a:pt x="152" y="4"/>
                  </a:lnTo>
                  <a:lnTo>
                    <a:pt x="163" y="8"/>
                  </a:lnTo>
                  <a:lnTo>
                    <a:pt x="173" y="13"/>
                  </a:lnTo>
                  <a:lnTo>
                    <a:pt x="183" y="18"/>
                  </a:lnTo>
                  <a:lnTo>
                    <a:pt x="192" y="25"/>
                  </a:lnTo>
                  <a:lnTo>
                    <a:pt x="201" y="33"/>
                  </a:lnTo>
                  <a:lnTo>
                    <a:pt x="209" y="41"/>
                  </a:lnTo>
                  <a:lnTo>
                    <a:pt x="216" y="50"/>
                  </a:lnTo>
                  <a:lnTo>
                    <a:pt x="223" y="60"/>
                  </a:lnTo>
                  <a:lnTo>
                    <a:pt x="228" y="71"/>
                  </a:lnTo>
                  <a:lnTo>
                    <a:pt x="233" y="82"/>
                  </a:lnTo>
                  <a:lnTo>
                    <a:pt x="398" y="588"/>
                  </a:lnTo>
                  <a:lnTo>
                    <a:pt x="401" y="600"/>
                  </a:lnTo>
                  <a:lnTo>
                    <a:pt x="403" y="612"/>
                  </a:lnTo>
                  <a:lnTo>
                    <a:pt x="404" y="623"/>
                  </a:lnTo>
                  <a:lnTo>
                    <a:pt x="404" y="635"/>
                  </a:lnTo>
                  <a:lnTo>
                    <a:pt x="401" y="646"/>
                  </a:lnTo>
                  <a:lnTo>
                    <a:pt x="399" y="657"/>
                  </a:lnTo>
                  <a:lnTo>
                    <a:pt x="396" y="668"/>
                  </a:lnTo>
                  <a:lnTo>
                    <a:pt x="391" y="679"/>
                  </a:lnTo>
                  <a:lnTo>
                    <a:pt x="385" y="688"/>
                  </a:lnTo>
                  <a:lnTo>
                    <a:pt x="378" y="697"/>
                  </a:lnTo>
                  <a:lnTo>
                    <a:pt x="371" y="706"/>
                  </a:lnTo>
                  <a:lnTo>
                    <a:pt x="362" y="714"/>
                  </a:lnTo>
                  <a:lnTo>
                    <a:pt x="353" y="721"/>
                  </a:lnTo>
                  <a:lnTo>
                    <a:pt x="344" y="728"/>
                  </a:lnTo>
                  <a:lnTo>
                    <a:pt x="333" y="733"/>
                  </a:lnTo>
                  <a:lnTo>
                    <a:pt x="322" y="737"/>
                  </a:lnTo>
                  <a:lnTo>
                    <a:pt x="312" y="740"/>
                  </a:lnTo>
                  <a:lnTo>
                    <a:pt x="303" y="742"/>
                  </a:lnTo>
                  <a:lnTo>
                    <a:pt x="294" y="743"/>
                  </a:lnTo>
                  <a:lnTo>
                    <a:pt x="285" y="743"/>
                  </a:lnTo>
                  <a:close/>
                </a:path>
              </a:pathLst>
            </a:custGeom>
            <a:solidFill>
              <a:srgbClr val="E62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" name="Freeform 8"/>
            <p:cNvSpPr>
              <a:spLocks/>
            </p:cNvSpPr>
            <p:nvPr userDrawn="1"/>
          </p:nvSpPr>
          <p:spPr bwMode="auto">
            <a:xfrm>
              <a:off x="2645" y="439"/>
              <a:ext cx="155" cy="48"/>
            </a:xfrm>
            <a:custGeom>
              <a:avLst/>
              <a:gdLst>
                <a:gd name="T0" fmla="*/ 119 w 774"/>
                <a:gd name="T1" fmla="*/ 236 h 236"/>
                <a:gd name="T2" fmla="*/ 95 w 774"/>
                <a:gd name="T3" fmla="*/ 234 h 236"/>
                <a:gd name="T4" fmla="*/ 73 w 774"/>
                <a:gd name="T5" fmla="*/ 227 h 236"/>
                <a:gd name="T6" fmla="*/ 52 w 774"/>
                <a:gd name="T7" fmla="*/ 216 h 236"/>
                <a:gd name="T8" fmla="*/ 35 w 774"/>
                <a:gd name="T9" fmla="*/ 201 h 236"/>
                <a:gd name="T10" fmla="*/ 21 w 774"/>
                <a:gd name="T11" fmla="*/ 184 h 236"/>
                <a:gd name="T12" fmla="*/ 10 w 774"/>
                <a:gd name="T13" fmla="*/ 165 h 236"/>
                <a:gd name="T14" fmla="*/ 3 w 774"/>
                <a:gd name="T15" fmla="*/ 142 h 236"/>
                <a:gd name="T16" fmla="*/ 0 w 774"/>
                <a:gd name="T17" fmla="*/ 117 h 236"/>
                <a:gd name="T18" fmla="*/ 3 w 774"/>
                <a:gd name="T19" fmla="*/ 94 h 236"/>
                <a:gd name="T20" fmla="*/ 10 w 774"/>
                <a:gd name="T21" fmla="*/ 71 h 236"/>
                <a:gd name="T22" fmla="*/ 21 w 774"/>
                <a:gd name="T23" fmla="*/ 52 h 236"/>
                <a:gd name="T24" fmla="*/ 35 w 774"/>
                <a:gd name="T25" fmla="*/ 35 h 236"/>
                <a:gd name="T26" fmla="*/ 52 w 774"/>
                <a:gd name="T27" fmla="*/ 20 h 236"/>
                <a:gd name="T28" fmla="*/ 73 w 774"/>
                <a:gd name="T29" fmla="*/ 9 h 236"/>
                <a:gd name="T30" fmla="*/ 95 w 774"/>
                <a:gd name="T31" fmla="*/ 2 h 236"/>
                <a:gd name="T32" fmla="*/ 119 w 774"/>
                <a:gd name="T33" fmla="*/ 0 h 236"/>
                <a:gd name="T34" fmla="*/ 667 w 774"/>
                <a:gd name="T35" fmla="*/ 0 h 236"/>
                <a:gd name="T36" fmla="*/ 690 w 774"/>
                <a:gd name="T37" fmla="*/ 5 h 236"/>
                <a:gd name="T38" fmla="*/ 712 w 774"/>
                <a:gd name="T39" fmla="*/ 14 h 236"/>
                <a:gd name="T40" fmla="*/ 730 w 774"/>
                <a:gd name="T41" fmla="*/ 27 h 236"/>
                <a:gd name="T42" fmla="*/ 747 w 774"/>
                <a:gd name="T43" fmla="*/ 43 h 236"/>
                <a:gd name="T44" fmla="*/ 759 w 774"/>
                <a:gd name="T45" fmla="*/ 61 h 236"/>
                <a:gd name="T46" fmla="*/ 769 w 774"/>
                <a:gd name="T47" fmla="*/ 83 h 236"/>
                <a:gd name="T48" fmla="*/ 773 w 774"/>
                <a:gd name="T49" fmla="*/ 106 h 236"/>
                <a:gd name="T50" fmla="*/ 773 w 774"/>
                <a:gd name="T51" fmla="*/ 130 h 236"/>
                <a:gd name="T52" fmla="*/ 769 w 774"/>
                <a:gd name="T53" fmla="*/ 153 h 236"/>
                <a:gd name="T54" fmla="*/ 759 w 774"/>
                <a:gd name="T55" fmla="*/ 175 h 236"/>
                <a:gd name="T56" fmla="*/ 747 w 774"/>
                <a:gd name="T57" fmla="*/ 193 h 236"/>
                <a:gd name="T58" fmla="*/ 730 w 774"/>
                <a:gd name="T59" fmla="*/ 209 h 236"/>
                <a:gd name="T60" fmla="*/ 712 w 774"/>
                <a:gd name="T61" fmla="*/ 222 h 236"/>
                <a:gd name="T62" fmla="*/ 690 w 774"/>
                <a:gd name="T63" fmla="*/ 231 h 236"/>
                <a:gd name="T64" fmla="*/ 667 w 774"/>
                <a:gd name="T6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4" h="236">
                  <a:moveTo>
                    <a:pt x="655" y="236"/>
                  </a:moveTo>
                  <a:lnTo>
                    <a:pt x="119" y="236"/>
                  </a:lnTo>
                  <a:lnTo>
                    <a:pt x="107" y="236"/>
                  </a:lnTo>
                  <a:lnTo>
                    <a:pt x="95" y="234"/>
                  </a:lnTo>
                  <a:lnTo>
                    <a:pt x="84" y="231"/>
                  </a:lnTo>
                  <a:lnTo>
                    <a:pt x="73" y="227"/>
                  </a:lnTo>
                  <a:lnTo>
                    <a:pt x="63" y="222"/>
                  </a:lnTo>
                  <a:lnTo>
                    <a:pt x="52" y="216"/>
                  </a:lnTo>
                  <a:lnTo>
                    <a:pt x="44" y="209"/>
                  </a:lnTo>
                  <a:lnTo>
                    <a:pt x="35" y="201"/>
                  </a:lnTo>
                  <a:lnTo>
                    <a:pt x="28" y="193"/>
                  </a:lnTo>
                  <a:lnTo>
                    <a:pt x="21" y="184"/>
                  </a:lnTo>
                  <a:lnTo>
                    <a:pt x="15" y="175"/>
                  </a:lnTo>
                  <a:lnTo>
                    <a:pt x="10" y="165"/>
                  </a:lnTo>
                  <a:lnTo>
                    <a:pt x="6" y="153"/>
                  </a:lnTo>
                  <a:lnTo>
                    <a:pt x="3" y="142"/>
                  </a:lnTo>
                  <a:lnTo>
                    <a:pt x="1" y="130"/>
                  </a:lnTo>
                  <a:lnTo>
                    <a:pt x="0" y="117"/>
                  </a:lnTo>
                  <a:lnTo>
                    <a:pt x="1" y="106"/>
                  </a:lnTo>
                  <a:lnTo>
                    <a:pt x="3" y="94"/>
                  </a:lnTo>
                  <a:lnTo>
                    <a:pt x="6" y="83"/>
                  </a:lnTo>
                  <a:lnTo>
                    <a:pt x="10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8" y="43"/>
                  </a:lnTo>
                  <a:lnTo>
                    <a:pt x="35" y="35"/>
                  </a:lnTo>
                  <a:lnTo>
                    <a:pt x="44" y="27"/>
                  </a:lnTo>
                  <a:lnTo>
                    <a:pt x="52" y="20"/>
                  </a:lnTo>
                  <a:lnTo>
                    <a:pt x="63" y="14"/>
                  </a:lnTo>
                  <a:lnTo>
                    <a:pt x="73" y="9"/>
                  </a:lnTo>
                  <a:lnTo>
                    <a:pt x="84" y="5"/>
                  </a:lnTo>
                  <a:lnTo>
                    <a:pt x="95" y="2"/>
                  </a:lnTo>
                  <a:lnTo>
                    <a:pt x="107" y="0"/>
                  </a:lnTo>
                  <a:lnTo>
                    <a:pt x="119" y="0"/>
                  </a:lnTo>
                  <a:lnTo>
                    <a:pt x="655" y="0"/>
                  </a:lnTo>
                  <a:lnTo>
                    <a:pt x="667" y="0"/>
                  </a:lnTo>
                  <a:lnTo>
                    <a:pt x="678" y="2"/>
                  </a:lnTo>
                  <a:lnTo>
                    <a:pt x="690" y="5"/>
                  </a:lnTo>
                  <a:lnTo>
                    <a:pt x="701" y="9"/>
                  </a:lnTo>
                  <a:lnTo>
                    <a:pt x="712" y="14"/>
                  </a:lnTo>
                  <a:lnTo>
                    <a:pt x="721" y="20"/>
                  </a:lnTo>
                  <a:lnTo>
                    <a:pt x="730" y="27"/>
                  </a:lnTo>
                  <a:lnTo>
                    <a:pt x="739" y="35"/>
                  </a:lnTo>
                  <a:lnTo>
                    <a:pt x="747" y="43"/>
                  </a:lnTo>
                  <a:lnTo>
                    <a:pt x="754" y="52"/>
                  </a:lnTo>
                  <a:lnTo>
                    <a:pt x="759" y="61"/>
                  </a:lnTo>
                  <a:lnTo>
                    <a:pt x="764" y="71"/>
                  </a:lnTo>
                  <a:lnTo>
                    <a:pt x="769" y="83"/>
                  </a:lnTo>
                  <a:lnTo>
                    <a:pt x="771" y="94"/>
                  </a:lnTo>
                  <a:lnTo>
                    <a:pt x="773" y="106"/>
                  </a:lnTo>
                  <a:lnTo>
                    <a:pt x="774" y="117"/>
                  </a:lnTo>
                  <a:lnTo>
                    <a:pt x="773" y="130"/>
                  </a:lnTo>
                  <a:lnTo>
                    <a:pt x="771" y="142"/>
                  </a:lnTo>
                  <a:lnTo>
                    <a:pt x="769" y="153"/>
                  </a:lnTo>
                  <a:lnTo>
                    <a:pt x="764" y="165"/>
                  </a:lnTo>
                  <a:lnTo>
                    <a:pt x="759" y="175"/>
                  </a:lnTo>
                  <a:lnTo>
                    <a:pt x="754" y="184"/>
                  </a:lnTo>
                  <a:lnTo>
                    <a:pt x="747" y="193"/>
                  </a:lnTo>
                  <a:lnTo>
                    <a:pt x="739" y="201"/>
                  </a:lnTo>
                  <a:lnTo>
                    <a:pt x="730" y="209"/>
                  </a:lnTo>
                  <a:lnTo>
                    <a:pt x="721" y="216"/>
                  </a:lnTo>
                  <a:lnTo>
                    <a:pt x="712" y="222"/>
                  </a:lnTo>
                  <a:lnTo>
                    <a:pt x="701" y="227"/>
                  </a:lnTo>
                  <a:lnTo>
                    <a:pt x="690" y="231"/>
                  </a:lnTo>
                  <a:lnTo>
                    <a:pt x="678" y="234"/>
                  </a:lnTo>
                  <a:lnTo>
                    <a:pt x="667" y="236"/>
                  </a:lnTo>
                  <a:lnTo>
                    <a:pt x="655" y="236"/>
                  </a:lnTo>
                  <a:close/>
                </a:path>
              </a:pathLst>
            </a:custGeom>
            <a:solidFill>
              <a:srgbClr val="E62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Freeform 9"/>
            <p:cNvSpPr>
              <a:spLocks/>
            </p:cNvSpPr>
            <p:nvPr userDrawn="1"/>
          </p:nvSpPr>
          <p:spPr bwMode="auto">
            <a:xfrm>
              <a:off x="2596" y="271"/>
              <a:ext cx="81" cy="149"/>
            </a:xfrm>
            <a:custGeom>
              <a:avLst/>
              <a:gdLst>
                <a:gd name="T0" fmla="*/ 110 w 404"/>
                <a:gd name="T1" fmla="*/ 742 h 743"/>
                <a:gd name="T2" fmla="*/ 91 w 404"/>
                <a:gd name="T3" fmla="*/ 740 h 743"/>
                <a:gd name="T4" fmla="*/ 71 w 404"/>
                <a:gd name="T5" fmla="*/ 733 h 743"/>
                <a:gd name="T6" fmla="*/ 51 w 404"/>
                <a:gd name="T7" fmla="*/ 721 h 743"/>
                <a:gd name="T8" fmla="*/ 32 w 404"/>
                <a:gd name="T9" fmla="*/ 706 h 743"/>
                <a:gd name="T10" fmla="*/ 18 w 404"/>
                <a:gd name="T11" fmla="*/ 688 h 743"/>
                <a:gd name="T12" fmla="*/ 8 w 404"/>
                <a:gd name="T13" fmla="*/ 668 h 743"/>
                <a:gd name="T14" fmla="*/ 2 w 404"/>
                <a:gd name="T15" fmla="*/ 647 h 743"/>
                <a:gd name="T16" fmla="*/ 0 w 404"/>
                <a:gd name="T17" fmla="*/ 624 h 743"/>
                <a:gd name="T18" fmla="*/ 2 w 404"/>
                <a:gd name="T19" fmla="*/ 599 h 743"/>
                <a:gd name="T20" fmla="*/ 171 w 404"/>
                <a:gd name="T21" fmla="*/ 82 h 743"/>
                <a:gd name="T22" fmla="*/ 182 w 404"/>
                <a:gd name="T23" fmla="*/ 60 h 743"/>
                <a:gd name="T24" fmla="*/ 194 w 404"/>
                <a:gd name="T25" fmla="*/ 41 h 743"/>
                <a:gd name="T26" fmla="*/ 212 w 404"/>
                <a:gd name="T27" fmla="*/ 25 h 743"/>
                <a:gd name="T28" fmla="*/ 230 w 404"/>
                <a:gd name="T29" fmla="*/ 13 h 743"/>
                <a:gd name="T30" fmla="*/ 252 w 404"/>
                <a:gd name="T31" fmla="*/ 5 h 743"/>
                <a:gd name="T32" fmla="*/ 274 w 404"/>
                <a:gd name="T33" fmla="*/ 0 h 743"/>
                <a:gd name="T34" fmla="*/ 297 w 404"/>
                <a:gd name="T35" fmla="*/ 1 h 743"/>
                <a:gd name="T36" fmla="*/ 322 w 404"/>
                <a:gd name="T37" fmla="*/ 6 h 743"/>
                <a:gd name="T38" fmla="*/ 344 w 404"/>
                <a:gd name="T39" fmla="*/ 15 h 743"/>
                <a:gd name="T40" fmla="*/ 362 w 404"/>
                <a:gd name="T41" fmla="*/ 29 h 743"/>
                <a:gd name="T42" fmla="*/ 378 w 404"/>
                <a:gd name="T43" fmla="*/ 46 h 743"/>
                <a:gd name="T44" fmla="*/ 391 w 404"/>
                <a:gd name="T45" fmla="*/ 64 h 743"/>
                <a:gd name="T46" fmla="*/ 399 w 404"/>
                <a:gd name="T47" fmla="*/ 86 h 743"/>
                <a:gd name="T48" fmla="*/ 404 w 404"/>
                <a:gd name="T49" fmla="*/ 108 h 743"/>
                <a:gd name="T50" fmla="*/ 403 w 404"/>
                <a:gd name="T51" fmla="*/ 131 h 743"/>
                <a:gd name="T52" fmla="*/ 398 w 404"/>
                <a:gd name="T53" fmla="*/ 155 h 743"/>
                <a:gd name="T54" fmla="*/ 229 w 404"/>
                <a:gd name="T55" fmla="*/ 671 h 743"/>
                <a:gd name="T56" fmla="*/ 220 w 404"/>
                <a:gd name="T57" fmla="*/ 687 h 743"/>
                <a:gd name="T58" fmla="*/ 209 w 404"/>
                <a:gd name="T59" fmla="*/ 702 h 743"/>
                <a:gd name="T60" fmla="*/ 195 w 404"/>
                <a:gd name="T61" fmla="*/ 716 h 743"/>
                <a:gd name="T62" fmla="*/ 180 w 404"/>
                <a:gd name="T63" fmla="*/ 726 h 743"/>
                <a:gd name="T64" fmla="*/ 164 w 404"/>
                <a:gd name="T65" fmla="*/ 734 h 743"/>
                <a:gd name="T66" fmla="*/ 147 w 404"/>
                <a:gd name="T67" fmla="*/ 740 h 743"/>
                <a:gd name="T68" fmla="*/ 128 w 404"/>
                <a:gd name="T69" fmla="*/ 742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4" h="743">
                  <a:moveTo>
                    <a:pt x="119" y="743"/>
                  </a:moveTo>
                  <a:lnTo>
                    <a:pt x="110" y="742"/>
                  </a:lnTo>
                  <a:lnTo>
                    <a:pt x="101" y="741"/>
                  </a:lnTo>
                  <a:lnTo>
                    <a:pt x="91" y="740"/>
                  </a:lnTo>
                  <a:lnTo>
                    <a:pt x="82" y="737"/>
                  </a:lnTo>
                  <a:lnTo>
                    <a:pt x="71" y="733"/>
                  </a:lnTo>
                  <a:lnTo>
                    <a:pt x="60" y="727"/>
                  </a:lnTo>
                  <a:lnTo>
                    <a:pt x="51" y="721"/>
                  </a:lnTo>
                  <a:lnTo>
                    <a:pt x="42" y="714"/>
                  </a:lnTo>
                  <a:lnTo>
                    <a:pt x="32" y="706"/>
                  </a:lnTo>
                  <a:lnTo>
                    <a:pt x="25" y="697"/>
                  </a:lnTo>
                  <a:lnTo>
                    <a:pt x="18" y="688"/>
                  </a:lnTo>
                  <a:lnTo>
                    <a:pt x="13" y="679"/>
                  </a:lnTo>
                  <a:lnTo>
                    <a:pt x="8" y="668"/>
                  </a:lnTo>
                  <a:lnTo>
                    <a:pt x="5" y="657"/>
                  </a:lnTo>
                  <a:lnTo>
                    <a:pt x="2" y="647"/>
                  </a:lnTo>
                  <a:lnTo>
                    <a:pt x="1" y="635"/>
                  </a:lnTo>
                  <a:lnTo>
                    <a:pt x="0" y="624"/>
                  </a:lnTo>
                  <a:lnTo>
                    <a:pt x="1" y="611"/>
                  </a:lnTo>
                  <a:lnTo>
                    <a:pt x="2" y="599"/>
                  </a:lnTo>
                  <a:lnTo>
                    <a:pt x="6" y="588"/>
                  </a:lnTo>
                  <a:lnTo>
                    <a:pt x="171" y="82"/>
                  </a:lnTo>
                  <a:lnTo>
                    <a:pt x="176" y="70"/>
                  </a:lnTo>
                  <a:lnTo>
                    <a:pt x="182" y="60"/>
                  </a:lnTo>
                  <a:lnTo>
                    <a:pt x="187" y="49"/>
                  </a:lnTo>
                  <a:lnTo>
                    <a:pt x="194" y="41"/>
                  </a:lnTo>
                  <a:lnTo>
                    <a:pt x="202" y="32"/>
                  </a:lnTo>
                  <a:lnTo>
                    <a:pt x="212" y="25"/>
                  </a:lnTo>
                  <a:lnTo>
                    <a:pt x="221" y="18"/>
                  </a:lnTo>
                  <a:lnTo>
                    <a:pt x="230" y="13"/>
                  </a:lnTo>
                  <a:lnTo>
                    <a:pt x="241" y="8"/>
                  </a:lnTo>
                  <a:lnTo>
                    <a:pt x="252" y="5"/>
                  </a:lnTo>
                  <a:lnTo>
                    <a:pt x="263" y="2"/>
                  </a:lnTo>
                  <a:lnTo>
                    <a:pt x="274" y="0"/>
                  </a:lnTo>
                  <a:lnTo>
                    <a:pt x="286" y="0"/>
                  </a:lnTo>
                  <a:lnTo>
                    <a:pt x="297" y="1"/>
                  </a:lnTo>
                  <a:lnTo>
                    <a:pt x="310" y="2"/>
                  </a:lnTo>
                  <a:lnTo>
                    <a:pt x="322" y="6"/>
                  </a:lnTo>
                  <a:lnTo>
                    <a:pt x="333" y="10"/>
                  </a:lnTo>
                  <a:lnTo>
                    <a:pt x="344" y="15"/>
                  </a:lnTo>
                  <a:lnTo>
                    <a:pt x="353" y="22"/>
                  </a:lnTo>
                  <a:lnTo>
                    <a:pt x="362" y="29"/>
                  </a:lnTo>
                  <a:lnTo>
                    <a:pt x="371" y="37"/>
                  </a:lnTo>
                  <a:lnTo>
                    <a:pt x="378" y="46"/>
                  </a:lnTo>
                  <a:lnTo>
                    <a:pt x="385" y="55"/>
                  </a:lnTo>
                  <a:lnTo>
                    <a:pt x="391" y="64"/>
                  </a:lnTo>
                  <a:lnTo>
                    <a:pt x="396" y="75"/>
                  </a:lnTo>
                  <a:lnTo>
                    <a:pt x="399" y="86"/>
                  </a:lnTo>
                  <a:lnTo>
                    <a:pt x="401" y="97"/>
                  </a:lnTo>
                  <a:lnTo>
                    <a:pt x="404" y="108"/>
                  </a:lnTo>
                  <a:lnTo>
                    <a:pt x="404" y="120"/>
                  </a:lnTo>
                  <a:lnTo>
                    <a:pt x="403" y="131"/>
                  </a:lnTo>
                  <a:lnTo>
                    <a:pt x="401" y="143"/>
                  </a:lnTo>
                  <a:lnTo>
                    <a:pt x="398" y="155"/>
                  </a:lnTo>
                  <a:lnTo>
                    <a:pt x="233" y="661"/>
                  </a:lnTo>
                  <a:lnTo>
                    <a:pt x="229" y="671"/>
                  </a:lnTo>
                  <a:lnTo>
                    <a:pt x="224" y="679"/>
                  </a:lnTo>
                  <a:lnTo>
                    <a:pt x="220" y="687"/>
                  </a:lnTo>
                  <a:lnTo>
                    <a:pt x="215" y="695"/>
                  </a:lnTo>
                  <a:lnTo>
                    <a:pt x="209" y="702"/>
                  </a:lnTo>
                  <a:lnTo>
                    <a:pt x="202" y="709"/>
                  </a:lnTo>
                  <a:lnTo>
                    <a:pt x="195" y="716"/>
                  </a:lnTo>
                  <a:lnTo>
                    <a:pt x="189" y="720"/>
                  </a:lnTo>
                  <a:lnTo>
                    <a:pt x="180" y="726"/>
                  </a:lnTo>
                  <a:lnTo>
                    <a:pt x="172" y="730"/>
                  </a:lnTo>
                  <a:lnTo>
                    <a:pt x="164" y="734"/>
                  </a:lnTo>
                  <a:lnTo>
                    <a:pt x="156" y="737"/>
                  </a:lnTo>
                  <a:lnTo>
                    <a:pt x="147" y="740"/>
                  </a:lnTo>
                  <a:lnTo>
                    <a:pt x="138" y="741"/>
                  </a:lnTo>
                  <a:lnTo>
                    <a:pt x="128" y="742"/>
                  </a:lnTo>
                  <a:lnTo>
                    <a:pt x="119" y="743"/>
                  </a:lnTo>
                  <a:close/>
                </a:path>
              </a:pathLst>
            </a:custGeom>
            <a:solidFill>
              <a:srgbClr val="E62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2910" y="317"/>
              <a:ext cx="69" cy="74"/>
            </a:xfrm>
            <a:custGeom>
              <a:avLst/>
              <a:gdLst>
                <a:gd name="T0" fmla="*/ 97 w 343"/>
                <a:gd name="T1" fmla="*/ 163 h 370"/>
                <a:gd name="T2" fmla="*/ 97 w 343"/>
                <a:gd name="T3" fmla="*/ 370 h 370"/>
                <a:gd name="T4" fmla="*/ 0 w 343"/>
                <a:gd name="T5" fmla="*/ 370 h 370"/>
                <a:gd name="T6" fmla="*/ 0 w 343"/>
                <a:gd name="T7" fmla="*/ 0 h 370"/>
                <a:gd name="T8" fmla="*/ 93 w 343"/>
                <a:gd name="T9" fmla="*/ 0 h 370"/>
                <a:gd name="T10" fmla="*/ 245 w 343"/>
                <a:gd name="T11" fmla="*/ 209 h 370"/>
                <a:gd name="T12" fmla="*/ 245 w 343"/>
                <a:gd name="T13" fmla="*/ 0 h 370"/>
                <a:gd name="T14" fmla="*/ 343 w 343"/>
                <a:gd name="T15" fmla="*/ 0 h 370"/>
                <a:gd name="T16" fmla="*/ 343 w 343"/>
                <a:gd name="T17" fmla="*/ 370 h 370"/>
                <a:gd name="T18" fmla="*/ 250 w 343"/>
                <a:gd name="T19" fmla="*/ 370 h 370"/>
                <a:gd name="T20" fmla="*/ 97 w 343"/>
                <a:gd name="T21" fmla="*/ 163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3" h="370">
                  <a:moveTo>
                    <a:pt x="97" y="163"/>
                  </a:moveTo>
                  <a:lnTo>
                    <a:pt x="97" y="370"/>
                  </a:lnTo>
                  <a:lnTo>
                    <a:pt x="0" y="370"/>
                  </a:lnTo>
                  <a:lnTo>
                    <a:pt x="0" y="0"/>
                  </a:lnTo>
                  <a:lnTo>
                    <a:pt x="93" y="0"/>
                  </a:lnTo>
                  <a:lnTo>
                    <a:pt x="245" y="209"/>
                  </a:lnTo>
                  <a:lnTo>
                    <a:pt x="245" y="0"/>
                  </a:lnTo>
                  <a:lnTo>
                    <a:pt x="343" y="0"/>
                  </a:lnTo>
                  <a:lnTo>
                    <a:pt x="343" y="370"/>
                  </a:lnTo>
                  <a:lnTo>
                    <a:pt x="250" y="370"/>
                  </a:lnTo>
                  <a:lnTo>
                    <a:pt x="97" y="163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" name="Freeform 11"/>
            <p:cNvSpPr>
              <a:spLocks noEditPoints="1"/>
            </p:cNvSpPr>
            <p:nvPr userDrawn="1"/>
          </p:nvSpPr>
          <p:spPr bwMode="auto">
            <a:xfrm>
              <a:off x="2987" y="319"/>
              <a:ext cx="48" cy="73"/>
            </a:xfrm>
            <a:custGeom>
              <a:avLst/>
              <a:gdLst>
                <a:gd name="T0" fmla="*/ 152 w 241"/>
                <a:gd name="T1" fmla="*/ 279 h 364"/>
                <a:gd name="T2" fmla="*/ 148 w 241"/>
                <a:gd name="T3" fmla="*/ 269 h 364"/>
                <a:gd name="T4" fmla="*/ 140 w 241"/>
                <a:gd name="T5" fmla="*/ 261 h 364"/>
                <a:gd name="T6" fmla="*/ 129 w 241"/>
                <a:gd name="T7" fmla="*/ 257 h 364"/>
                <a:gd name="T8" fmla="*/ 115 w 241"/>
                <a:gd name="T9" fmla="*/ 257 h 364"/>
                <a:gd name="T10" fmla="*/ 103 w 241"/>
                <a:gd name="T11" fmla="*/ 261 h 364"/>
                <a:gd name="T12" fmla="*/ 95 w 241"/>
                <a:gd name="T13" fmla="*/ 269 h 364"/>
                <a:gd name="T14" fmla="*/ 91 w 241"/>
                <a:gd name="T15" fmla="*/ 279 h 364"/>
                <a:gd name="T16" fmla="*/ 91 w 241"/>
                <a:gd name="T17" fmla="*/ 292 h 364"/>
                <a:gd name="T18" fmla="*/ 95 w 241"/>
                <a:gd name="T19" fmla="*/ 303 h 364"/>
                <a:gd name="T20" fmla="*/ 103 w 241"/>
                <a:gd name="T21" fmla="*/ 311 h 364"/>
                <a:gd name="T22" fmla="*/ 115 w 241"/>
                <a:gd name="T23" fmla="*/ 317 h 364"/>
                <a:gd name="T24" fmla="*/ 129 w 241"/>
                <a:gd name="T25" fmla="*/ 317 h 364"/>
                <a:gd name="T26" fmla="*/ 140 w 241"/>
                <a:gd name="T27" fmla="*/ 312 h 364"/>
                <a:gd name="T28" fmla="*/ 148 w 241"/>
                <a:gd name="T29" fmla="*/ 303 h 364"/>
                <a:gd name="T30" fmla="*/ 152 w 241"/>
                <a:gd name="T31" fmla="*/ 292 h 364"/>
                <a:gd name="T32" fmla="*/ 159 w 241"/>
                <a:gd name="T33" fmla="*/ 73 h 364"/>
                <a:gd name="T34" fmla="*/ 125 w 241"/>
                <a:gd name="T35" fmla="*/ 0 h 364"/>
                <a:gd name="T36" fmla="*/ 159 w 241"/>
                <a:gd name="T37" fmla="*/ 73 h 364"/>
                <a:gd name="T38" fmla="*/ 153 w 241"/>
                <a:gd name="T39" fmla="*/ 339 h 364"/>
                <a:gd name="T40" fmla="*/ 138 w 241"/>
                <a:gd name="T41" fmla="*/ 350 h 364"/>
                <a:gd name="T42" fmla="*/ 119 w 241"/>
                <a:gd name="T43" fmla="*/ 360 h 364"/>
                <a:gd name="T44" fmla="*/ 97 w 241"/>
                <a:gd name="T45" fmla="*/ 364 h 364"/>
                <a:gd name="T46" fmla="*/ 75 w 241"/>
                <a:gd name="T47" fmla="*/ 364 h 364"/>
                <a:gd name="T48" fmla="*/ 58 w 241"/>
                <a:gd name="T49" fmla="*/ 362 h 364"/>
                <a:gd name="T50" fmla="*/ 42 w 241"/>
                <a:gd name="T51" fmla="*/ 356 h 364"/>
                <a:gd name="T52" fmla="*/ 29 w 241"/>
                <a:gd name="T53" fmla="*/ 347 h 364"/>
                <a:gd name="T54" fmla="*/ 18 w 241"/>
                <a:gd name="T55" fmla="*/ 337 h 364"/>
                <a:gd name="T56" fmla="*/ 10 w 241"/>
                <a:gd name="T57" fmla="*/ 325 h 364"/>
                <a:gd name="T58" fmla="*/ 4 w 241"/>
                <a:gd name="T59" fmla="*/ 310 h 364"/>
                <a:gd name="T60" fmla="*/ 0 w 241"/>
                <a:gd name="T61" fmla="*/ 295 h 364"/>
                <a:gd name="T62" fmla="*/ 0 w 241"/>
                <a:gd name="T63" fmla="*/ 279 h 364"/>
                <a:gd name="T64" fmla="*/ 4 w 241"/>
                <a:gd name="T65" fmla="*/ 264 h 364"/>
                <a:gd name="T66" fmla="*/ 10 w 241"/>
                <a:gd name="T67" fmla="*/ 250 h 364"/>
                <a:gd name="T68" fmla="*/ 18 w 241"/>
                <a:gd name="T69" fmla="*/ 238 h 364"/>
                <a:gd name="T70" fmla="*/ 29 w 241"/>
                <a:gd name="T71" fmla="*/ 227 h 364"/>
                <a:gd name="T72" fmla="*/ 43 w 241"/>
                <a:gd name="T73" fmla="*/ 219 h 364"/>
                <a:gd name="T74" fmla="*/ 59 w 241"/>
                <a:gd name="T75" fmla="*/ 214 h 364"/>
                <a:gd name="T76" fmla="*/ 79 w 241"/>
                <a:gd name="T77" fmla="*/ 210 h 364"/>
                <a:gd name="T78" fmla="*/ 99 w 241"/>
                <a:gd name="T79" fmla="*/ 210 h 364"/>
                <a:gd name="T80" fmla="*/ 117 w 241"/>
                <a:gd name="T81" fmla="*/ 212 h 364"/>
                <a:gd name="T82" fmla="*/ 133 w 241"/>
                <a:gd name="T83" fmla="*/ 217 h 364"/>
                <a:gd name="T84" fmla="*/ 146 w 241"/>
                <a:gd name="T85" fmla="*/ 223 h 364"/>
                <a:gd name="T86" fmla="*/ 152 w 241"/>
                <a:gd name="T87" fmla="*/ 217 h 364"/>
                <a:gd name="T88" fmla="*/ 148 w 241"/>
                <a:gd name="T89" fmla="*/ 195 h 364"/>
                <a:gd name="T90" fmla="*/ 144 w 241"/>
                <a:gd name="T91" fmla="*/ 187 h 364"/>
                <a:gd name="T92" fmla="*/ 138 w 241"/>
                <a:gd name="T93" fmla="*/ 181 h 364"/>
                <a:gd name="T94" fmla="*/ 121 w 241"/>
                <a:gd name="T95" fmla="*/ 174 h 364"/>
                <a:gd name="T96" fmla="*/ 99 w 241"/>
                <a:gd name="T97" fmla="*/ 172 h 364"/>
                <a:gd name="T98" fmla="*/ 73 w 241"/>
                <a:gd name="T99" fmla="*/ 173 h 364"/>
                <a:gd name="T100" fmla="*/ 37 w 241"/>
                <a:gd name="T101" fmla="*/ 180 h 364"/>
                <a:gd name="T102" fmla="*/ 57 w 241"/>
                <a:gd name="T103" fmla="*/ 107 h 364"/>
                <a:gd name="T104" fmla="*/ 96 w 241"/>
                <a:gd name="T105" fmla="*/ 102 h 364"/>
                <a:gd name="T106" fmla="*/ 133 w 241"/>
                <a:gd name="T107" fmla="*/ 102 h 364"/>
                <a:gd name="T108" fmla="*/ 159 w 241"/>
                <a:gd name="T109" fmla="*/ 105 h 364"/>
                <a:gd name="T110" fmla="*/ 182 w 241"/>
                <a:gd name="T111" fmla="*/ 112 h 364"/>
                <a:gd name="T112" fmla="*/ 202 w 241"/>
                <a:gd name="T113" fmla="*/ 122 h 364"/>
                <a:gd name="T114" fmla="*/ 217 w 241"/>
                <a:gd name="T115" fmla="*/ 134 h 364"/>
                <a:gd name="T116" fmla="*/ 228 w 241"/>
                <a:gd name="T117" fmla="*/ 149 h 364"/>
                <a:gd name="T118" fmla="*/ 236 w 241"/>
                <a:gd name="T119" fmla="*/ 166 h 364"/>
                <a:gd name="T120" fmla="*/ 240 w 241"/>
                <a:gd name="T121" fmla="*/ 186 h 364"/>
                <a:gd name="T122" fmla="*/ 241 w 241"/>
                <a:gd name="T123" fmla="*/ 356 h 364"/>
                <a:gd name="T124" fmla="*/ 159 w 241"/>
                <a:gd name="T125" fmla="*/ 332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1" h="364">
                  <a:moveTo>
                    <a:pt x="153" y="285"/>
                  </a:moveTo>
                  <a:lnTo>
                    <a:pt x="152" y="279"/>
                  </a:lnTo>
                  <a:lnTo>
                    <a:pt x="151" y="275"/>
                  </a:lnTo>
                  <a:lnTo>
                    <a:pt x="148" y="269"/>
                  </a:lnTo>
                  <a:lnTo>
                    <a:pt x="145" y="265"/>
                  </a:lnTo>
                  <a:lnTo>
                    <a:pt x="140" y="261"/>
                  </a:lnTo>
                  <a:lnTo>
                    <a:pt x="134" y="258"/>
                  </a:lnTo>
                  <a:lnTo>
                    <a:pt x="129" y="257"/>
                  </a:lnTo>
                  <a:lnTo>
                    <a:pt x="122" y="256"/>
                  </a:lnTo>
                  <a:lnTo>
                    <a:pt x="115" y="257"/>
                  </a:lnTo>
                  <a:lnTo>
                    <a:pt x="109" y="258"/>
                  </a:lnTo>
                  <a:lnTo>
                    <a:pt x="103" y="261"/>
                  </a:lnTo>
                  <a:lnTo>
                    <a:pt x="99" y="265"/>
                  </a:lnTo>
                  <a:lnTo>
                    <a:pt x="95" y="269"/>
                  </a:lnTo>
                  <a:lnTo>
                    <a:pt x="93" y="275"/>
                  </a:lnTo>
                  <a:lnTo>
                    <a:pt x="91" y="279"/>
                  </a:lnTo>
                  <a:lnTo>
                    <a:pt x="91" y="285"/>
                  </a:lnTo>
                  <a:lnTo>
                    <a:pt x="91" y="292"/>
                  </a:lnTo>
                  <a:lnTo>
                    <a:pt x="93" y="298"/>
                  </a:lnTo>
                  <a:lnTo>
                    <a:pt x="95" y="303"/>
                  </a:lnTo>
                  <a:lnTo>
                    <a:pt x="99" y="308"/>
                  </a:lnTo>
                  <a:lnTo>
                    <a:pt x="103" y="311"/>
                  </a:lnTo>
                  <a:lnTo>
                    <a:pt x="109" y="315"/>
                  </a:lnTo>
                  <a:lnTo>
                    <a:pt x="115" y="317"/>
                  </a:lnTo>
                  <a:lnTo>
                    <a:pt x="122" y="317"/>
                  </a:lnTo>
                  <a:lnTo>
                    <a:pt x="129" y="317"/>
                  </a:lnTo>
                  <a:lnTo>
                    <a:pt x="134" y="315"/>
                  </a:lnTo>
                  <a:lnTo>
                    <a:pt x="140" y="312"/>
                  </a:lnTo>
                  <a:lnTo>
                    <a:pt x="144" y="308"/>
                  </a:lnTo>
                  <a:lnTo>
                    <a:pt x="148" y="303"/>
                  </a:lnTo>
                  <a:lnTo>
                    <a:pt x="151" y="299"/>
                  </a:lnTo>
                  <a:lnTo>
                    <a:pt x="152" y="292"/>
                  </a:lnTo>
                  <a:lnTo>
                    <a:pt x="153" y="285"/>
                  </a:lnTo>
                  <a:close/>
                  <a:moveTo>
                    <a:pt x="159" y="73"/>
                  </a:moveTo>
                  <a:lnTo>
                    <a:pt x="88" y="73"/>
                  </a:lnTo>
                  <a:lnTo>
                    <a:pt x="125" y="0"/>
                  </a:lnTo>
                  <a:lnTo>
                    <a:pt x="228" y="0"/>
                  </a:lnTo>
                  <a:lnTo>
                    <a:pt x="159" y="73"/>
                  </a:lnTo>
                  <a:close/>
                  <a:moveTo>
                    <a:pt x="159" y="332"/>
                  </a:moveTo>
                  <a:lnTo>
                    <a:pt x="153" y="339"/>
                  </a:lnTo>
                  <a:lnTo>
                    <a:pt x="146" y="345"/>
                  </a:lnTo>
                  <a:lnTo>
                    <a:pt x="138" y="350"/>
                  </a:lnTo>
                  <a:lnTo>
                    <a:pt x="130" y="355"/>
                  </a:lnTo>
                  <a:lnTo>
                    <a:pt x="119" y="360"/>
                  </a:lnTo>
                  <a:lnTo>
                    <a:pt x="109" y="362"/>
                  </a:lnTo>
                  <a:lnTo>
                    <a:pt x="97" y="364"/>
                  </a:lnTo>
                  <a:lnTo>
                    <a:pt x="85" y="364"/>
                  </a:lnTo>
                  <a:lnTo>
                    <a:pt x="75" y="364"/>
                  </a:lnTo>
                  <a:lnTo>
                    <a:pt x="66" y="363"/>
                  </a:lnTo>
                  <a:lnTo>
                    <a:pt x="58" y="362"/>
                  </a:lnTo>
                  <a:lnTo>
                    <a:pt x="50" y="359"/>
                  </a:lnTo>
                  <a:lnTo>
                    <a:pt x="42" y="356"/>
                  </a:lnTo>
                  <a:lnTo>
                    <a:pt x="35" y="352"/>
                  </a:lnTo>
                  <a:lnTo>
                    <a:pt x="29" y="347"/>
                  </a:lnTo>
                  <a:lnTo>
                    <a:pt x="23" y="342"/>
                  </a:lnTo>
                  <a:lnTo>
                    <a:pt x="18" y="337"/>
                  </a:lnTo>
                  <a:lnTo>
                    <a:pt x="13" y="331"/>
                  </a:lnTo>
                  <a:lnTo>
                    <a:pt x="10" y="325"/>
                  </a:lnTo>
                  <a:lnTo>
                    <a:pt x="6" y="318"/>
                  </a:lnTo>
                  <a:lnTo>
                    <a:pt x="4" y="310"/>
                  </a:lnTo>
                  <a:lnTo>
                    <a:pt x="1" y="303"/>
                  </a:lnTo>
                  <a:lnTo>
                    <a:pt x="0" y="295"/>
                  </a:lnTo>
                  <a:lnTo>
                    <a:pt x="0" y="287"/>
                  </a:lnTo>
                  <a:lnTo>
                    <a:pt x="0" y="279"/>
                  </a:lnTo>
                  <a:lnTo>
                    <a:pt x="1" y="271"/>
                  </a:lnTo>
                  <a:lnTo>
                    <a:pt x="4" y="264"/>
                  </a:lnTo>
                  <a:lnTo>
                    <a:pt x="6" y="257"/>
                  </a:lnTo>
                  <a:lnTo>
                    <a:pt x="10" y="250"/>
                  </a:lnTo>
                  <a:lnTo>
                    <a:pt x="13" y="243"/>
                  </a:lnTo>
                  <a:lnTo>
                    <a:pt x="18" y="238"/>
                  </a:lnTo>
                  <a:lnTo>
                    <a:pt x="23" y="232"/>
                  </a:lnTo>
                  <a:lnTo>
                    <a:pt x="29" y="227"/>
                  </a:lnTo>
                  <a:lnTo>
                    <a:pt x="36" y="223"/>
                  </a:lnTo>
                  <a:lnTo>
                    <a:pt x="43" y="219"/>
                  </a:lnTo>
                  <a:lnTo>
                    <a:pt x="51" y="216"/>
                  </a:lnTo>
                  <a:lnTo>
                    <a:pt x="59" y="214"/>
                  </a:lnTo>
                  <a:lnTo>
                    <a:pt x="69" y="211"/>
                  </a:lnTo>
                  <a:lnTo>
                    <a:pt x="79" y="210"/>
                  </a:lnTo>
                  <a:lnTo>
                    <a:pt x="89" y="209"/>
                  </a:lnTo>
                  <a:lnTo>
                    <a:pt x="99" y="210"/>
                  </a:lnTo>
                  <a:lnTo>
                    <a:pt x="109" y="211"/>
                  </a:lnTo>
                  <a:lnTo>
                    <a:pt x="117" y="212"/>
                  </a:lnTo>
                  <a:lnTo>
                    <a:pt x="125" y="215"/>
                  </a:lnTo>
                  <a:lnTo>
                    <a:pt x="133" y="217"/>
                  </a:lnTo>
                  <a:lnTo>
                    <a:pt x="140" y="219"/>
                  </a:lnTo>
                  <a:lnTo>
                    <a:pt x="146" y="223"/>
                  </a:lnTo>
                  <a:lnTo>
                    <a:pt x="152" y="227"/>
                  </a:lnTo>
                  <a:lnTo>
                    <a:pt x="152" y="217"/>
                  </a:lnTo>
                  <a:lnTo>
                    <a:pt x="151" y="204"/>
                  </a:lnTo>
                  <a:lnTo>
                    <a:pt x="148" y="195"/>
                  </a:lnTo>
                  <a:lnTo>
                    <a:pt x="146" y="191"/>
                  </a:lnTo>
                  <a:lnTo>
                    <a:pt x="144" y="187"/>
                  </a:lnTo>
                  <a:lnTo>
                    <a:pt x="141" y="184"/>
                  </a:lnTo>
                  <a:lnTo>
                    <a:pt x="138" y="181"/>
                  </a:lnTo>
                  <a:lnTo>
                    <a:pt x="130" y="177"/>
                  </a:lnTo>
                  <a:lnTo>
                    <a:pt x="121" y="174"/>
                  </a:lnTo>
                  <a:lnTo>
                    <a:pt x="110" y="172"/>
                  </a:lnTo>
                  <a:lnTo>
                    <a:pt x="99" y="172"/>
                  </a:lnTo>
                  <a:lnTo>
                    <a:pt x="87" y="172"/>
                  </a:lnTo>
                  <a:lnTo>
                    <a:pt x="73" y="173"/>
                  </a:lnTo>
                  <a:lnTo>
                    <a:pt x="57" y="177"/>
                  </a:lnTo>
                  <a:lnTo>
                    <a:pt x="37" y="180"/>
                  </a:lnTo>
                  <a:lnTo>
                    <a:pt x="36" y="110"/>
                  </a:lnTo>
                  <a:lnTo>
                    <a:pt x="57" y="107"/>
                  </a:lnTo>
                  <a:lnTo>
                    <a:pt x="77" y="103"/>
                  </a:lnTo>
                  <a:lnTo>
                    <a:pt x="96" y="102"/>
                  </a:lnTo>
                  <a:lnTo>
                    <a:pt x="118" y="102"/>
                  </a:lnTo>
                  <a:lnTo>
                    <a:pt x="133" y="102"/>
                  </a:lnTo>
                  <a:lnTo>
                    <a:pt x="146" y="103"/>
                  </a:lnTo>
                  <a:lnTo>
                    <a:pt x="159" y="105"/>
                  </a:lnTo>
                  <a:lnTo>
                    <a:pt x="172" y="109"/>
                  </a:lnTo>
                  <a:lnTo>
                    <a:pt x="182" y="112"/>
                  </a:lnTo>
                  <a:lnTo>
                    <a:pt x="192" y="117"/>
                  </a:lnTo>
                  <a:lnTo>
                    <a:pt x="202" y="122"/>
                  </a:lnTo>
                  <a:lnTo>
                    <a:pt x="210" y="127"/>
                  </a:lnTo>
                  <a:lnTo>
                    <a:pt x="217" y="134"/>
                  </a:lnTo>
                  <a:lnTo>
                    <a:pt x="222" y="141"/>
                  </a:lnTo>
                  <a:lnTo>
                    <a:pt x="228" y="149"/>
                  </a:lnTo>
                  <a:lnTo>
                    <a:pt x="233" y="157"/>
                  </a:lnTo>
                  <a:lnTo>
                    <a:pt x="236" y="166"/>
                  </a:lnTo>
                  <a:lnTo>
                    <a:pt x="239" y="176"/>
                  </a:lnTo>
                  <a:lnTo>
                    <a:pt x="240" y="186"/>
                  </a:lnTo>
                  <a:lnTo>
                    <a:pt x="241" y="196"/>
                  </a:lnTo>
                  <a:lnTo>
                    <a:pt x="241" y="356"/>
                  </a:lnTo>
                  <a:lnTo>
                    <a:pt x="159" y="356"/>
                  </a:lnTo>
                  <a:lnTo>
                    <a:pt x="159" y="332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3044" y="340"/>
              <a:ext cx="33" cy="51"/>
            </a:xfrm>
            <a:custGeom>
              <a:avLst/>
              <a:gdLst>
                <a:gd name="T0" fmla="*/ 89 w 166"/>
                <a:gd name="T1" fmla="*/ 251 h 251"/>
                <a:gd name="T2" fmla="*/ 0 w 166"/>
                <a:gd name="T3" fmla="*/ 251 h 251"/>
                <a:gd name="T4" fmla="*/ 0 w 166"/>
                <a:gd name="T5" fmla="*/ 3 h 251"/>
                <a:gd name="T6" fmla="*/ 85 w 166"/>
                <a:gd name="T7" fmla="*/ 3 h 251"/>
                <a:gd name="T8" fmla="*/ 85 w 166"/>
                <a:gd name="T9" fmla="*/ 59 h 251"/>
                <a:gd name="T10" fmla="*/ 88 w 166"/>
                <a:gd name="T11" fmla="*/ 51 h 251"/>
                <a:gd name="T12" fmla="*/ 94 w 166"/>
                <a:gd name="T13" fmla="*/ 42 h 251"/>
                <a:gd name="T14" fmla="*/ 101 w 166"/>
                <a:gd name="T15" fmla="*/ 33 h 251"/>
                <a:gd name="T16" fmla="*/ 109 w 166"/>
                <a:gd name="T17" fmla="*/ 23 h 251"/>
                <a:gd name="T18" fmla="*/ 119 w 166"/>
                <a:gd name="T19" fmla="*/ 14 h 251"/>
                <a:gd name="T20" fmla="*/ 131 w 166"/>
                <a:gd name="T21" fmla="*/ 7 h 251"/>
                <a:gd name="T22" fmla="*/ 137 w 166"/>
                <a:gd name="T23" fmla="*/ 5 h 251"/>
                <a:gd name="T24" fmla="*/ 144 w 166"/>
                <a:gd name="T25" fmla="*/ 3 h 251"/>
                <a:gd name="T26" fmla="*/ 151 w 166"/>
                <a:gd name="T27" fmla="*/ 2 h 251"/>
                <a:gd name="T28" fmla="*/ 158 w 166"/>
                <a:gd name="T29" fmla="*/ 0 h 251"/>
                <a:gd name="T30" fmla="*/ 166 w 166"/>
                <a:gd name="T31" fmla="*/ 0 h 251"/>
                <a:gd name="T32" fmla="*/ 166 w 166"/>
                <a:gd name="T33" fmla="*/ 97 h 251"/>
                <a:gd name="T34" fmla="*/ 159 w 166"/>
                <a:gd name="T35" fmla="*/ 96 h 251"/>
                <a:gd name="T36" fmla="*/ 151 w 166"/>
                <a:gd name="T37" fmla="*/ 96 h 251"/>
                <a:gd name="T38" fmla="*/ 137 w 166"/>
                <a:gd name="T39" fmla="*/ 97 h 251"/>
                <a:gd name="T40" fmla="*/ 125 w 166"/>
                <a:gd name="T41" fmla="*/ 99 h 251"/>
                <a:gd name="T42" fmla="*/ 115 w 166"/>
                <a:gd name="T43" fmla="*/ 103 h 251"/>
                <a:gd name="T44" fmla="*/ 106 w 166"/>
                <a:gd name="T45" fmla="*/ 107 h 251"/>
                <a:gd name="T46" fmla="*/ 99 w 166"/>
                <a:gd name="T47" fmla="*/ 113 h 251"/>
                <a:gd name="T48" fmla="*/ 94 w 166"/>
                <a:gd name="T49" fmla="*/ 120 h 251"/>
                <a:gd name="T50" fmla="*/ 90 w 166"/>
                <a:gd name="T51" fmla="*/ 126 h 251"/>
                <a:gd name="T52" fmla="*/ 89 w 166"/>
                <a:gd name="T53" fmla="*/ 132 h 251"/>
                <a:gd name="T54" fmla="*/ 89 w 166"/>
                <a:gd name="T55" fmla="*/ 25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6" h="251">
                  <a:moveTo>
                    <a:pt x="89" y="251"/>
                  </a:moveTo>
                  <a:lnTo>
                    <a:pt x="0" y="251"/>
                  </a:lnTo>
                  <a:lnTo>
                    <a:pt x="0" y="3"/>
                  </a:lnTo>
                  <a:lnTo>
                    <a:pt x="85" y="3"/>
                  </a:lnTo>
                  <a:lnTo>
                    <a:pt x="85" y="59"/>
                  </a:lnTo>
                  <a:lnTo>
                    <a:pt x="88" y="51"/>
                  </a:lnTo>
                  <a:lnTo>
                    <a:pt x="94" y="42"/>
                  </a:lnTo>
                  <a:lnTo>
                    <a:pt x="101" y="33"/>
                  </a:lnTo>
                  <a:lnTo>
                    <a:pt x="109" y="23"/>
                  </a:lnTo>
                  <a:lnTo>
                    <a:pt x="119" y="14"/>
                  </a:lnTo>
                  <a:lnTo>
                    <a:pt x="131" y="7"/>
                  </a:lnTo>
                  <a:lnTo>
                    <a:pt x="137" y="5"/>
                  </a:lnTo>
                  <a:lnTo>
                    <a:pt x="144" y="3"/>
                  </a:lnTo>
                  <a:lnTo>
                    <a:pt x="151" y="2"/>
                  </a:lnTo>
                  <a:lnTo>
                    <a:pt x="158" y="0"/>
                  </a:lnTo>
                  <a:lnTo>
                    <a:pt x="166" y="0"/>
                  </a:lnTo>
                  <a:lnTo>
                    <a:pt x="166" y="97"/>
                  </a:lnTo>
                  <a:lnTo>
                    <a:pt x="159" y="96"/>
                  </a:lnTo>
                  <a:lnTo>
                    <a:pt x="151" y="96"/>
                  </a:lnTo>
                  <a:lnTo>
                    <a:pt x="137" y="97"/>
                  </a:lnTo>
                  <a:lnTo>
                    <a:pt x="125" y="99"/>
                  </a:lnTo>
                  <a:lnTo>
                    <a:pt x="115" y="103"/>
                  </a:lnTo>
                  <a:lnTo>
                    <a:pt x="106" y="107"/>
                  </a:lnTo>
                  <a:lnTo>
                    <a:pt x="99" y="113"/>
                  </a:lnTo>
                  <a:lnTo>
                    <a:pt x="94" y="120"/>
                  </a:lnTo>
                  <a:lnTo>
                    <a:pt x="90" y="126"/>
                  </a:lnTo>
                  <a:lnTo>
                    <a:pt x="89" y="132"/>
                  </a:lnTo>
                  <a:lnTo>
                    <a:pt x="89" y="251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Freeform 13"/>
            <p:cNvSpPr>
              <a:spLocks noEditPoints="1"/>
            </p:cNvSpPr>
            <p:nvPr userDrawn="1"/>
          </p:nvSpPr>
          <p:spPr bwMode="auto">
            <a:xfrm>
              <a:off x="3082" y="339"/>
              <a:ext cx="59" cy="54"/>
            </a:xfrm>
            <a:custGeom>
              <a:avLst/>
              <a:gdLst>
                <a:gd name="T0" fmla="*/ 92 w 298"/>
                <a:gd name="T1" fmla="*/ 148 h 271"/>
                <a:gd name="T2" fmla="*/ 100 w 298"/>
                <a:gd name="T3" fmla="*/ 169 h 271"/>
                <a:gd name="T4" fmla="*/ 117 w 298"/>
                <a:gd name="T5" fmla="*/ 186 h 271"/>
                <a:gd name="T6" fmla="*/ 132 w 298"/>
                <a:gd name="T7" fmla="*/ 192 h 271"/>
                <a:gd name="T8" fmla="*/ 142 w 298"/>
                <a:gd name="T9" fmla="*/ 195 h 271"/>
                <a:gd name="T10" fmla="*/ 155 w 298"/>
                <a:gd name="T11" fmla="*/ 195 h 271"/>
                <a:gd name="T12" fmla="*/ 166 w 298"/>
                <a:gd name="T13" fmla="*/ 192 h 271"/>
                <a:gd name="T14" fmla="*/ 181 w 298"/>
                <a:gd name="T15" fmla="*/ 186 h 271"/>
                <a:gd name="T16" fmla="*/ 196 w 298"/>
                <a:gd name="T17" fmla="*/ 169 h 271"/>
                <a:gd name="T18" fmla="*/ 203 w 298"/>
                <a:gd name="T19" fmla="*/ 153 h 271"/>
                <a:gd name="T20" fmla="*/ 206 w 298"/>
                <a:gd name="T21" fmla="*/ 142 h 271"/>
                <a:gd name="T22" fmla="*/ 206 w 298"/>
                <a:gd name="T23" fmla="*/ 123 h 271"/>
                <a:gd name="T24" fmla="*/ 196 w 298"/>
                <a:gd name="T25" fmla="*/ 102 h 271"/>
                <a:gd name="T26" fmla="*/ 181 w 298"/>
                <a:gd name="T27" fmla="*/ 85 h 271"/>
                <a:gd name="T28" fmla="*/ 166 w 298"/>
                <a:gd name="T29" fmla="*/ 79 h 271"/>
                <a:gd name="T30" fmla="*/ 155 w 298"/>
                <a:gd name="T31" fmla="*/ 76 h 271"/>
                <a:gd name="T32" fmla="*/ 142 w 298"/>
                <a:gd name="T33" fmla="*/ 76 h 271"/>
                <a:gd name="T34" fmla="*/ 132 w 298"/>
                <a:gd name="T35" fmla="*/ 79 h 271"/>
                <a:gd name="T36" fmla="*/ 117 w 298"/>
                <a:gd name="T37" fmla="*/ 85 h 271"/>
                <a:gd name="T38" fmla="*/ 100 w 298"/>
                <a:gd name="T39" fmla="*/ 102 h 271"/>
                <a:gd name="T40" fmla="*/ 92 w 298"/>
                <a:gd name="T41" fmla="*/ 123 h 271"/>
                <a:gd name="T42" fmla="*/ 298 w 298"/>
                <a:gd name="T43" fmla="*/ 135 h 271"/>
                <a:gd name="T44" fmla="*/ 295 w 298"/>
                <a:gd name="T45" fmla="*/ 164 h 271"/>
                <a:gd name="T46" fmla="*/ 287 w 298"/>
                <a:gd name="T47" fmla="*/ 189 h 271"/>
                <a:gd name="T48" fmla="*/ 273 w 298"/>
                <a:gd name="T49" fmla="*/ 212 h 271"/>
                <a:gd name="T50" fmla="*/ 255 w 298"/>
                <a:gd name="T51" fmla="*/ 232 h 271"/>
                <a:gd name="T52" fmla="*/ 233 w 298"/>
                <a:gd name="T53" fmla="*/ 248 h 271"/>
                <a:gd name="T54" fmla="*/ 208 w 298"/>
                <a:gd name="T55" fmla="*/ 260 h 271"/>
                <a:gd name="T56" fmla="*/ 179 w 298"/>
                <a:gd name="T57" fmla="*/ 268 h 271"/>
                <a:gd name="T58" fmla="*/ 149 w 298"/>
                <a:gd name="T59" fmla="*/ 271 h 271"/>
                <a:gd name="T60" fmla="*/ 118 w 298"/>
                <a:gd name="T61" fmla="*/ 268 h 271"/>
                <a:gd name="T62" fmla="*/ 89 w 298"/>
                <a:gd name="T63" fmla="*/ 260 h 271"/>
                <a:gd name="T64" fmla="*/ 65 w 298"/>
                <a:gd name="T65" fmla="*/ 248 h 271"/>
                <a:gd name="T66" fmla="*/ 43 w 298"/>
                <a:gd name="T67" fmla="*/ 232 h 271"/>
                <a:gd name="T68" fmla="*/ 24 w 298"/>
                <a:gd name="T69" fmla="*/ 212 h 271"/>
                <a:gd name="T70" fmla="*/ 10 w 298"/>
                <a:gd name="T71" fmla="*/ 189 h 271"/>
                <a:gd name="T72" fmla="*/ 2 w 298"/>
                <a:gd name="T73" fmla="*/ 164 h 271"/>
                <a:gd name="T74" fmla="*/ 0 w 298"/>
                <a:gd name="T75" fmla="*/ 135 h 271"/>
                <a:gd name="T76" fmla="*/ 2 w 298"/>
                <a:gd name="T77" fmla="*/ 107 h 271"/>
                <a:gd name="T78" fmla="*/ 10 w 298"/>
                <a:gd name="T79" fmla="*/ 82 h 271"/>
                <a:gd name="T80" fmla="*/ 24 w 298"/>
                <a:gd name="T81" fmla="*/ 59 h 271"/>
                <a:gd name="T82" fmla="*/ 43 w 298"/>
                <a:gd name="T83" fmla="*/ 38 h 271"/>
                <a:gd name="T84" fmla="*/ 65 w 298"/>
                <a:gd name="T85" fmla="*/ 22 h 271"/>
                <a:gd name="T86" fmla="*/ 89 w 298"/>
                <a:gd name="T87" fmla="*/ 11 h 271"/>
                <a:gd name="T88" fmla="*/ 118 w 298"/>
                <a:gd name="T89" fmla="*/ 3 h 271"/>
                <a:gd name="T90" fmla="*/ 149 w 298"/>
                <a:gd name="T91" fmla="*/ 0 h 271"/>
                <a:gd name="T92" fmla="*/ 179 w 298"/>
                <a:gd name="T93" fmla="*/ 3 h 271"/>
                <a:gd name="T94" fmla="*/ 208 w 298"/>
                <a:gd name="T95" fmla="*/ 11 h 271"/>
                <a:gd name="T96" fmla="*/ 233 w 298"/>
                <a:gd name="T97" fmla="*/ 22 h 271"/>
                <a:gd name="T98" fmla="*/ 255 w 298"/>
                <a:gd name="T99" fmla="*/ 38 h 271"/>
                <a:gd name="T100" fmla="*/ 273 w 298"/>
                <a:gd name="T101" fmla="*/ 59 h 271"/>
                <a:gd name="T102" fmla="*/ 287 w 298"/>
                <a:gd name="T103" fmla="*/ 82 h 271"/>
                <a:gd name="T104" fmla="*/ 295 w 298"/>
                <a:gd name="T105" fmla="*/ 107 h 271"/>
                <a:gd name="T106" fmla="*/ 298 w 298"/>
                <a:gd name="T107" fmla="*/ 135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8" h="271">
                  <a:moveTo>
                    <a:pt x="91" y="135"/>
                  </a:moveTo>
                  <a:lnTo>
                    <a:pt x="92" y="148"/>
                  </a:lnTo>
                  <a:lnTo>
                    <a:pt x="96" y="159"/>
                  </a:lnTo>
                  <a:lnTo>
                    <a:pt x="100" y="169"/>
                  </a:lnTo>
                  <a:lnTo>
                    <a:pt x="107" y="178"/>
                  </a:lnTo>
                  <a:lnTo>
                    <a:pt x="117" y="186"/>
                  </a:lnTo>
                  <a:lnTo>
                    <a:pt x="126" y="190"/>
                  </a:lnTo>
                  <a:lnTo>
                    <a:pt x="132" y="192"/>
                  </a:lnTo>
                  <a:lnTo>
                    <a:pt x="136" y="194"/>
                  </a:lnTo>
                  <a:lnTo>
                    <a:pt x="142" y="195"/>
                  </a:lnTo>
                  <a:lnTo>
                    <a:pt x="149" y="195"/>
                  </a:lnTo>
                  <a:lnTo>
                    <a:pt x="155" y="195"/>
                  </a:lnTo>
                  <a:lnTo>
                    <a:pt x="161" y="194"/>
                  </a:lnTo>
                  <a:lnTo>
                    <a:pt x="166" y="192"/>
                  </a:lnTo>
                  <a:lnTo>
                    <a:pt x="171" y="190"/>
                  </a:lnTo>
                  <a:lnTo>
                    <a:pt x="181" y="186"/>
                  </a:lnTo>
                  <a:lnTo>
                    <a:pt x="189" y="178"/>
                  </a:lnTo>
                  <a:lnTo>
                    <a:pt x="196" y="169"/>
                  </a:lnTo>
                  <a:lnTo>
                    <a:pt x="202" y="159"/>
                  </a:lnTo>
                  <a:lnTo>
                    <a:pt x="203" y="153"/>
                  </a:lnTo>
                  <a:lnTo>
                    <a:pt x="206" y="148"/>
                  </a:lnTo>
                  <a:lnTo>
                    <a:pt x="206" y="142"/>
                  </a:lnTo>
                  <a:lnTo>
                    <a:pt x="207" y="135"/>
                  </a:lnTo>
                  <a:lnTo>
                    <a:pt x="206" y="123"/>
                  </a:lnTo>
                  <a:lnTo>
                    <a:pt x="202" y="112"/>
                  </a:lnTo>
                  <a:lnTo>
                    <a:pt x="196" y="102"/>
                  </a:lnTo>
                  <a:lnTo>
                    <a:pt x="189" y="94"/>
                  </a:lnTo>
                  <a:lnTo>
                    <a:pt x="181" y="85"/>
                  </a:lnTo>
                  <a:lnTo>
                    <a:pt x="171" y="81"/>
                  </a:lnTo>
                  <a:lnTo>
                    <a:pt x="166" y="79"/>
                  </a:lnTo>
                  <a:lnTo>
                    <a:pt x="161" y="77"/>
                  </a:lnTo>
                  <a:lnTo>
                    <a:pt x="155" y="76"/>
                  </a:lnTo>
                  <a:lnTo>
                    <a:pt x="149" y="76"/>
                  </a:lnTo>
                  <a:lnTo>
                    <a:pt x="142" y="76"/>
                  </a:lnTo>
                  <a:lnTo>
                    <a:pt x="136" y="77"/>
                  </a:lnTo>
                  <a:lnTo>
                    <a:pt x="132" y="79"/>
                  </a:lnTo>
                  <a:lnTo>
                    <a:pt x="126" y="81"/>
                  </a:lnTo>
                  <a:lnTo>
                    <a:pt x="117" y="85"/>
                  </a:lnTo>
                  <a:lnTo>
                    <a:pt x="107" y="94"/>
                  </a:lnTo>
                  <a:lnTo>
                    <a:pt x="100" y="102"/>
                  </a:lnTo>
                  <a:lnTo>
                    <a:pt x="96" y="112"/>
                  </a:lnTo>
                  <a:lnTo>
                    <a:pt x="92" y="123"/>
                  </a:lnTo>
                  <a:lnTo>
                    <a:pt x="91" y="135"/>
                  </a:lnTo>
                  <a:close/>
                  <a:moveTo>
                    <a:pt x="298" y="135"/>
                  </a:moveTo>
                  <a:lnTo>
                    <a:pt x="297" y="150"/>
                  </a:lnTo>
                  <a:lnTo>
                    <a:pt x="295" y="164"/>
                  </a:lnTo>
                  <a:lnTo>
                    <a:pt x="291" y="176"/>
                  </a:lnTo>
                  <a:lnTo>
                    <a:pt x="287" y="189"/>
                  </a:lnTo>
                  <a:lnTo>
                    <a:pt x="280" y="201"/>
                  </a:lnTo>
                  <a:lnTo>
                    <a:pt x="273" y="212"/>
                  </a:lnTo>
                  <a:lnTo>
                    <a:pt x="265" y="222"/>
                  </a:lnTo>
                  <a:lnTo>
                    <a:pt x="255" y="232"/>
                  </a:lnTo>
                  <a:lnTo>
                    <a:pt x="245" y="241"/>
                  </a:lnTo>
                  <a:lnTo>
                    <a:pt x="233" y="248"/>
                  </a:lnTo>
                  <a:lnTo>
                    <a:pt x="221" y="255"/>
                  </a:lnTo>
                  <a:lnTo>
                    <a:pt x="208" y="260"/>
                  </a:lnTo>
                  <a:lnTo>
                    <a:pt x="194" y="265"/>
                  </a:lnTo>
                  <a:lnTo>
                    <a:pt x="179" y="268"/>
                  </a:lnTo>
                  <a:lnTo>
                    <a:pt x="164" y="270"/>
                  </a:lnTo>
                  <a:lnTo>
                    <a:pt x="149" y="271"/>
                  </a:lnTo>
                  <a:lnTo>
                    <a:pt x="133" y="270"/>
                  </a:lnTo>
                  <a:lnTo>
                    <a:pt x="118" y="268"/>
                  </a:lnTo>
                  <a:lnTo>
                    <a:pt x="103" y="265"/>
                  </a:lnTo>
                  <a:lnTo>
                    <a:pt x="89" y="260"/>
                  </a:lnTo>
                  <a:lnTo>
                    <a:pt x="76" y="255"/>
                  </a:lnTo>
                  <a:lnTo>
                    <a:pt x="65" y="248"/>
                  </a:lnTo>
                  <a:lnTo>
                    <a:pt x="53" y="241"/>
                  </a:lnTo>
                  <a:lnTo>
                    <a:pt x="43" y="232"/>
                  </a:lnTo>
                  <a:lnTo>
                    <a:pt x="32" y="222"/>
                  </a:lnTo>
                  <a:lnTo>
                    <a:pt x="24" y="212"/>
                  </a:lnTo>
                  <a:lnTo>
                    <a:pt x="17" y="201"/>
                  </a:lnTo>
                  <a:lnTo>
                    <a:pt x="10" y="189"/>
                  </a:lnTo>
                  <a:lnTo>
                    <a:pt x="5" y="176"/>
                  </a:lnTo>
                  <a:lnTo>
                    <a:pt x="2" y="164"/>
                  </a:lnTo>
                  <a:lnTo>
                    <a:pt x="0" y="150"/>
                  </a:lnTo>
                  <a:lnTo>
                    <a:pt x="0" y="135"/>
                  </a:lnTo>
                  <a:lnTo>
                    <a:pt x="0" y="121"/>
                  </a:lnTo>
                  <a:lnTo>
                    <a:pt x="2" y="107"/>
                  </a:lnTo>
                  <a:lnTo>
                    <a:pt x="5" y="95"/>
                  </a:lnTo>
                  <a:lnTo>
                    <a:pt x="10" y="82"/>
                  </a:lnTo>
                  <a:lnTo>
                    <a:pt x="17" y="69"/>
                  </a:lnTo>
                  <a:lnTo>
                    <a:pt x="24" y="59"/>
                  </a:lnTo>
                  <a:lnTo>
                    <a:pt x="32" y="49"/>
                  </a:lnTo>
                  <a:lnTo>
                    <a:pt x="43" y="38"/>
                  </a:lnTo>
                  <a:lnTo>
                    <a:pt x="53" y="30"/>
                  </a:lnTo>
                  <a:lnTo>
                    <a:pt x="65" y="22"/>
                  </a:lnTo>
                  <a:lnTo>
                    <a:pt x="76" y="15"/>
                  </a:lnTo>
                  <a:lnTo>
                    <a:pt x="89" y="11"/>
                  </a:lnTo>
                  <a:lnTo>
                    <a:pt x="103" y="6"/>
                  </a:lnTo>
                  <a:lnTo>
                    <a:pt x="118" y="3"/>
                  </a:lnTo>
                  <a:lnTo>
                    <a:pt x="133" y="0"/>
                  </a:lnTo>
                  <a:lnTo>
                    <a:pt x="149" y="0"/>
                  </a:lnTo>
                  <a:lnTo>
                    <a:pt x="164" y="0"/>
                  </a:lnTo>
                  <a:lnTo>
                    <a:pt x="179" y="3"/>
                  </a:lnTo>
                  <a:lnTo>
                    <a:pt x="194" y="6"/>
                  </a:lnTo>
                  <a:lnTo>
                    <a:pt x="208" y="11"/>
                  </a:lnTo>
                  <a:lnTo>
                    <a:pt x="221" y="15"/>
                  </a:lnTo>
                  <a:lnTo>
                    <a:pt x="233" y="22"/>
                  </a:lnTo>
                  <a:lnTo>
                    <a:pt x="245" y="30"/>
                  </a:lnTo>
                  <a:lnTo>
                    <a:pt x="255" y="38"/>
                  </a:lnTo>
                  <a:lnTo>
                    <a:pt x="265" y="49"/>
                  </a:lnTo>
                  <a:lnTo>
                    <a:pt x="273" y="59"/>
                  </a:lnTo>
                  <a:lnTo>
                    <a:pt x="280" y="69"/>
                  </a:lnTo>
                  <a:lnTo>
                    <a:pt x="287" y="82"/>
                  </a:lnTo>
                  <a:lnTo>
                    <a:pt x="291" y="95"/>
                  </a:lnTo>
                  <a:lnTo>
                    <a:pt x="295" y="107"/>
                  </a:lnTo>
                  <a:lnTo>
                    <a:pt x="297" y="121"/>
                  </a:lnTo>
                  <a:lnTo>
                    <a:pt x="298" y="135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Freeform 14"/>
            <p:cNvSpPr>
              <a:spLocks noEditPoints="1"/>
            </p:cNvSpPr>
            <p:nvPr userDrawn="1"/>
          </p:nvSpPr>
          <p:spPr bwMode="auto">
            <a:xfrm>
              <a:off x="3147" y="313"/>
              <a:ext cx="58" cy="79"/>
            </a:xfrm>
            <a:custGeom>
              <a:avLst/>
              <a:gdLst>
                <a:gd name="T0" fmla="*/ 135 w 291"/>
                <a:gd name="T1" fmla="*/ 208 h 394"/>
                <a:gd name="T2" fmla="*/ 115 w 291"/>
                <a:gd name="T3" fmla="*/ 216 h 394"/>
                <a:gd name="T4" fmla="*/ 100 w 291"/>
                <a:gd name="T5" fmla="*/ 231 h 394"/>
                <a:gd name="T6" fmla="*/ 92 w 291"/>
                <a:gd name="T7" fmla="*/ 250 h 394"/>
                <a:gd name="T8" fmla="*/ 92 w 291"/>
                <a:gd name="T9" fmla="*/ 273 h 394"/>
                <a:gd name="T10" fmla="*/ 100 w 291"/>
                <a:gd name="T11" fmla="*/ 294 h 394"/>
                <a:gd name="T12" fmla="*/ 115 w 291"/>
                <a:gd name="T13" fmla="*/ 309 h 394"/>
                <a:gd name="T14" fmla="*/ 135 w 291"/>
                <a:gd name="T15" fmla="*/ 317 h 394"/>
                <a:gd name="T16" fmla="*/ 158 w 291"/>
                <a:gd name="T17" fmla="*/ 317 h 394"/>
                <a:gd name="T18" fmla="*/ 179 w 291"/>
                <a:gd name="T19" fmla="*/ 309 h 394"/>
                <a:gd name="T20" fmla="*/ 195 w 291"/>
                <a:gd name="T21" fmla="*/ 294 h 394"/>
                <a:gd name="T22" fmla="*/ 203 w 291"/>
                <a:gd name="T23" fmla="*/ 273 h 394"/>
                <a:gd name="T24" fmla="*/ 203 w 291"/>
                <a:gd name="T25" fmla="*/ 250 h 394"/>
                <a:gd name="T26" fmla="*/ 195 w 291"/>
                <a:gd name="T27" fmla="*/ 231 h 394"/>
                <a:gd name="T28" fmla="*/ 179 w 291"/>
                <a:gd name="T29" fmla="*/ 216 h 394"/>
                <a:gd name="T30" fmla="*/ 158 w 291"/>
                <a:gd name="T31" fmla="*/ 208 h 394"/>
                <a:gd name="T32" fmla="*/ 208 w 291"/>
                <a:gd name="T33" fmla="*/ 349 h 394"/>
                <a:gd name="T34" fmla="*/ 192 w 291"/>
                <a:gd name="T35" fmla="*/ 368 h 394"/>
                <a:gd name="T36" fmla="*/ 170 w 291"/>
                <a:gd name="T37" fmla="*/ 382 h 394"/>
                <a:gd name="T38" fmla="*/ 144 w 291"/>
                <a:gd name="T39" fmla="*/ 391 h 394"/>
                <a:gd name="T40" fmla="*/ 117 w 291"/>
                <a:gd name="T41" fmla="*/ 394 h 394"/>
                <a:gd name="T42" fmla="*/ 92 w 291"/>
                <a:gd name="T43" fmla="*/ 392 h 394"/>
                <a:gd name="T44" fmla="*/ 70 w 291"/>
                <a:gd name="T45" fmla="*/ 385 h 394"/>
                <a:gd name="T46" fmla="*/ 51 w 291"/>
                <a:gd name="T47" fmla="*/ 374 h 394"/>
                <a:gd name="T48" fmla="*/ 33 w 291"/>
                <a:gd name="T49" fmla="*/ 357 h 394"/>
                <a:gd name="T50" fmla="*/ 19 w 291"/>
                <a:gd name="T51" fmla="*/ 339 h 394"/>
                <a:gd name="T52" fmla="*/ 8 w 291"/>
                <a:gd name="T53" fmla="*/ 316 h 394"/>
                <a:gd name="T54" fmla="*/ 2 w 291"/>
                <a:gd name="T55" fmla="*/ 292 h 394"/>
                <a:gd name="T56" fmla="*/ 0 w 291"/>
                <a:gd name="T57" fmla="*/ 264 h 394"/>
                <a:gd name="T58" fmla="*/ 2 w 291"/>
                <a:gd name="T59" fmla="*/ 237 h 394"/>
                <a:gd name="T60" fmla="*/ 8 w 291"/>
                <a:gd name="T61" fmla="*/ 211 h 394"/>
                <a:gd name="T62" fmla="*/ 19 w 291"/>
                <a:gd name="T63" fmla="*/ 188 h 394"/>
                <a:gd name="T64" fmla="*/ 33 w 291"/>
                <a:gd name="T65" fmla="*/ 169 h 394"/>
                <a:gd name="T66" fmla="*/ 51 w 291"/>
                <a:gd name="T67" fmla="*/ 153 h 394"/>
                <a:gd name="T68" fmla="*/ 70 w 291"/>
                <a:gd name="T69" fmla="*/ 140 h 394"/>
                <a:gd name="T70" fmla="*/ 92 w 291"/>
                <a:gd name="T71" fmla="*/ 133 h 394"/>
                <a:gd name="T72" fmla="*/ 117 w 291"/>
                <a:gd name="T73" fmla="*/ 131 h 394"/>
                <a:gd name="T74" fmla="*/ 142 w 291"/>
                <a:gd name="T75" fmla="*/ 133 h 394"/>
                <a:gd name="T76" fmla="*/ 165 w 291"/>
                <a:gd name="T77" fmla="*/ 141 h 394"/>
                <a:gd name="T78" fmla="*/ 185 w 291"/>
                <a:gd name="T79" fmla="*/ 154 h 394"/>
                <a:gd name="T80" fmla="*/ 202 w 291"/>
                <a:gd name="T81" fmla="*/ 170 h 394"/>
                <a:gd name="T82" fmla="*/ 291 w 291"/>
                <a:gd name="T83" fmla="*/ 0 h 394"/>
                <a:gd name="T84" fmla="*/ 208 w 291"/>
                <a:gd name="T85" fmla="*/ 386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1" h="394">
                  <a:moveTo>
                    <a:pt x="147" y="207"/>
                  </a:moveTo>
                  <a:lnTo>
                    <a:pt x="135" y="208"/>
                  </a:lnTo>
                  <a:lnTo>
                    <a:pt x="125" y="210"/>
                  </a:lnTo>
                  <a:lnTo>
                    <a:pt x="115" y="216"/>
                  </a:lnTo>
                  <a:lnTo>
                    <a:pt x="107" y="222"/>
                  </a:lnTo>
                  <a:lnTo>
                    <a:pt x="100" y="231"/>
                  </a:lnTo>
                  <a:lnTo>
                    <a:pt x="96" y="240"/>
                  </a:lnTo>
                  <a:lnTo>
                    <a:pt x="92" y="250"/>
                  </a:lnTo>
                  <a:lnTo>
                    <a:pt x="91" y="262"/>
                  </a:lnTo>
                  <a:lnTo>
                    <a:pt x="92" y="273"/>
                  </a:lnTo>
                  <a:lnTo>
                    <a:pt x="96" y="284"/>
                  </a:lnTo>
                  <a:lnTo>
                    <a:pt x="100" y="294"/>
                  </a:lnTo>
                  <a:lnTo>
                    <a:pt x="107" y="302"/>
                  </a:lnTo>
                  <a:lnTo>
                    <a:pt x="115" y="309"/>
                  </a:lnTo>
                  <a:lnTo>
                    <a:pt x="125" y="314"/>
                  </a:lnTo>
                  <a:lnTo>
                    <a:pt x="135" y="317"/>
                  </a:lnTo>
                  <a:lnTo>
                    <a:pt x="147" y="318"/>
                  </a:lnTo>
                  <a:lnTo>
                    <a:pt x="158" y="317"/>
                  </a:lnTo>
                  <a:lnTo>
                    <a:pt x="170" y="314"/>
                  </a:lnTo>
                  <a:lnTo>
                    <a:pt x="179" y="309"/>
                  </a:lnTo>
                  <a:lnTo>
                    <a:pt x="187" y="302"/>
                  </a:lnTo>
                  <a:lnTo>
                    <a:pt x="195" y="294"/>
                  </a:lnTo>
                  <a:lnTo>
                    <a:pt x="200" y="284"/>
                  </a:lnTo>
                  <a:lnTo>
                    <a:pt x="203" y="273"/>
                  </a:lnTo>
                  <a:lnTo>
                    <a:pt x="205" y="262"/>
                  </a:lnTo>
                  <a:lnTo>
                    <a:pt x="203" y="250"/>
                  </a:lnTo>
                  <a:lnTo>
                    <a:pt x="200" y="240"/>
                  </a:lnTo>
                  <a:lnTo>
                    <a:pt x="195" y="231"/>
                  </a:lnTo>
                  <a:lnTo>
                    <a:pt x="187" y="223"/>
                  </a:lnTo>
                  <a:lnTo>
                    <a:pt x="179" y="216"/>
                  </a:lnTo>
                  <a:lnTo>
                    <a:pt x="170" y="210"/>
                  </a:lnTo>
                  <a:lnTo>
                    <a:pt x="158" y="208"/>
                  </a:lnTo>
                  <a:lnTo>
                    <a:pt x="147" y="207"/>
                  </a:lnTo>
                  <a:close/>
                  <a:moveTo>
                    <a:pt x="208" y="349"/>
                  </a:moveTo>
                  <a:lnTo>
                    <a:pt x="200" y="359"/>
                  </a:lnTo>
                  <a:lnTo>
                    <a:pt x="192" y="368"/>
                  </a:lnTo>
                  <a:lnTo>
                    <a:pt x="181" y="376"/>
                  </a:lnTo>
                  <a:lnTo>
                    <a:pt x="170" y="382"/>
                  </a:lnTo>
                  <a:lnTo>
                    <a:pt x="158" y="387"/>
                  </a:lnTo>
                  <a:lnTo>
                    <a:pt x="144" y="391"/>
                  </a:lnTo>
                  <a:lnTo>
                    <a:pt x="130" y="393"/>
                  </a:lnTo>
                  <a:lnTo>
                    <a:pt x="117" y="394"/>
                  </a:lnTo>
                  <a:lnTo>
                    <a:pt x="104" y="394"/>
                  </a:lnTo>
                  <a:lnTo>
                    <a:pt x="92" y="392"/>
                  </a:lnTo>
                  <a:lnTo>
                    <a:pt x="81" y="389"/>
                  </a:lnTo>
                  <a:lnTo>
                    <a:pt x="70" y="385"/>
                  </a:lnTo>
                  <a:lnTo>
                    <a:pt x="60" y="379"/>
                  </a:lnTo>
                  <a:lnTo>
                    <a:pt x="51" y="374"/>
                  </a:lnTo>
                  <a:lnTo>
                    <a:pt x="41" y="365"/>
                  </a:lnTo>
                  <a:lnTo>
                    <a:pt x="33" y="357"/>
                  </a:lnTo>
                  <a:lnTo>
                    <a:pt x="25" y="348"/>
                  </a:lnTo>
                  <a:lnTo>
                    <a:pt x="19" y="339"/>
                  </a:lnTo>
                  <a:lnTo>
                    <a:pt x="14" y="328"/>
                  </a:lnTo>
                  <a:lnTo>
                    <a:pt x="8" y="316"/>
                  </a:lnTo>
                  <a:lnTo>
                    <a:pt x="4" y="305"/>
                  </a:lnTo>
                  <a:lnTo>
                    <a:pt x="2" y="292"/>
                  </a:lnTo>
                  <a:lnTo>
                    <a:pt x="0" y="278"/>
                  </a:lnTo>
                  <a:lnTo>
                    <a:pt x="0" y="264"/>
                  </a:lnTo>
                  <a:lnTo>
                    <a:pt x="0" y="250"/>
                  </a:lnTo>
                  <a:lnTo>
                    <a:pt x="2" y="237"/>
                  </a:lnTo>
                  <a:lnTo>
                    <a:pt x="4" y="224"/>
                  </a:lnTo>
                  <a:lnTo>
                    <a:pt x="8" y="211"/>
                  </a:lnTo>
                  <a:lnTo>
                    <a:pt x="14" y="200"/>
                  </a:lnTo>
                  <a:lnTo>
                    <a:pt x="19" y="188"/>
                  </a:lnTo>
                  <a:lnTo>
                    <a:pt x="25" y="178"/>
                  </a:lnTo>
                  <a:lnTo>
                    <a:pt x="33" y="169"/>
                  </a:lnTo>
                  <a:lnTo>
                    <a:pt x="41" y="161"/>
                  </a:lnTo>
                  <a:lnTo>
                    <a:pt x="51" y="153"/>
                  </a:lnTo>
                  <a:lnTo>
                    <a:pt x="60" y="146"/>
                  </a:lnTo>
                  <a:lnTo>
                    <a:pt x="70" y="140"/>
                  </a:lnTo>
                  <a:lnTo>
                    <a:pt x="81" y="137"/>
                  </a:lnTo>
                  <a:lnTo>
                    <a:pt x="92" y="133"/>
                  </a:lnTo>
                  <a:lnTo>
                    <a:pt x="104" y="131"/>
                  </a:lnTo>
                  <a:lnTo>
                    <a:pt x="117" y="131"/>
                  </a:lnTo>
                  <a:lnTo>
                    <a:pt x="129" y="131"/>
                  </a:lnTo>
                  <a:lnTo>
                    <a:pt x="142" y="133"/>
                  </a:lnTo>
                  <a:lnTo>
                    <a:pt x="154" y="137"/>
                  </a:lnTo>
                  <a:lnTo>
                    <a:pt x="165" y="141"/>
                  </a:lnTo>
                  <a:lnTo>
                    <a:pt x="176" y="147"/>
                  </a:lnTo>
                  <a:lnTo>
                    <a:pt x="185" y="154"/>
                  </a:lnTo>
                  <a:lnTo>
                    <a:pt x="194" y="162"/>
                  </a:lnTo>
                  <a:lnTo>
                    <a:pt x="202" y="170"/>
                  </a:lnTo>
                  <a:lnTo>
                    <a:pt x="202" y="0"/>
                  </a:lnTo>
                  <a:lnTo>
                    <a:pt x="291" y="0"/>
                  </a:lnTo>
                  <a:lnTo>
                    <a:pt x="291" y="386"/>
                  </a:lnTo>
                  <a:lnTo>
                    <a:pt x="208" y="386"/>
                  </a:lnTo>
                  <a:lnTo>
                    <a:pt x="208" y="349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Freeform 15"/>
            <p:cNvSpPr>
              <a:spLocks/>
            </p:cNvSpPr>
            <p:nvPr userDrawn="1"/>
          </p:nvSpPr>
          <p:spPr bwMode="auto">
            <a:xfrm>
              <a:off x="3214" y="340"/>
              <a:ext cx="51" cy="51"/>
            </a:xfrm>
            <a:custGeom>
              <a:avLst/>
              <a:gdLst>
                <a:gd name="T0" fmla="*/ 89 w 254"/>
                <a:gd name="T1" fmla="*/ 254 h 254"/>
                <a:gd name="T2" fmla="*/ 0 w 254"/>
                <a:gd name="T3" fmla="*/ 254 h 254"/>
                <a:gd name="T4" fmla="*/ 0 w 254"/>
                <a:gd name="T5" fmla="*/ 6 h 254"/>
                <a:gd name="T6" fmla="*/ 84 w 254"/>
                <a:gd name="T7" fmla="*/ 6 h 254"/>
                <a:gd name="T8" fmla="*/ 84 w 254"/>
                <a:gd name="T9" fmla="*/ 39 h 254"/>
                <a:gd name="T10" fmla="*/ 90 w 254"/>
                <a:gd name="T11" fmla="*/ 32 h 254"/>
                <a:gd name="T12" fmla="*/ 97 w 254"/>
                <a:gd name="T13" fmla="*/ 25 h 254"/>
                <a:gd name="T14" fmla="*/ 105 w 254"/>
                <a:gd name="T15" fmla="*/ 18 h 254"/>
                <a:gd name="T16" fmla="*/ 115 w 254"/>
                <a:gd name="T17" fmla="*/ 13 h 254"/>
                <a:gd name="T18" fmla="*/ 126 w 254"/>
                <a:gd name="T19" fmla="*/ 8 h 254"/>
                <a:gd name="T20" fmla="*/ 139 w 254"/>
                <a:gd name="T21" fmla="*/ 3 h 254"/>
                <a:gd name="T22" fmla="*/ 151 w 254"/>
                <a:gd name="T23" fmla="*/ 1 h 254"/>
                <a:gd name="T24" fmla="*/ 166 w 254"/>
                <a:gd name="T25" fmla="*/ 0 h 254"/>
                <a:gd name="T26" fmla="*/ 176 w 254"/>
                <a:gd name="T27" fmla="*/ 1 h 254"/>
                <a:gd name="T28" fmla="*/ 184 w 254"/>
                <a:gd name="T29" fmla="*/ 2 h 254"/>
                <a:gd name="T30" fmla="*/ 193 w 254"/>
                <a:gd name="T31" fmla="*/ 3 h 254"/>
                <a:gd name="T32" fmla="*/ 201 w 254"/>
                <a:gd name="T33" fmla="*/ 7 h 254"/>
                <a:gd name="T34" fmla="*/ 208 w 254"/>
                <a:gd name="T35" fmla="*/ 10 h 254"/>
                <a:gd name="T36" fmla="*/ 216 w 254"/>
                <a:gd name="T37" fmla="*/ 14 h 254"/>
                <a:gd name="T38" fmla="*/ 222 w 254"/>
                <a:gd name="T39" fmla="*/ 20 h 254"/>
                <a:gd name="T40" fmla="*/ 229 w 254"/>
                <a:gd name="T41" fmla="*/ 25 h 254"/>
                <a:gd name="T42" fmla="*/ 235 w 254"/>
                <a:gd name="T43" fmla="*/ 31 h 254"/>
                <a:gd name="T44" fmla="*/ 239 w 254"/>
                <a:gd name="T45" fmla="*/ 38 h 254"/>
                <a:gd name="T46" fmla="*/ 244 w 254"/>
                <a:gd name="T47" fmla="*/ 46 h 254"/>
                <a:gd name="T48" fmla="*/ 247 w 254"/>
                <a:gd name="T49" fmla="*/ 54 h 254"/>
                <a:gd name="T50" fmla="*/ 251 w 254"/>
                <a:gd name="T51" fmla="*/ 62 h 254"/>
                <a:gd name="T52" fmla="*/ 253 w 254"/>
                <a:gd name="T53" fmla="*/ 71 h 254"/>
                <a:gd name="T54" fmla="*/ 254 w 254"/>
                <a:gd name="T55" fmla="*/ 82 h 254"/>
                <a:gd name="T56" fmla="*/ 254 w 254"/>
                <a:gd name="T57" fmla="*/ 92 h 254"/>
                <a:gd name="T58" fmla="*/ 254 w 254"/>
                <a:gd name="T59" fmla="*/ 254 h 254"/>
                <a:gd name="T60" fmla="*/ 166 w 254"/>
                <a:gd name="T61" fmla="*/ 254 h 254"/>
                <a:gd name="T62" fmla="*/ 166 w 254"/>
                <a:gd name="T63" fmla="*/ 118 h 254"/>
                <a:gd name="T64" fmla="*/ 165 w 254"/>
                <a:gd name="T65" fmla="*/ 109 h 254"/>
                <a:gd name="T66" fmla="*/ 163 w 254"/>
                <a:gd name="T67" fmla="*/ 100 h 254"/>
                <a:gd name="T68" fmla="*/ 159 w 254"/>
                <a:gd name="T69" fmla="*/ 93 h 254"/>
                <a:gd name="T70" fmla="*/ 156 w 254"/>
                <a:gd name="T71" fmla="*/ 87 h 254"/>
                <a:gd name="T72" fmla="*/ 150 w 254"/>
                <a:gd name="T73" fmla="*/ 84 h 254"/>
                <a:gd name="T74" fmla="*/ 143 w 254"/>
                <a:gd name="T75" fmla="*/ 80 h 254"/>
                <a:gd name="T76" fmla="*/ 136 w 254"/>
                <a:gd name="T77" fmla="*/ 79 h 254"/>
                <a:gd name="T78" fmla="*/ 128 w 254"/>
                <a:gd name="T79" fmla="*/ 78 h 254"/>
                <a:gd name="T80" fmla="*/ 121 w 254"/>
                <a:gd name="T81" fmla="*/ 79 h 254"/>
                <a:gd name="T82" fmla="*/ 113 w 254"/>
                <a:gd name="T83" fmla="*/ 80 h 254"/>
                <a:gd name="T84" fmla="*/ 107 w 254"/>
                <a:gd name="T85" fmla="*/ 84 h 254"/>
                <a:gd name="T86" fmla="*/ 100 w 254"/>
                <a:gd name="T87" fmla="*/ 89 h 254"/>
                <a:gd name="T88" fmla="*/ 96 w 254"/>
                <a:gd name="T89" fmla="*/ 93 h 254"/>
                <a:gd name="T90" fmla="*/ 92 w 254"/>
                <a:gd name="T91" fmla="*/ 100 h 254"/>
                <a:gd name="T92" fmla="*/ 90 w 254"/>
                <a:gd name="T93" fmla="*/ 107 h 254"/>
                <a:gd name="T94" fmla="*/ 89 w 254"/>
                <a:gd name="T95" fmla="*/ 115 h 254"/>
                <a:gd name="T96" fmla="*/ 89 w 254"/>
                <a:gd name="T97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4" h="254">
                  <a:moveTo>
                    <a:pt x="89" y="254"/>
                  </a:moveTo>
                  <a:lnTo>
                    <a:pt x="0" y="254"/>
                  </a:lnTo>
                  <a:lnTo>
                    <a:pt x="0" y="6"/>
                  </a:lnTo>
                  <a:lnTo>
                    <a:pt x="84" y="6"/>
                  </a:lnTo>
                  <a:lnTo>
                    <a:pt x="84" y="39"/>
                  </a:lnTo>
                  <a:lnTo>
                    <a:pt x="90" y="32"/>
                  </a:lnTo>
                  <a:lnTo>
                    <a:pt x="97" y="25"/>
                  </a:lnTo>
                  <a:lnTo>
                    <a:pt x="105" y="18"/>
                  </a:lnTo>
                  <a:lnTo>
                    <a:pt x="115" y="13"/>
                  </a:lnTo>
                  <a:lnTo>
                    <a:pt x="126" y="8"/>
                  </a:lnTo>
                  <a:lnTo>
                    <a:pt x="139" y="3"/>
                  </a:lnTo>
                  <a:lnTo>
                    <a:pt x="151" y="1"/>
                  </a:lnTo>
                  <a:lnTo>
                    <a:pt x="166" y="0"/>
                  </a:lnTo>
                  <a:lnTo>
                    <a:pt x="176" y="1"/>
                  </a:lnTo>
                  <a:lnTo>
                    <a:pt x="184" y="2"/>
                  </a:lnTo>
                  <a:lnTo>
                    <a:pt x="193" y="3"/>
                  </a:lnTo>
                  <a:lnTo>
                    <a:pt x="201" y="7"/>
                  </a:lnTo>
                  <a:lnTo>
                    <a:pt x="208" y="10"/>
                  </a:lnTo>
                  <a:lnTo>
                    <a:pt x="216" y="14"/>
                  </a:lnTo>
                  <a:lnTo>
                    <a:pt x="222" y="20"/>
                  </a:lnTo>
                  <a:lnTo>
                    <a:pt x="229" y="25"/>
                  </a:lnTo>
                  <a:lnTo>
                    <a:pt x="235" y="31"/>
                  </a:lnTo>
                  <a:lnTo>
                    <a:pt x="239" y="38"/>
                  </a:lnTo>
                  <a:lnTo>
                    <a:pt x="244" y="46"/>
                  </a:lnTo>
                  <a:lnTo>
                    <a:pt x="247" y="54"/>
                  </a:lnTo>
                  <a:lnTo>
                    <a:pt x="251" y="62"/>
                  </a:lnTo>
                  <a:lnTo>
                    <a:pt x="253" y="71"/>
                  </a:lnTo>
                  <a:lnTo>
                    <a:pt x="254" y="82"/>
                  </a:lnTo>
                  <a:lnTo>
                    <a:pt x="254" y="92"/>
                  </a:lnTo>
                  <a:lnTo>
                    <a:pt x="254" y="254"/>
                  </a:lnTo>
                  <a:lnTo>
                    <a:pt x="166" y="254"/>
                  </a:lnTo>
                  <a:lnTo>
                    <a:pt x="166" y="118"/>
                  </a:lnTo>
                  <a:lnTo>
                    <a:pt x="165" y="109"/>
                  </a:lnTo>
                  <a:lnTo>
                    <a:pt x="163" y="100"/>
                  </a:lnTo>
                  <a:lnTo>
                    <a:pt x="159" y="93"/>
                  </a:lnTo>
                  <a:lnTo>
                    <a:pt x="156" y="87"/>
                  </a:lnTo>
                  <a:lnTo>
                    <a:pt x="150" y="84"/>
                  </a:lnTo>
                  <a:lnTo>
                    <a:pt x="143" y="80"/>
                  </a:lnTo>
                  <a:lnTo>
                    <a:pt x="136" y="79"/>
                  </a:lnTo>
                  <a:lnTo>
                    <a:pt x="128" y="78"/>
                  </a:lnTo>
                  <a:lnTo>
                    <a:pt x="121" y="79"/>
                  </a:lnTo>
                  <a:lnTo>
                    <a:pt x="113" y="80"/>
                  </a:lnTo>
                  <a:lnTo>
                    <a:pt x="107" y="84"/>
                  </a:lnTo>
                  <a:lnTo>
                    <a:pt x="100" y="89"/>
                  </a:lnTo>
                  <a:lnTo>
                    <a:pt x="96" y="93"/>
                  </a:lnTo>
                  <a:lnTo>
                    <a:pt x="92" y="100"/>
                  </a:lnTo>
                  <a:lnTo>
                    <a:pt x="90" y="107"/>
                  </a:lnTo>
                  <a:lnTo>
                    <a:pt x="89" y="115"/>
                  </a:lnTo>
                  <a:lnTo>
                    <a:pt x="89" y="254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Freeform 16"/>
            <p:cNvSpPr>
              <a:spLocks noEditPoints="1"/>
            </p:cNvSpPr>
            <p:nvPr userDrawn="1"/>
          </p:nvSpPr>
          <p:spPr bwMode="auto">
            <a:xfrm>
              <a:off x="3275" y="319"/>
              <a:ext cx="30" cy="72"/>
            </a:xfrm>
            <a:custGeom>
              <a:avLst/>
              <a:gdLst>
                <a:gd name="T0" fmla="*/ 81 w 150"/>
                <a:gd name="T1" fmla="*/ 73 h 356"/>
                <a:gd name="T2" fmla="*/ 10 w 150"/>
                <a:gd name="T3" fmla="*/ 73 h 356"/>
                <a:gd name="T4" fmla="*/ 47 w 150"/>
                <a:gd name="T5" fmla="*/ 0 h 356"/>
                <a:gd name="T6" fmla="*/ 150 w 150"/>
                <a:gd name="T7" fmla="*/ 0 h 356"/>
                <a:gd name="T8" fmla="*/ 81 w 150"/>
                <a:gd name="T9" fmla="*/ 73 h 356"/>
                <a:gd name="T10" fmla="*/ 88 w 150"/>
                <a:gd name="T11" fmla="*/ 356 h 356"/>
                <a:gd name="T12" fmla="*/ 0 w 150"/>
                <a:gd name="T13" fmla="*/ 356 h 356"/>
                <a:gd name="T14" fmla="*/ 0 w 150"/>
                <a:gd name="T15" fmla="*/ 108 h 356"/>
                <a:gd name="T16" fmla="*/ 88 w 150"/>
                <a:gd name="T17" fmla="*/ 108 h 356"/>
                <a:gd name="T18" fmla="*/ 88 w 150"/>
                <a:gd name="T19" fmla="*/ 35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0" h="356">
                  <a:moveTo>
                    <a:pt x="81" y="73"/>
                  </a:moveTo>
                  <a:lnTo>
                    <a:pt x="10" y="73"/>
                  </a:lnTo>
                  <a:lnTo>
                    <a:pt x="47" y="0"/>
                  </a:lnTo>
                  <a:lnTo>
                    <a:pt x="150" y="0"/>
                  </a:lnTo>
                  <a:lnTo>
                    <a:pt x="81" y="73"/>
                  </a:lnTo>
                  <a:close/>
                  <a:moveTo>
                    <a:pt x="88" y="356"/>
                  </a:moveTo>
                  <a:lnTo>
                    <a:pt x="0" y="356"/>
                  </a:lnTo>
                  <a:lnTo>
                    <a:pt x="0" y="108"/>
                  </a:lnTo>
                  <a:lnTo>
                    <a:pt x="88" y="108"/>
                  </a:lnTo>
                  <a:lnTo>
                    <a:pt x="88" y="356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" name="Freeform 17"/>
            <p:cNvSpPr>
              <a:spLocks noEditPoints="1"/>
            </p:cNvSpPr>
            <p:nvPr userDrawn="1"/>
          </p:nvSpPr>
          <p:spPr bwMode="auto">
            <a:xfrm>
              <a:off x="2909" y="440"/>
              <a:ext cx="58" cy="72"/>
            </a:xfrm>
            <a:custGeom>
              <a:avLst/>
              <a:gdLst>
                <a:gd name="T0" fmla="*/ 155 w 292"/>
                <a:gd name="T1" fmla="*/ 188 h 363"/>
                <a:gd name="T2" fmla="*/ 176 w 292"/>
                <a:gd name="T3" fmla="*/ 180 h 363"/>
                <a:gd name="T4" fmla="*/ 191 w 292"/>
                <a:gd name="T5" fmla="*/ 165 h 363"/>
                <a:gd name="T6" fmla="*/ 199 w 292"/>
                <a:gd name="T7" fmla="*/ 144 h 363"/>
                <a:gd name="T8" fmla="*/ 199 w 292"/>
                <a:gd name="T9" fmla="*/ 121 h 363"/>
                <a:gd name="T10" fmla="*/ 191 w 292"/>
                <a:gd name="T11" fmla="*/ 102 h 363"/>
                <a:gd name="T12" fmla="*/ 176 w 292"/>
                <a:gd name="T13" fmla="*/ 86 h 363"/>
                <a:gd name="T14" fmla="*/ 155 w 292"/>
                <a:gd name="T15" fmla="*/ 77 h 363"/>
                <a:gd name="T16" fmla="*/ 132 w 292"/>
                <a:gd name="T17" fmla="*/ 77 h 363"/>
                <a:gd name="T18" fmla="*/ 111 w 292"/>
                <a:gd name="T19" fmla="*/ 86 h 363"/>
                <a:gd name="T20" fmla="*/ 96 w 292"/>
                <a:gd name="T21" fmla="*/ 102 h 363"/>
                <a:gd name="T22" fmla="*/ 88 w 292"/>
                <a:gd name="T23" fmla="*/ 121 h 363"/>
                <a:gd name="T24" fmla="*/ 88 w 292"/>
                <a:gd name="T25" fmla="*/ 144 h 363"/>
                <a:gd name="T26" fmla="*/ 96 w 292"/>
                <a:gd name="T27" fmla="*/ 165 h 363"/>
                <a:gd name="T28" fmla="*/ 111 w 292"/>
                <a:gd name="T29" fmla="*/ 180 h 363"/>
                <a:gd name="T30" fmla="*/ 132 w 292"/>
                <a:gd name="T31" fmla="*/ 188 h 363"/>
                <a:gd name="T32" fmla="*/ 89 w 292"/>
                <a:gd name="T33" fmla="*/ 225 h 363"/>
                <a:gd name="T34" fmla="*/ 0 w 292"/>
                <a:gd name="T35" fmla="*/ 363 h 363"/>
                <a:gd name="T36" fmla="*/ 84 w 292"/>
                <a:gd name="T37" fmla="*/ 8 h 363"/>
                <a:gd name="T38" fmla="*/ 92 w 292"/>
                <a:gd name="T39" fmla="*/ 35 h 363"/>
                <a:gd name="T40" fmla="*/ 110 w 292"/>
                <a:gd name="T41" fmla="*/ 19 h 363"/>
                <a:gd name="T42" fmla="*/ 135 w 292"/>
                <a:gd name="T43" fmla="*/ 7 h 363"/>
                <a:gd name="T44" fmla="*/ 161 w 292"/>
                <a:gd name="T45" fmla="*/ 2 h 363"/>
                <a:gd name="T46" fmla="*/ 188 w 292"/>
                <a:gd name="T47" fmla="*/ 2 h 363"/>
                <a:gd name="T48" fmla="*/ 211 w 292"/>
                <a:gd name="T49" fmla="*/ 6 h 363"/>
                <a:gd name="T50" fmla="*/ 232 w 292"/>
                <a:gd name="T51" fmla="*/ 15 h 363"/>
                <a:gd name="T52" fmla="*/ 250 w 292"/>
                <a:gd name="T53" fmla="*/ 29 h 363"/>
                <a:gd name="T54" fmla="*/ 266 w 292"/>
                <a:gd name="T55" fmla="*/ 46 h 363"/>
                <a:gd name="T56" fmla="*/ 278 w 292"/>
                <a:gd name="T57" fmla="*/ 67 h 363"/>
                <a:gd name="T58" fmla="*/ 287 w 292"/>
                <a:gd name="T59" fmla="*/ 90 h 363"/>
                <a:gd name="T60" fmla="*/ 292 w 292"/>
                <a:gd name="T61" fmla="*/ 117 h 363"/>
                <a:gd name="T62" fmla="*/ 292 w 292"/>
                <a:gd name="T63" fmla="*/ 144 h 363"/>
                <a:gd name="T64" fmla="*/ 287 w 292"/>
                <a:gd name="T65" fmla="*/ 171 h 363"/>
                <a:gd name="T66" fmla="*/ 278 w 292"/>
                <a:gd name="T67" fmla="*/ 195 h 363"/>
                <a:gd name="T68" fmla="*/ 266 w 292"/>
                <a:gd name="T69" fmla="*/ 217 h 363"/>
                <a:gd name="T70" fmla="*/ 250 w 292"/>
                <a:gd name="T71" fmla="*/ 235 h 363"/>
                <a:gd name="T72" fmla="*/ 232 w 292"/>
                <a:gd name="T73" fmla="*/ 249 h 363"/>
                <a:gd name="T74" fmla="*/ 211 w 292"/>
                <a:gd name="T75" fmla="*/ 259 h 363"/>
                <a:gd name="T76" fmla="*/ 188 w 292"/>
                <a:gd name="T77" fmla="*/ 264 h 363"/>
                <a:gd name="T78" fmla="*/ 162 w 292"/>
                <a:gd name="T79" fmla="*/ 264 h 363"/>
                <a:gd name="T80" fmla="*/ 138 w 292"/>
                <a:gd name="T81" fmla="*/ 258 h 363"/>
                <a:gd name="T82" fmla="*/ 116 w 292"/>
                <a:gd name="T83" fmla="*/ 248 h 363"/>
                <a:gd name="T84" fmla="*/ 97 w 292"/>
                <a:gd name="T85" fmla="*/ 234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2" h="363">
                  <a:moveTo>
                    <a:pt x="144" y="189"/>
                  </a:moveTo>
                  <a:lnTo>
                    <a:pt x="155" y="188"/>
                  </a:lnTo>
                  <a:lnTo>
                    <a:pt x="167" y="184"/>
                  </a:lnTo>
                  <a:lnTo>
                    <a:pt x="176" y="180"/>
                  </a:lnTo>
                  <a:lnTo>
                    <a:pt x="184" y="173"/>
                  </a:lnTo>
                  <a:lnTo>
                    <a:pt x="191" y="165"/>
                  </a:lnTo>
                  <a:lnTo>
                    <a:pt x="196" y="155"/>
                  </a:lnTo>
                  <a:lnTo>
                    <a:pt x="199" y="144"/>
                  </a:lnTo>
                  <a:lnTo>
                    <a:pt x="200" y="133"/>
                  </a:lnTo>
                  <a:lnTo>
                    <a:pt x="199" y="121"/>
                  </a:lnTo>
                  <a:lnTo>
                    <a:pt x="196" y="111"/>
                  </a:lnTo>
                  <a:lnTo>
                    <a:pt x="191" y="102"/>
                  </a:lnTo>
                  <a:lnTo>
                    <a:pt x="184" y="92"/>
                  </a:lnTo>
                  <a:lnTo>
                    <a:pt x="176" y="86"/>
                  </a:lnTo>
                  <a:lnTo>
                    <a:pt x="167" y="81"/>
                  </a:lnTo>
                  <a:lnTo>
                    <a:pt x="155" y="77"/>
                  </a:lnTo>
                  <a:lnTo>
                    <a:pt x="144" y="76"/>
                  </a:lnTo>
                  <a:lnTo>
                    <a:pt x="132" y="77"/>
                  </a:lnTo>
                  <a:lnTo>
                    <a:pt x="122" y="81"/>
                  </a:lnTo>
                  <a:lnTo>
                    <a:pt x="111" y="86"/>
                  </a:lnTo>
                  <a:lnTo>
                    <a:pt x="103" y="92"/>
                  </a:lnTo>
                  <a:lnTo>
                    <a:pt x="96" y="102"/>
                  </a:lnTo>
                  <a:lnTo>
                    <a:pt x="92" y="111"/>
                  </a:lnTo>
                  <a:lnTo>
                    <a:pt x="88" y="121"/>
                  </a:lnTo>
                  <a:lnTo>
                    <a:pt x="87" y="133"/>
                  </a:lnTo>
                  <a:lnTo>
                    <a:pt x="88" y="144"/>
                  </a:lnTo>
                  <a:lnTo>
                    <a:pt x="92" y="155"/>
                  </a:lnTo>
                  <a:lnTo>
                    <a:pt x="96" y="165"/>
                  </a:lnTo>
                  <a:lnTo>
                    <a:pt x="103" y="173"/>
                  </a:lnTo>
                  <a:lnTo>
                    <a:pt x="111" y="180"/>
                  </a:lnTo>
                  <a:lnTo>
                    <a:pt x="122" y="184"/>
                  </a:lnTo>
                  <a:lnTo>
                    <a:pt x="132" y="188"/>
                  </a:lnTo>
                  <a:lnTo>
                    <a:pt x="144" y="189"/>
                  </a:lnTo>
                  <a:close/>
                  <a:moveTo>
                    <a:pt x="89" y="225"/>
                  </a:moveTo>
                  <a:lnTo>
                    <a:pt x="89" y="363"/>
                  </a:lnTo>
                  <a:lnTo>
                    <a:pt x="0" y="363"/>
                  </a:lnTo>
                  <a:lnTo>
                    <a:pt x="0" y="8"/>
                  </a:lnTo>
                  <a:lnTo>
                    <a:pt x="84" y="8"/>
                  </a:lnTo>
                  <a:lnTo>
                    <a:pt x="84" y="45"/>
                  </a:lnTo>
                  <a:lnTo>
                    <a:pt x="92" y="35"/>
                  </a:lnTo>
                  <a:lnTo>
                    <a:pt x="101" y="27"/>
                  </a:lnTo>
                  <a:lnTo>
                    <a:pt x="110" y="19"/>
                  </a:lnTo>
                  <a:lnTo>
                    <a:pt x="122" y="13"/>
                  </a:lnTo>
                  <a:lnTo>
                    <a:pt x="135" y="7"/>
                  </a:lnTo>
                  <a:lnTo>
                    <a:pt x="147" y="4"/>
                  </a:lnTo>
                  <a:lnTo>
                    <a:pt x="161" y="2"/>
                  </a:lnTo>
                  <a:lnTo>
                    <a:pt x="175" y="0"/>
                  </a:lnTo>
                  <a:lnTo>
                    <a:pt x="188" y="2"/>
                  </a:lnTo>
                  <a:lnTo>
                    <a:pt x="199" y="3"/>
                  </a:lnTo>
                  <a:lnTo>
                    <a:pt x="211" y="6"/>
                  </a:lnTo>
                  <a:lnTo>
                    <a:pt x="221" y="11"/>
                  </a:lnTo>
                  <a:lnTo>
                    <a:pt x="232" y="15"/>
                  </a:lnTo>
                  <a:lnTo>
                    <a:pt x="241" y="22"/>
                  </a:lnTo>
                  <a:lnTo>
                    <a:pt x="250" y="29"/>
                  </a:lnTo>
                  <a:lnTo>
                    <a:pt x="258" y="37"/>
                  </a:lnTo>
                  <a:lnTo>
                    <a:pt x="266" y="46"/>
                  </a:lnTo>
                  <a:lnTo>
                    <a:pt x="272" y="57"/>
                  </a:lnTo>
                  <a:lnTo>
                    <a:pt x="278" y="67"/>
                  </a:lnTo>
                  <a:lnTo>
                    <a:pt x="284" y="79"/>
                  </a:lnTo>
                  <a:lnTo>
                    <a:pt x="287" y="90"/>
                  </a:lnTo>
                  <a:lnTo>
                    <a:pt x="290" y="104"/>
                  </a:lnTo>
                  <a:lnTo>
                    <a:pt x="292" y="117"/>
                  </a:lnTo>
                  <a:lnTo>
                    <a:pt x="292" y="130"/>
                  </a:lnTo>
                  <a:lnTo>
                    <a:pt x="292" y="144"/>
                  </a:lnTo>
                  <a:lnTo>
                    <a:pt x="290" y="158"/>
                  </a:lnTo>
                  <a:lnTo>
                    <a:pt x="287" y="171"/>
                  </a:lnTo>
                  <a:lnTo>
                    <a:pt x="284" y="183"/>
                  </a:lnTo>
                  <a:lnTo>
                    <a:pt x="278" y="195"/>
                  </a:lnTo>
                  <a:lnTo>
                    <a:pt x="272" y="206"/>
                  </a:lnTo>
                  <a:lnTo>
                    <a:pt x="266" y="217"/>
                  </a:lnTo>
                  <a:lnTo>
                    <a:pt x="258" y="226"/>
                  </a:lnTo>
                  <a:lnTo>
                    <a:pt x="250" y="235"/>
                  </a:lnTo>
                  <a:lnTo>
                    <a:pt x="241" y="242"/>
                  </a:lnTo>
                  <a:lnTo>
                    <a:pt x="232" y="249"/>
                  </a:lnTo>
                  <a:lnTo>
                    <a:pt x="221" y="255"/>
                  </a:lnTo>
                  <a:lnTo>
                    <a:pt x="211" y="259"/>
                  </a:lnTo>
                  <a:lnTo>
                    <a:pt x="199" y="262"/>
                  </a:lnTo>
                  <a:lnTo>
                    <a:pt x="188" y="264"/>
                  </a:lnTo>
                  <a:lnTo>
                    <a:pt x="175" y="265"/>
                  </a:lnTo>
                  <a:lnTo>
                    <a:pt x="162" y="264"/>
                  </a:lnTo>
                  <a:lnTo>
                    <a:pt x="150" y="262"/>
                  </a:lnTo>
                  <a:lnTo>
                    <a:pt x="138" y="258"/>
                  </a:lnTo>
                  <a:lnTo>
                    <a:pt x="126" y="253"/>
                  </a:lnTo>
                  <a:lnTo>
                    <a:pt x="116" y="248"/>
                  </a:lnTo>
                  <a:lnTo>
                    <a:pt x="107" y="241"/>
                  </a:lnTo>
                  <a:lnTo>
                    <a:pt x="97" y="234"/>
                  </a:lnTo>
                  <a:lnTo>
                    <a:pt x="89" y="225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Rectangle 18"/>
            <p:cNvSpPr>
              <a:spLocks noChangeArrowheads="1"/>
            </p:cNvSpPr>
            <p:nvPr userDrawn="1"/>
          </p:nvSpPr>
          <p:spPr bwMode="auto">
            <a:xfrm>
              <a:off x="2975" y="414"/>
              <a:ext cx="17" cy="77"/>
            </a:xfrm>
            <a:prstGeom prst="rect">
              <a:avLst/>
            </a:pr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" name="Freeform 19"/>
            <p:cNvSpPr>
              <a:spLocks noEditPoints="1"/>
            </p:cNvSpPr>
            <p:nvPr userDrawn="1"/>
          </p:nvSpPr>
          <p:spPr bwMode="auto">
            <a:xfrm>
              <a:off x="2999" y="420"/>
              <a:ext cx="48" cy="73"/>
            </a:xfrm>
            <a:custGeom>
              <a:avLst/>
              <a:gdLst>
                <a:gd name="T0" fmla="*/ 151 w 239"/>
                <a:gd name="T1" fmla="*/ 280 h 365"/>
                <a:gd name="T2" fmla="*/ 147 w 239"/>
                <a:gd name="T3" fmla="*/ 269 h 365"/>
                <a:gd name="T4" fmla="*/ 139 w 239"/>
                <a:gd name="T5" fmla="*/ 261 h 365"/>
                <a:gd name="T6" fmla="*/ 128 w 239"/>
                <a:gd name="T7" fmla="*/ 257 h 365"/>
                <a:gd name="T8" fmla="*/ 114 w 239"/>
                <a:gd name="T9" fmla="*/ 257 h 365"/>
                <a:gd name="T10" fmla="*/ 103 w 239"/>
                <a:gd name="T11" fmla="*/ 261 h 365"/>
                <a:gd name="T12" fmla="*/ 93 w 239"/>
                <a:gd name="T13" fmla="*/ 269 h 365"/>
                <a:gd name="T14" fmla="*/ 90 w 239"/>
                <a:gd name="T15" fmla="*/ 280 h 365"/>
                <a:gd name="T16" fmla="*/ 90 w 239"/>
                <a:gd name="T17" fmla="*/ 293 h 365"/>
                <a:gd name="T18" fmla="*/ 93 w 239"/>
                <a:gd name="T19" fmla="*/ 303 h 365"/>
                <a:gd name="T20" fmla="*/ 103 w 239"/>
                <a:gd name="T21" fmla="*/ 312 h 365"/>
                <a:gd name="T22" fmla="*/ 114 w 239"/>
                <a:gd name="T23" fmla="*/ 317 h 365"/>
                <a:gd name="T24" fmla="*/ 128 w 239"/>
                <a:gd name="T25" fmla="*/ 317 h 365"/>
                <a:gd name="T26" fmla="*/ 139 w 239"/>
                <a:gd name="T27" fmla="*/ 312 h 365"/>
                <a:gd name="T28" fmla="*/ 147 w 239"/>
                <a:gd name="T29" fmla="*/ 304 h 365"/>
                <a:gd name="T30" fmla="*/ 151 w 239"/>
                <a:gd name="T31" fmla="*/ 293 h 365"/>
                <a:gd name="T32" fmla="*/ 158 w 239"/>
                <a:gd name="T33" fmla="*/ 73 h 365"/>
                <a:gd name="T34" fmla="*/ 124 w 239"/>
                <a:gd name="T35" fmla="*/ 0 h 365"/>
                <a:gd name="T36" fmla="*/ 158 w 239"/>
                <a:gd name="T37" fmla="*/ 73 h 365"/>
                <a:gd name="T38" fmla="*/ 152 w 239"/>
                <a:gd name="T39" fmla="*/ 339 h 365"/>
                <a:gd name="T40" fmla="*/ 137 w 239"/>
                <a:gd name="T41" fmla="*/ 350 h 365"/>
                <a:gd name="T42" fmla="*/ 119 w 239"/>
                <a:gd name="T43" fmla="*/ 359 h 365"/>
                <a:gd name="T44" fmla="*/ 97 w 239"/>
                <a:gd name="T45" fmla="*/ 365 h 365"/>
                <a:gd name="T46" fmla="*/ 75 w 239"/>
                <a:gd name="T47" fmla="*/ 365 h 365"/>
                <a:gd name="T48" fmla="*/ 56 w 239"/>
                <a:gd name="T49" fmla="*/ 362 h 365"/>
                <a:gd name="T50" fmla="*/ 41 w 239"/>
                <a:gd name="T51" fmla="*/ 356 h 365"/>
                <a:gd name="T52" fmla="*/ 28 w 239"/>
                <a:gd name="T53" fmla="*/ 348 h 365"/>
                <a:gd name="T54" fmla="*/ 17 w 239"/>
                <a:gd name="T55" fmla="*/ 337 h 365"/>
                <a:gd name="T56" fmla="*/ 8 w 239"/>
                <a:gd name="T57" fmla="*/ 325 h 365"/>
                <a:gd name="T58" fmla="*/ 2 w 239"/>
                <a:gd name="T59" fmla="*/ 311 h 365"/>
                <a:gd name="T60" fmla="*/ 0 w 239"/>
                <a:gd name="T61" fmla="*/ 296 h 365"/>
                <a:gd name="T62" fmla="*/ 0 w 239"/>
                <a:gd name="T63" fmla="*/ 280 h 365"/>
                <a:gd name="T64" fmla="*/ 2 w 239"/>
                <a:gd name="T65" fmla="*/ 264 h 365"/>
                <a:gd name="T66" fmla="*/ 8 w 239"/>
                <a:gd name="T67" fmla="*/ 250 h 365"/>
                <a:gd name="T68" fmla="*/ 17 w 239"/>
                <a:gd name="T69" fmla="*/ 238 h 365"/>
                <a:gd name="T70" fmla="*/ 29 w 239"/>
                <a:gd name="T71" fmla="*/ 227 h 365"/>
                <a:gd name="T72" fmla="*/ 43 w 239"/>
                <a:gd name="T73" fmla="*/ 219 h 365"/>
                <a:gd name="T74" fmla="*/ 59 w 239"/>
                <a:gd name="T75" fmla="*/ 213 h 365"/>
                <a:gd name="T76" fmla="*/ 77 w 239"/>
                <a:gd name="T77" fmla="*/ 210 h 365"/>
                <a:gd name="T78" fmla="*/ 98 w 239"/>
                <a:gd name="T79" fmla="*/ 210 h 365"/>
                <a:gd name="T80" fmla="*/ 117 w 239"/>
                <a:gd name="T81" fmla="*/ 213 h 365"/>
                <a:gd name="T82" fmla="*/ 132 w 239"/>
                <a:gd name="T83" fmla="*/ 217 h 365"/>
                <a:gd name="T84" fmla="*/ 146 w 239"/>
                <a:gd name="T85" fmla="*/ 223 h 365"/>
                <a:gd name="T86" fmla="*/ 151 w 239"/>
                <a:gd name="T87" fmla="*/ 218 h 365"/>
                <a:gd name="T88" fmla="*/ 148 w 239"/>
                <a:gd name="T89" fmla="*/ 196 h 365"/>
                <a:gd name="T90" fmla="*/ 143 w 239"/>
                <a:gd name="T91" fmla="*/ 188 h 365"/>
                <a:gd name="T92" fmla="*/ 137 w 239"/>
                <a:gd name="T93" fmla="*/ 181 h 365"/>
                <a:gd name="T94" fmla="*/ 120 w 239"/>
                <a:gd name="T95" fmla="*/ 174 h 365"/>
                <a:gd name="T96" fmla="*/ 97 w 239"/>
                <a:gd name="T97" fmla="*/ 172 h 365"/>
                <a:gd name="T98" fmla="*/ 71 w 239"/>
                <a:gd name="T99" fmla="*/ 174 h 365"/>
                <a:gd name="T100" fmla="*/ 36 w 239"/>
                <a:gd name="T101" fmla="*/ 181 h 365"/>
                <a:gd name="T102" fmla="*/ 56 w 239"/>
                <a:gd name="T103" fmla="*/ 106 h 365"/>
                <a:gd name="T104" fmla="*/ 96 w 239"/>
                <a:gd name="T105" fmla="*/ 103 h 365"/>
                <a:gd name="T106" fmla="*/ 132 w 239"/>
                <a:gd name="T107" fmla="*/ 103 h 365"/>
                <a:gd name="T108" fmla="*/ 158 w 239"/>
                <a:gd name="T109" fmla="*/ 106 h 365"/>
                <a:gd name="T110" fmla="*/ 181 w 239"/>
                <a:gd name="T111" fmla="*/ 112 h 365"/>
                <a:gd name="T112" fmla="*/ 200 w 239"/>
                <a:gd name="T113" fmla="*/ 122 h 365"/>
                <a:gd name="T114" fmla="*/ 215 w 239"/>
                <a:gd name="T115" fmla="*/ 134 h 365"/>
                <a:gd name="T116" fmla="*/ 227 w 239"/>
                <a:gd name="T117" fmla="*/ 149 h 365"/>
                <a:gd name="T118" fmla="*/ 235 w 239"/>
                <a:gd name="T119" fmla="*/ 166 h 365"/>
                <a:gd name="T120" fmla="*/ 239 w 239"/>
                <a:gd name="T121" fmla="*/ 186 h 365"/>
                <a:gd name="T122" fmla="*/ 239 w 239"/>
                <a:gd name="T123" fmla="*/ 357 h 365"/>
                <a:gd name="T124" fmla="*/ 158 w 239"/>
                <a:gd name="T125" fmla="*/ 333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9" h="365">
                  <a:moveTo>
                    <a:pt x="151" y="286"/>
                  </a:moveTo>
                  <a:lnTo>
                    <a:pt x="151" y="280"/>
                  </a:lnTo>
                  <a:lnTo>
                    <a:pt x="149" y="274"/>
                  </a:lnTo>
                  <a:lnTo>
                    <a:pt x="147" y="269"/>
                  </a:lnTo>
                  <a:lnTo>
                    <a:pt x="143" y="265"/>
                  </a:lnTo>
                  <a:lnTo>
                    <a:pt x="139" y="261"/>
                  </a:lnTo>
                  <a:lnTo>
                    <a:pt x="134" y="259"/>
                  </a:lnTo>
                  <a:lnTo>
                    <a:pt x="128" y="257"/>
                  </a:lnTo>
                  <a:lnTo>
                    <a:pt x="121" y="257"/>
                  </a:lnTo>
                  <a:lnTo>
                    <a:pt x="114" y="257"/>
                  </a:lnTo>
                  <a:lnTo>
                    <a:pt x="107" y="259"/>
                  </a:lnTo>
                  <a:lnTo>
                    <a:pt x="103" y="261"/>
                  </a:lnTo>
                  <a:lnTo>
                    <a:pt x="98" y="265"/>
                  </a:lnTo>
                  <a:lnTo>
                    <a:pt x="93" y="269"/>
                  </a:lnTo>
                  <a:lnTo>
                    <a:pt x="91" y="274"/>
                  </a:lnTo>
                  <a:lnTo>
                    <a:pt x="90" y="280"/>
                  </a:lnTo>
                  <a:lnTo>
                    <a:pt x="89" y="286"/>
                  </a:lnTo>
                  <a:lnTo>
                    <a:pt x="90" y="293"/>
                  </a:lnTo>
                  <a:lnTo>
                    <a:pt x="91" y="298"/>
                  </a:lnTo>
                  <a:lnTo>
                    <a:pt x="93" y="303"/>
                  </a:lnTo>
                  <a:lnTo>
                    <a:pt x="98" y="309"/>
                  </a:lnTo>
                  <a:lnTo>
                    <a:pt x="103" y="312"/>
                  </a:lnTo>
                  <a:lnTo>
                    <a:pt x="107" y="316"/>
                  </a:lnTo>
                  <a:lnTo>
                    <a:pt x="114" y="317"/>
                  </a:lnTo>
                  <a:lnTo>
                    <a:pt x="121" y="318"/>
                  </a:lnTo>
                  <a:lnTo>
                    <a:pt x="128" y="317"/>
                  </a:lnTo>
                  <a:lnTo>
                    <a:pt x="134" y="316"/>
                  </a:lnTo>
                  <a:lnTo>
                    <a:pt x="139" y="312"/>
                  </a:lnTo>
                  <a:lnTo>
                    <a:pt x="143" y="309"/>
                  </a:lnTo>
                  <a:lnTo>
                    <a:pt x="147" y="304"/>
                  </a:lnTo>
                  <a:lnTo>
                    <a:pt x="149" y="298"/>
                  </a:lnTo>
                  <a:lnTo>
                    <a:pt x="151" y="293"/>
                  </a:lnTo>
                  <a:lnTo>
                    <a:pt x="151" y="286"/>
                  </a:lnTo>
                  <a:close/>
                  <a:moveTo>
                    <a:pt x="158" y="73"/>
                  </a:moveTo>
                  <a:lnTo>
                    <a:pt x="87" y="73"/>
                  </a:lnTo>
                  <a:lnTo>
                    <a:pt x="124" y="0"/>
                  </a:lnTo>
                  <a:lnTo>
                    <a:pt x="227" y="0"/>
                  </a:lnTo>
                  <a:lnTo>
                    <a:pt x="158" y="73"/>
                  </a:lnTo>
                  <a:close/>
                  <a:moveTo>
                    <a:pt x="158" y="333"/>
                  </a:moveTo>
                  <a:lnTo>
                    <a:pt x="152" y="339"/>
                  </a:lnTo>
                  <a:lnTo>
                    <a:pt x="146" y="345"/>
                  </a:lnTo>
                  <a:lnTo>
                    <a:pt x="137" y="350"/>
                  </a:lnTo>
                  <a:lnTo>
                    <a:pt x="128" y="356"/>
                  </a:lnTo>
                  <a:lnTo>
                    <a:pt x="119" y="359"/>
                  </a:lnTo>
                  <a:lnTo>
                    <a:pt x="109" y="363"/>
                  </a:lnTo>
                  <a:lnTo>
                    <a:pt x="97" y="365"/>
                  </a:lnTo>
                  <a:lnTo>
                    <a:pt x="84" y="365"/>
                  </a:lnTo>
                  <a:lnTo>
                    <a:pt x="75" y="365"/>
                  </a:lnTo>
                  <a:lnTo>
                    <a:pt x="66" y="364"/>
                  </a:lnTo>
                  <a:lnTo>
                    <a:pt x="56" y="362"/>
                  </a:lnTo>
                  <a:lnTo>
                    <a:pt x="48" y="359"/>
                  </a:lnTo>
                  <a:lnTo>
                    <a:pt x="41" y="356"/>
                  </a:lnTo>
                  <a:lnTo>
                    <a:pt x="34" y="352"/>
                  </a:lnTo>
                  <a:lnTo>
                    <a:pt x="28" y="348"/>
                  </a:lnTo>
                  <a:lnTo>
                    <a:pt x="22" y="343"/>
                  </a:lnTo>
                  <a:lnTo>
                    <a:pt x="17" y="337"/>
                  </a:lnTo>
                  <a:lnTo>
                    <a:pt x="12" y="332"/>
                  </a:lnTo>
                  <a:lnTo>
                    <a:pt x="8" y="325"/>
                  </a:lnTo>
                  <a:lnTo>
                    <a:pt x="6" y="318"/>
                  </a:lnTo>
                  <a:lnTo>
                    <a:pt x="2" y="311"/>
                  </a:lnTo>
                  <a:lnTo>
                    <a:pt x="1" y="303"/>
                  </a:lnTo>
                  <a:lnTo>
                    <a:pt x="0" y="296"/>
                  </a:lnTo>
                  <a:lnTo>
                    <a:pt x="0" y="287"/>
                  </a:lnTo>
                  <a:lnTo>
                    <a:pt x="0" y="280"/>
                  </a:lnTo>
                  <a:lnTo>
                    <a:pt x="1" y="272"/>
                  </a:lnTo>
                  <a:lnTo>
                    <a:pt x="2" y="264"/>
                  </a:lnTo>
                  <a:lnTo>
                    <a:pt x="6" y="257"/>
                  </a:lnTo>
                  <a:lnTo>
                    <a:pt x="8" y="250"/>
                  </a:lnTo>
                  <a:lnTo>
                    <a:pt x="12" y="244"/>
                  </a:lnTo>
                  <a:lnTo>
                    <a:pt x="17" y="238"/>
                  </a:lnTo>
                  <a:lnTo>
                    <a:pt x="23" y="233"/>
                  </a:lnTo>
                  <a:lnTo>
                    <a:pt x="29" y="227"/>
                  </a:lnTo>
                  <a:lnTo>
                    <a:pt x="34" y="223"/>
                  </a:lnTo>
                  <a:lnTo>
                    <a:pt x="43" y="219"/>
                  </a:lnTo>
                  <a:lnTo>
                    <a:pt x="51" y="215"/>
                  </a:lnTo>
                  <a:lnTo>
                    <a:pt x="59" y="213"/>
                  </a:lnTo>
                  <a:lnTo>
                    <a:pt x="68" y="211"/>
                  </a:lnTo>
                  <a:lnTo>
                    <a:pt x="77" y="210"/>
                  </a:lnTo>
                  <a:lnTo>
                    <a:pt x="88" y="210"/>
                  </a:lnTo>
                  <a:lnTo>
                    <a:pt x="98" y="210"/>
                  </a:lnTo>
                  <a:lnTo>
                    <a:pt x="107" y="211"/>
                  </a:lnTo>
                  <a:lnTo>
                    <a:pt x="117" y="213"/>
                  </a:lnTo>
                  <a:lnTo>
                    <a:pt x="125" y="214"/>
                  </a:lnTo>
                  <a:lnTo>
                    <a:pt x="132" y="217"/>
                  </a:lnTo>
                  <a:lnTo>
                    <a:pt x="139" y="220"/>
                  </a:lnTo>
                  <a:lnTo>
                    <a:pt x="146" y="223"/>
                  </a:lnTo>
                  <a:lnTo>
                    <a:pt x="151" y="227"/>
                  </a:lnTo>
                  <a:lnTo>
                    <a:pt x="151" y="218"/>
                  </a:lnTo>
                  <a:lnTo>
                    <a:pt x="150" y="205"/>
                  </a:lnTo>
                  <a:lnTo>
                    <a:pt x="148" y="196"/>
                  </a:lnTo>
                  <a:lnTo>
                    <a:pt x="146" y="191"/>
                  </a:lnTo>
                  <a:lnTo>
                    <a:pt x="143" y="188"/>
                  </a:lnTo>
                  <a:lnTo>
                    <a:pt x="140" y="184"/>
                  </a:lnTo>
                  <a:lnTo>
                    <a:pt x="137" y="181"/>
                  </a:lnTo>
                  <a:lnTo>
                    <a:pt x="129" y="177"/>
                  </a:lnTo>
                  <a:lnTo>
                    <a:pt x="120" y="174"/>
                  </a:lnTo>
                  <a:lnTo>
                    <a:pt x="110" y="173"/>
                  </a:lnTo>
                  <a:lnTo>
                    <a:pt x="97" y="172"/>
                  </a:lnTo>
                  <a:lnTo>
                    <a:pt x="85" y="173"/>
                  </a:lnTo>
                  <a:lnTo>
                    <a:pt x="71" y="174"/>
                  </a:lnTo>
                  <a:lnTo>
                    <a:pt x="55" y="176"/>
                  </a:lnTo>
                  <a:lnTo>
                    <a:pt x="36" y="181"/>
                  </a:lnTo>
                  <a:lnTo>
                    <a:pt x="34" y="110"/>
                  </a:lnTo>
                  <a:lnTo>
                    <a:pt x="56" y="106"/>
                  </a:lnTo>
                  <a:lnTo>
                    <a:pt x="76" y="104"/>
                  </a:lnTo>
                  <a:lnTo>
                    <a:pt x="96" y="103"/>
                  </a:lnTo>
                  <a:lnTo>
                    <a:pt x="118" y="103"/>
                  </a:lnTo>
                  <a:lnTo>
                    <a:pt x="132" y="103"/>
                  </a:lnTo>
                  <a:lnTo>
                    <a:pt x="146" y="104"/>
                  </a:lnTo>
                  <a:lnTo>
                    <a:pt x="158" y="106"/>
                  </a:lnTo>
                  <a:lnTo>
                    <a:pt x="170" y="108"/>
                  </a:lnTo>
                  <a:lnTo>
                    <a:pt x="181" y="112"/>
                  </a:lnTo>
                  <a:lnTo>
                    <a:pt x="191" y="116"/>
                  </a:lnTo>
                  <a:lnTo>
                    <a:pt x="200" y="122"/>
                  </a:lnTo>
                  <a:lnTo>
                    <a:pt x="208" y="128"/>
                  </a:lnTo>
                  <a:lnTo>
                    <a:pt x="215" y="134"/>
                  </a:lnTo>
                  <a:lnTo>
                    <a:pt x="222" y="142"/>
                  </a:lnTo>
                  <a:lnTo>
                    <a:pt x="227" y="149"/>
                  </a:lnTo>
                  <a:lnTo>
                    <a:pt x="231" y="158"/>
                  </a:lnTo>
                  <a:lnTo>
                    <a:pt x="235" y="166"/>
                  </a:lnTo>
                  <a:lnTo>
                    <a:pt x="237" y="176"/>
                  </a:lnTo>
                  <a:lnTo>
                    <a:pt x="239" y="186"/>
                  </a:lnTo>
                  <a:lnTo>
                    <a:pt x="239" y="196"/>
                  </a:lnTo>
                  <a:lnTo>
                    <a:pt x="239" y="357"/>
                  </a:lnTo>
                  <a:lnTo>
                    <a:pt x="158" y="357"/>
                  </a:lnTo>
                  <a:lnTo>
                    <a:pt x="158" y="333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Freeform 20"/>
            <p:cNvSpPr>
              <a:spLocks/>
            </p:cNvSpPr>
            <p:nvPr userDrawn="1"/>
          </p:nvSpPr>
          <p:spPr bwMode="auto">
            <a:xfrm>
              <a:off x="3057" y="440"/>
              <a:ext cx="51" cy="51"/>
            </a:xfrm>
            <a:custGeom>
              <a:avLst/>
              <a:gdLst>
                <a:gd name="T0" fmla="*/ 88 w 254"/>
                <a:gd name="T1" fmla="*/ 254 h 254"/>
                <a:gd name="T2" fmla="*/ 0 w 254"/>
                <a:gd name="T3" fmla="*/ 254 h 254"/>
                <a:gd name="T4" fmla="*/ 0 w 254"/>
                <a:gd name="T5" fmla="*/ 5 h 254"/>
                <a:gd name="T6" fmla="*/ 83 w 254"/>
                <a:gd name="T7" fmla="*/ 5 h 254"/>
                <a:gd name="T8" fmla="*/ 83 w 254"/>
                <a:gd name="T9" fmla="*/ 38 h 254"/>
                <a:gd name="T10" fmla="*/ 89 w 254"/>
                <a:gd name="T11" fmla="*/ 31 h 254"/>
                <a:gd name="T12" fmla="*/ 96 w 254"/>
                <a:gd name="T13" fmla="*/ 25 h 254"/>
                <a:gd name="T14" fmla="*/ 105 w 254"/>
                <a:gd name="T15" fmla="*/ 18 h 254"/>
                <a:gd name="T16" fmla="*/ 114 w 254"/>
                <a:gd name="T17" fmla="*/ 12 h 254"/>
                <a:gd name="T18" fmla="*/ 126 w 254"/>
                <a:gd name="T19" fmla="*/ 7 h 254"/>
                <a:gd name="T20" fmla="*/ 137 w 254"/>
                <a:gd name="T21" fmla="*/ 3 h 254"/>
                <a:gd name="T22" fmla="*/ 151 w 254"/>
                <a:gd name="T23" fmla="*/ 1 h 254"/>
                <a:gd name="T24" fmla="*/ 165 w 254"/>
                <a:gd name="T25" fmla="*/ 0 h 254"/>
                <a:gd name="T26" fmla="*/ 174 w 254"/>
                <a:gd name="T27" fmla="*/ 0 h 254"/>
                <a:gd name="T28" fmla="*/ 184 w 254"/>
                <a:gd name="T29" fmla="*/ 1 h 254"/>
                <a:gd name="T30" fmla="*/ 192 w 254"/>
                <a:gd name="T31" fmla="*/ 3 h 254"/>
                <a:gd name="T32" fmla="*/ 200 w 254"/>
                <a:gd name="T33" fmla="*/ 5 h 254"/>
                <a:gd name="T34" fmla="*/ 208 w 254"/>
                <a:gd name="T35" fmla="*/ 9 h 254"/>
                <a:gd name="T36" fmla="*/ 215 w 254"/>
                <a:gd name="T37" fmla="*/ 13 h 254"/>
                <a:gd name="T38" fmla="*/ 222 w 254"/>
                <a:gd name="T39" fmla="*/ 18 h 254"/>
                <a:gd name="T40" fmla="*/ 228 w 254"/>
                <a:gd name="T41" fmla="*/ 24 h 254"/>
                <a:gd name="T42" fmla="*/ 233 w 254"/>
                <a:gd name="T43" fmla="*/ 31 h 254"/>
                <a:gd name="T44" fmla="*/ 239 w 254"/>
                <a:gd name="T45" fmla="*/ 38 h 254"/>
                <a:gd name="T46" fmla="*/ 243 w 254"/>
                <a:gd name="T47" fmla="*/ 45 h 254"/>
                <a:gd name="T48" fmla="*/ 247 w 254"/>
                <a:gd name="T49" fmla="*/ 53 h 254"/>
                <a:gd name="T50" fmla="*/ 250 w 254"/>
                <a:gd name="T51" fmla="*/ 62 h 254"/>
                <a:gd name="T52" fmla="*/ 252 w 254"/>
                <a:gd name="T53" fmla="*/ 71 h 254"/>
                <a:gd name="T54" fmla="*/ 253 w 254"/>
                <a:gd name="T55" fmla="*/ 81 h 254"/>
                <a:gd name="T56" fmla="*/ 254 w 254"/>
                <a:gd name="T57" fmla="*/ 92 h 254"/>
                <a:gd name="T58" fmla="*/ 254 w 254"/>
                <a:gd name="T59" fmla="*/ 254 h 254"/>
                <a:gd name="T60" fmla="*/ 165 w 254"/>
                <a:gd name="T61" fmla="*/ 254 h 254"/>
                <a:gd name="T62" fmla="*/ 165 w 254"/>
                <a:gd name="T63" fmla="*/ 118 h 254"/>
                <a:gd name="T64" fmla="*/ 165 w 254"/>
                <a:gd name="T65" fmla="*/ 108 h 254"/>
                <a:gd name="T66" fmla="*/ 163 w 254"/>
                <a:gd name="T67" fmla="*/ 100 h 254"/>
                <a:gd name="T68" fmla="*/ 159 w 254"/>
                <a:gd name="T69" fmla="*/ 93 h 254"/>
                <a:gd name="T70" fmla="*/ 155 w 254"/>
                <a:gd name="T71" fmla="*/ 87 h 254"/>
                <a:gd name="T72" fmla="*/ 149 w 254"/>
                <a:gd name="T73" fmla="*/ 83 h 254"/>
                <a:gd name="T74" fmla="*/ 143 w 254"/>
                <a:gd name="T75" fmla="*/ 80 h 254"/>
                <a:gd name="T76" fmla="*/ 135 w 254"/>
                <a:gd name="T77" fmla="*/ 78 h 254"/>
                <a:gd name="T78" fmla="*/ 127 w 254"/>
                <a:gd name="T79" fmla="*/ 78 h 254"/>
                <a:gd name="T80" fmla="*/ 120 w 254"/>
                <a:gd name="T81" fmla="*/ 78 h 254"/>
                <a:gd name="T82" fmla="*/ 113 w 254"/>
                <a:gd name="T83" fmla="*/ 80 h 254"/>
                <a:gd name="T84" fmla="*/ 106 w 254"/>
                <a:gd name="T85" fmla="*/ 84 h 254"/>
                <a:gd name="T86" fmla="*/ 100 w 254"/>
                <a:gd name="T87" fmla="*/ 87 h 254"/>
                <a:gd name="T88" fmla="*/ 96 w 254"/>
                <a:gd name="T89" fmla="*/ 93 h 254"/>
                <a:gd name="T90" fmla="*/ 91 w 254"/>
                <a:gd name="T91" fmla="*/ 99 h 254"/>
                <a:gd name="T92" fmla="*/ 89 w 254"/>
                <a:gd name="T93" fmla="*/ 106 h 254"/>
                <a:gd name="T94" fmla="*/ 88 w 254"/>
                <a:gd name="T95" fmla="*/ 114 h 254"/>
                <a:gd name="T96" fmla="*/ 88 w 254"/>
                <a:gd name="T97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4" h="254">
                  <a:moveTo>
                    <a:pt x="88" y="254"/>
                  </a:moveTo>
                  <a:lnTo>
                    <a:pt x="0" y="254"/>
                  </a:lnTo>
                  <a:lnTo>
                    <a:pt x="0" y="5"/>
                  </a:lnTo>
                  <a:lnTo>
                    <a:pt x="83" y="5"/>
                  </a:lnTo>
                  <a:lnTo>
                    <a:pt x="83" y="38"/>
                  </a:lnTo>
                  <a:lnTo>
                    <a:pt x="89" y="31"/>
                  </a:lnTo>
                  <a:lnTo>
                    <a:pt x="96" y="25"/>
                  </a:lnTo>
                  <a:lnTo>
                    <a:pt x="105" y="18"/>
                  </a:lnTo>
                  <a:lnTo>
                    <a:pt x="114" y="12"/>
                  </a:lnTo>
                  <a:lnTo>
                    <a:pt x="126" y="7"/>
                  </a:lnTo>
                  <a:lnTo>
                    <a:pt x="137" y="3"/>
                  </a:lnTo>
                  <a:lnTo>
                    <a:pt x="151" y="1"/>
                  </a:lnTo>
                  <a:lnTo>
                    <a:pt x="165" y="0"/>
                  </a:lnTo>
                  <a:lnTo>
                    <a:pt x="174" y="0"/>
                  </a:lnTo>
                  <a:lnTo>
                    <a:pt x="184" y="1"/>
                  </a:lnTo>
                  <a:lnTo>
                    <a:pt x="192" y="3"/>
                  </a:lnTo>
                  <a:lnTo>
                    <a:pt x="200" y="5"/>
                  </a:lnTo>
                  <a:lnTo>
                    <a:pt x="208" y="9"/>
                  </a:lnTo>
                  <a:lnTo>
                    <a:pt x="215" y="13"/>
                  </a:lnTo>
                  <a:lnTo>
                    <a:pt x="222" y="18"/>
                  </a:lnTo>
                  <a:lnTo>
                    <a:pt x="228" y="24"/>
                  </a:lnTo>
                  <a:lnTo>
                    <a:pt x="233" y="31"/>
                  </a:lnTo>
                  <a:lnTo>
                    <a:pt x="239" y="38"/>
                  </a:lnTo>
                  <a:lnTo>
                    <a:pt x="243" y="45"/>
                  </a:lnTo>
                  <a:lnTo>
                    <a:pt x="247" y="53"/>
                  </a:lnTo>
                  <a:lnTo>
                    <a:pt x="250" y="62"/>
                  </a:lnTo>
                  <a:lnTo>
                    <a:pt x="252" y="71"/>
                  </a:lnTo>
                  <a:lnTo>
                    <a:pt x="253" y="81"/>
                  </a:lnTo>
                  <a:lnTo>
                    <a:pt x="254" y="92"/>
                  </a:lnTo>
                  <a:lnTo>
                    <a:pt x="254" y="254"/>
                  </a:lnTo>
                  <a:lnTo>
                    <a:pt x="165" y="254"/>
                  </a:lnTo>
                  <a:lnTo>
                    <a:pt x="165" y="118"/>
                  </a:lnTo>
                  <a:lnTo>
                    <a:pt x="165" y="108"/>
                  </a:lnTo>
                  <a:lnTo>
                    <a:pt x="163" y="100"/>
                  </a:lnTo>
                  <a:lnTo>
                    <a:pt x="159" y="93"/>
                  </a:lnTo>
                  <a:lnTo>
                    <a:pt x="155" y="87"/>
                  </a:lnTo>
                  <a:lnTo>
                    <a:pt x="149" y="83"/>
                  </a:lnTo>
                  <a:lnTo>
                    <a:pt x="143" y="80"/>
                  </a:lnTo>
                  <a:lnTo>
                    <a:pt x="135" y="78"/>
                  </a:lnTo>
                  <a:lnTo>
                    <a:pt x="127" y="78"/>
                  </a:lnTo>
                  <a:lnTo>
                    <a:pt x="120" y="78"/>
                  </a:lnTo>
                  <a:lnTo>
                    <a:pt x="113" y="80"/>
                  </a:lnTo>
                  <a:lnTo>
                    <a:pt x="106" y="84"/>
                  </a:lnTo>
                  <a:lnTo>
                    <a:pt x="100" y="87"/>
                  </a:lnTo>
                  <a:lnTo>
                    <a:pt x="96" y="93"/>
                  </a:lnTo>
                  <a:lnTo>
                    <a:pt x="91" y="99"/>
                  </a:lnTo>
                  <a:lnTo>
                    <a:pt x="89" y="106"/>
                  </a:lnTo>
                  <a:lnTo>
                    <a:pt x="88" y="114"/>
                  </a:lnTo>
                  <a:lnTo>
                    <a:pt x="88" y="254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8" name="Freeform 21"/>
            <p:cNvSpPr>
              <a:spLocks noEditPoints="1"/>
            </p:cNvSpPr>
            <p:nvPr userDrawn="1"/>
          </p:nvSpPr>
          <p:spPr bwMode="auto">
            <a:xfrm>
              <a:off x="2907" y="540"/>
              <a:ext cx="60" cy="54"/>
            </a:xfrm>
            <a:custGeom>
              <a:avLst/>
              <a:gdLst>
                <a:gd name="T0" fmla="*/ 93 w 299"/>
                <a:gd name="T1" fmla="*/ 147 h 270"/>
                <a:gd name="T2" fmla="*/ 102 w 299"/>
                <a:gd name="T3" fmla="*/ 169 h 270"/>
                <a:gd name="T4" fmla="*/ 117 w 299"/>
                <a:gd name="T5" fmla="*/ 185 h 270"/>
                <a:gd name="T6" fmla="*/ 132 w 299"/>
                <a:gd name="T7" fmla="*/ 192 h 270"/>
                <a:gd name="T8" fmla="*/ 144 w 299"/>
                <a:gd name="T9" fmla="*/ 194 h 270"/>
                <a:gd name="T10" fmla="*/ 155 w 299"/>
                <a:gd name="T11" fmla="*/ 194 h 270"/>
                <a:gd name="T12" fmla="*/ 167 w 299"/>
                <a:gd name="T13" fmla="*/ 192 h 270"/>
                <a:gd name="T14" fmla="*/ 182 w 299"/>
                <a:gd name="T15" fmla="*/ 185 h 270"/>
                <a:gd name="T16" fmla="*/ 197 w 299"/>
                <a:gd name="T17" fmla="*/ 169 h 270"/>
                <a:gd name="T18" fmla="*/ 205 w 299"/>
                <a:gd name="T19" fmla="*/ 153 h 270"/>
                <a:gd name="T20" fmla="*/ 207 w 299"/>
                <a:gd name="T21" fmla="*/ 141 h 270"/>
                <a:gd name="T22" fmla="*/ 206 w 299"/>
                <a:gd name="T23" fmla="*/ 123 h 270"/>
                <a:gd name="T24" fmla="*/ 197 w 299"/>
                <a:gd name="T25" fmla="*/ 102 h 270"/>
                <a:gd name="T26" fmla="*/ 182 w 299"/>
                <a:gd name="T27" fmla="*/ 86 h 270"/>
                <a:gd name="T28" fmla="*/ 167 w 299"/>
                <a:gd name="T29" fmla="*/ 78 h 270"/>
                <a:gd name="T30" fmla="*/ 155 w 299"/>
                <a:gd name="T31" fmla="*/ 76 h 270"/>
                <a:gd name="T32" fmla="*/ 144 w 299"/>
                <a:gd name="T33" fmla="*/ 76 h 270"/>
                <a:gd name="T34" fmla="*/ 132 w 299"/>
                <a:gd name="T35" fmla="*/ 78 h 270"/>
                <a:gd name="T36" fmla="*/ 117 w 299"/>
                <a:gd name="T37" fmla="*/ 86 h 270"/>
                <a:gd name="T38" fmla="*/ 102 w 299"/>
                <a:gd name="T39" fmla="*/ 102 h 270"/>
                <a:gd name="T40" fmla="*/ 93 w 299"/>
                <a:gd name="T41" fmla="*/ 123 h 270"/>
                <a:gd name="T42" fmla="*/ 299 w 299"/>
                <a:gd name="T43" fmla="*/ 135 h 270"/>
                <a:gd name="T44" fmla="*/ 295 w 299"/>
                <a:gd name="T45" fmla="*/ 163 h 270"/>
                <a:gd name="T46" fmla="*/ 287 w 299"/>
                <a:gd name="T47" fmla="*/ 188 h 270"/>
                <a:gd name="T48" fmla="*/ 273 w 299"/>
                <a:gd name="T49" fmla="*/ 211 h 270"/>
                <a:gd name="T50" fmla="*/ 256 w 299"/>
                <a:gd name="T51" fmla="*/ 232 h 270"/>
                <a:gd name="T52" fmla="*/ 234 w 299"/>
                <a:gd name="T53" fmla="*/ 248 h 270"/>
                <a:gd name="T54" fmla="*/ 208 w 299"/>
                <a:gd name="T55" fmla="*/ 260 h 270"/>
                <a:gd name="T56" fmla="*/ 181 w 299"/>
                <a:gd name="T57" fmla="*/ 268 h 270"/>
                <a:gd name="T58" fmla="*/ 149 w 299"/>
                <a:gd name="T59" fmla="*/ 270 h 270"/>
                <a:gd name="T60" fmla="*/ 118 w 299"/>
                <a:gd name="T61" fmla="*/ 268 h 270"/>
                <a:gd name="T62" fmla="*/ 90 w 299"/>
                <a:gd name="T63" fmla="*/ 260 h 270"/>
                <a:gd name="T64" fmla="*/ 65 w 299"/>
                <a:gd name="T65" fmla="*/ 248 h 270"/>
                <a:gd name="T66" fmla="*/ 43 w 299"/>
                <a:gd name="T67" fmla="*/ 232 h 270"/>
                <a:gd name="T68" fmla="*/ 24 w 299"/>
                <a:gd name="T69" fmla="*/ 211 h 270"/>
                <a:gd name="T70" fmla="*/ 12 w 299"/>
                <a:gd name="T71" fmla="*/ 188 h 270"/>
                <a:gd name="T72" fmla="*/ 2 w 299"/>
                <a:gd name="T73" fmla="*/ 163 h 270"/>
                <a:gd name="T74" fmla="*/ 0 w 299"/>
                <a:gd name="T75" fmla="*/ 135 h 270"/>
                <a:gd name="T76" fmla="*/ 2 w 299"/>
                <a:gd name="T77" fmla="*/ 107 h 270"/>
                <a:gd name="T78" fmla="*/ 12 w 299"/>
                <a:gd name="T79" fmla="*/ 81 h 270"/>
                <a:gd name="T80" fmla="*/ 24 w 299"/>
                <a:gd name="T81" fmla="*/ 58 h 270"/>
                <a:gd name="T82" fmla="*/ 43 w 299"/>
                <a:gd name="T83" fmla="*/ 39 h 270"/>
                <a:gd name="T84" fmla="*/ 65 w 299"/>
                <a:gd name="T85" fmla="*/ 22 h 270"/>
                <a:gd name="T86" fmla="*/ 90 w 299"/>
                <a:gd name="T87" fmla="*/ 10 h 270"/>
                <a:gd name="T88" fmla="*/ 118 w 299"/>
                <a:gd name="T89" fmla="*/ 2 h 270"/>
                <a:gd name="T90" fmla="*/ 149 w 299"/>
                <a:gd name="T91" fmla="*/ 0 h 270"/>
                <a:gd name="T92" fmla="*/ 181 w 299"/>
                <a:gd name="T93" fmla="*/ 2 h 270"/>
                <a:gd name="T94" fmla="*/ 208 w 299"/>
                <a:gd name="T95" fmla="*/ 10 h 270"/>
                <a:gd name="T96" fmla="*/ 234 w 299"/>
                <a:gd name="T97" fmla="*/ 22 h 270"/>
                <a:gd name="T98" fmla="*/ 256 w 299"/>
                <a:gd name="T99" fmla="*/ 39 h 270"/>
                <a:gd name="T100" fmla="*/ 273 w 299"/>
                <a:gd name="T101" fmla="*/ 58 h 270"/>
                <a:gd name="T102" fmla="*/ 287 w 299"/>
                <a:gd name="T103" fmla="*/ 81 h 270"/>
                <a:gd name="T104" fmla="*/ 295 w 299"/>
                <a:gd name="T105" fmla="*/ 107 h 270"/>
                <a:gd name="T106" fmla="*/ 299 w 299"/>
                <a:gd name="T107" fmla="*/ 13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9" h="270">
                  <a:moveTo>
                    <a:pt x="91" y="135"/>
                  </a:moveTo>
                  <a:lnTo>
                    <a:pt x="93" y="147"/>
                  </a:lnTo>
                  <a:lnTo>
                    <a:pt x="96" y="158"/>
                  </a:lnTo>
                  <a:lnTo>
                    <a:pt x="102" y="169"/>
                  </a:lnTo>
                  <a:lnTo>
                    <a:pt x="109" y="178"/>
                  </a:lnTo>
                  <a:lnTo>
                    <a:pt x="117" y="185"/>
                  </a:lnTo>
                  <a:lnTo>
                    <a:pt x="126" y="189"/>
                  </a:lnTo>
                  <a:lnTo>
                    <a:pt x="132" y="192"/>
                  </a:lnTo>
                  <a:lnTo>
                    <a:pt x="138" y="193"/>
                  </a:lnTo>
                  <a:lnTo>
                    <a:pt x="144" y="194"/>
                  </a:lnTo>
                  <a:lnTo>
                    <a:pt x="149" y="194"/>
                  </a:lnTo>
                  <a:lnTo>
                    <a:pt x="155" y="194"/>
                  </a:lnTo>
                  <a:lnTo>
                    <a:pt x="161" y="193"/>
                  </a:lnTo>
                  <a:lnTo>
                    <a:pt x="167" y="192"/>
                  </a:lnTo>
                  <a:lnTo>
                    <a:pt x="171" y="189"/>
                  </a:lnTo>
                  <a:lnTo>
                    <a:pt x="182" y="185"/>
                  </a:lnTo>
                  <a:lnTo>
                    <a:pt x="190" y="178"/>
                  </a:lnTo>
                  <a:lnTo>
                    <a:pt x="197" y="169"/>
                  </a:lnTo>
                  <a:lnTo>
                    <a:pt x="203" y="158"/>
                  </a:lnTo>
                  <a:lnTo>
                    <a:pt x="205" y="153"/>
                  </a:lnTo>
                  <a:lnTo>
                    <a:pt x="206" y="147"/>
                  </a:lnTo>
                  <a:lnTo>
                    <a:pt x="207" y="141"/>
                  </a:lnTo>
                  <a:lnTo>
                    <a:pt x="207" y="135"/>
                  </a:lnTo>
                  <a:lnTo>
                    <a:pt x="206" y="123"/>
                  </a:lnTo>
                  <a:lnTo>
                    <a:pt x="203" y="111"/>
                  </a:lnTo>
                  <a:lnTo>
                    <a:pt x="197" y="102"/>
                  </a:lnTo>
                  <a:lnTo>
                    <a:pt x="190" y="93"/>
                  </a:lnTo>
                  <a:lnTo>
                    <a:pt x="182" y="86"/>
                  </a:lnTo>
                  <a:lnTo>
                    <a:pt x="171" y="80"/>
                  </a:lnTo>
                  <a:lnTo>
                    <a:pt x="167" y="78"/>
                  </a:lnTo>
                  <a:lnTo>
                    <a:pt x="161" y="77"/>
                  </a:lnTo>
                  <a:lnTo>
                    <a:pt x="155" y="76"/>
                  </a:lnTo>
                  <a:lnTo>
                    <a:pt x="149" y="76"/>
                  </a:lnTo>
                  <a:lnTo>
                    <a:pt x="144" y="76"/>
                  </a:lnTo>
                  <a:lnTo>
                    <a:pt x="138" y="77"/>
                  </a:lnTo>
                  <a:lnTo>
                    <a:pt x="132" y="78"/>
                  </a:lnTo>
                  <a:lnTo>
                    <a:pt x="126" y="80"/>
                  </a:lnTo>
                  <a:lnTo>
                    <a:pt x="117" y="86"/>
                  </a:lnTo>
                  <a:lnTo>
                    <a:pt x="109" y="93"/>
                  </a:lnTo>
                  <a:lnTo>
                    <a:pt x="102" y="102"/>
                  </a:lnTo>
                  <a:lnTo>
                    <a:pt x="96" y="111"/>
                  </a:lnTo>
                  <a:lnTo>
                    <a:pt x="93" y="123"/>
                  </a:lnTo>
                  <a:lnTo>
                    <a:pt x="91" y="135"/>
                  </a:lnTo>
                  <a:close/>
                  <a:moveTo>
                    <a:pt x="299" y="135"/>
                  </a:moveTo>
                  <a:lnTo>
                    <a:pt x="297" y="149"/>
                  </a:lnTo>
                  <a:lnTo>
                    <a:pt x="295" y="163"/>
                  </a:lnTo>
                  <a:lnTo>
                    <a:pt x="292" y="176"/>
                  </a:lnTo>
                  <a:lnTo>
                    <a:pt x="287" y="188"/>
                  </a:lnTo>
                  <a:lnTo>
                    <a:pt x="281" y="201"/>
                  </a:lnTo>
                  <a:lnTo>
                    <a:pt x="273" y="211"/>
                  </a:lnTo>
                  <a:lnTo>
                    <a:pt x="265" y="222"/>
                  </a:lnTo>
                  <a:lnTo>
                    <a:pt x="256" y="232"/>
                  </a:lnTo>
                  <a:lnTo>
                    <a:pt x="245" y="240"/>
                  </a:lnTo>
                  <a:lnTo>
                    <a:pt x="234" y="248"/>
                  </a:lnTo>
                  <a:lnTo>
                    <a:pt x="221" y="255"/>
                  </a:lnTo>
                  <a:lnTo>
                    <a:pt x="208" y="260"/>
                  </a:lnTo>
                  <a:lnTo>
                    <a:pt x="194" y="264"/>
                  </a:lnTo>
                  <a:lnTo>
                    <a:pt x="181" y="268"/>
                  </a:lnTo>
                  <a:lnTo>
                    <a:pt x="164" y="270"/>
                  </a:lnTo>
                  <a:lnTo>
                    <a:pt x="149" y="270"/>
                  </a:lnTo>
                  <a:lnTo>
                    <a:pt x="133" y="270"/>
                  </a:lnTo>
                  <a:lnTo>
                    <a:pt x="118" y="268"/>
                  </a:lnTo>
                  <a:lnTo>
                    <a:pt x="104" y="264"/>
                  </a:lnTo>
                  <a:lnTo>
                    <a:pt x="90" y="260"/>
                  </a:lnTo>
                  <a:lnTo>
                    <a:pt x="76" y="255"/>
                  </a:lnTo>
                  <a:lnTo>
                    <a:pt x="65" y="248"/>
                  </a:lnTo>
                  <a:lnTo>
                    <a:pt x="53" y="240"/>
                  </a:lnTo>
                  <a:lnTo>
                    <a:pt x="43" y="232"/>
                  </a:lnTo>
                  <a:lnTo>
                    <a:pt x="34" y="222"/>
                  </a:lnTo>
                  <a:lnTo>
                    <a:pt x="24" y="211"/>
                  </a:lnTo>
                  <a:lnTo>
                    <a:pt x="17" y="201"/>
                  </a:lnTo>
                  <a:lnTo>
                    <a:pt x="12" y="188"/>
                  </a:lnTo>
                  <a:lnTo>
                    <a:pt x="6" y="176"/>
                  </a:lnTo>
                  <a:lnTo>
                    <a:pt x="2" y="163"/>
                  </a:lnTo>
                  <a:lnTo>
                    <a:pt x="0" y="149"/>
                  </a:lnTo>
                  <a:lnTo>
                    <a:pt x="0" y="135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2" y="81"/>
                  </a:lnTo>
                  <a:lnTo>
                    <a:pt x="17" y="70"/>
                  </a:lnTo>
                  <a:lnTo>
                    <a:pt x="24" y="58"/>
                  </a:lnTo>
                  <a:lnTo>
                    <a:pt x="34" y="48"/>
                  </a:lnTo>
                  <a:lnTo>
                    <a:pt x="43" y="39"/>
                  </a:lnTo>
                  <a:lnTo>
                    <a:pt x="53" y="30"/>
                  </a:lnTo>
                  <a:lnTo>
                    <a:pt x="65" y="22"/>
                  </a:lnTo>
                  <a:lnTo>
                    <a:pt x="76" y="16"/>
                  </a:lnTo>
                  <a:lnTo>
                    <a:pt x="90" y="10"/>
                  </a:lnTo>
                  <a:lnTo>
                    <a:pt x="104" y="5"/>
                  </a:lnTo>
                  <a:lnTo>
                    <a:pt x="118" y="2"/>
                  </a:lnTo>
                  <a:lnTo>
                    <a:pt x="133" y="0"/>
                  </a:lnTo>
                  <a:lnTo>
                    <a:pt x="149" y="0"/>
                  </a:lnTo>
                  <a:lnTo>
                    <a:pt x="164" y="0"/>
                  </a:lnTo>
                  <a:lnTo>
                    <a:pt x="181" y="2"/>
                  </a:lnTo>
                  <a:lnTo>
                    <a:pt x="194" y="5"/>
                  </a:lnTo>
                  <a:lnTo>
                    <a:pt x="208" y="10"/>
                  </a:lnTo>
                  <a:lnTo>
                    <a:pt x="221" y="16"/>
                  </a:lnTo>
                  <a:lnTo>
                    <a:pt x="234" y="22"/>
                  </a:lnTo>
                  <a:lnTo>
                    <a:pt x="245" y="30"/>
                  </a:lnTo>
                  <a:lnTo>
                    <a:pt x="256" y="39"/>
                  </a:lnTo>
                  <a:lnTo>
                    <a:pt x="265" y="48"/>
                  </a:lnTo>
                  <a:lnTo>
                    <a:pt x="273" y="58"/>
                  </a:lnTo>
                  <a:lnTo>
                    <a:pt x="281" y="70"/>
                  </a:lnTo>
                  <a:lnTo>
                    <a:pt x="287" y="81"/>
                  </a:lnTo>
                  <a:lnTo>
                    <a:pt x="292" y="94"/>
                  </a:lnTo>
                  <a:lnTo>
                    <a:pt x="295" y="107"/>
                  </a:lnTo>
                  <a:lnTo>
                    <a:pt x="297" y="120"/>
                  </a:lnTo>
                  <a:lnTo>
                    <a:pt x="299" y="135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9" name="Freeform 22"/>
            <p:cNvSpPr>
              <a:spLocks noEditPoints="1"/>
            </p:cNvSpPr>
            <p:nvPr userDrawn="1"/>
          </p:nvSpPr>
          <p:spPr bwMode="auto">
            <a:xfrm>
              <a:off x="2974" y="514"/>
              <a:ext cx="58" cy="79"/>
            </a:xfrm>
            <a:custGeom>
              <a:avLst/>
              <a:gdLst>
                <a:gd name="T0" fmla="*/ 156 w 292"/>
                <a:gd name="T1" fmla="*/ 317 h 395"/>
                <a:gd name="T2" fmla="*/ 175 w 292"/>
                <a:gd name="T3" fmla="*/ 309 h 395"/>
                <a:gd name="T4" fmla="*/ 190 w 292"/>
                <a:gd name="T5" fmla="*/ 294 h 395"/>
                <a:gd name="T6" fmla="*/ 199 w 292"/>
                <a:gd name="T7" fmla="*/ 274 h 395"/>
                <a:gd name="T8" fmla="*/ 199 w 292"/>
                <a:gd name="T9" fmla="*/ 251 h 395"/>
                <a:gd name="T10" fmla="*/ 190 w 292"/>
                <a:gd name="T11" fmla="*/ 231 h 395"/>
                <a:gd name="T12" fmla="*/ 175 w 292"/>
                <a:gd name="T13" fmla="*/ 216 h 395"/>
                <a:gd name="T14" fmla="*/ 156 w 292"/>
                <a:gd name="T15" fmla="*/ 208 h 395"/>
                <a:gd name="T16" fmla="*/ 132 w 292"/>
                <a:gd name="T17" fmla="*/ 208 h 395"/>
                <a:gd name="T18" fmla="*/ 112 w 292"/>
                <a:gd name="T19" fmla="*/ 216 h 395"/>
                <a:gd name="T20" fmla="*/ 96 w 292"/>
                <a:gd name="T21" fmla="*/ 231 h 395"/>
                <a:gd name="T22" fmla="*/ 87 w 292"/>
                <a:gd name="T23" fmla="*/ 252 h 395"/>
                <a:gd name="T24" fmla="*/ 87 w 292"/>
                <a:gd name="T25" fmla="*/ 274 h 395"/>
                <a:gd name="T26" fmla="*/ 96 w 292"/>
                <a:gd name="T27" fmla="*/ 294 h 395"/>
                <a:gd name="T28" fmla="*/ 112 w 292"/>
                <a:gd name="T29" fmla="*/ 309 h 395"/>
                <a:gd name="T30" fmla="*/ 132 w 292"/>
                <a:gd name="T31" fmla="*/ 317 h 395"/>
                <a:gd name="T32" fmla="*/ 175 w 292"/>
                <a:gd name="T33" fmla="*/ 395 h 395"/>
                <a:gd name="T34" fmla="*/ 146 w 292"/>
                <a:gd name="T35" fmla="*/ 392 h 395"/>
                <a:gd name="T36" fmla="*/ 122 w 292"/>
                <a:gd name="T37" fmla="*/ 383 h 395"/>
                <a:gd name="T38" fmla="*/ 100 w 292"/>
                <a:gd name="T39" fmla="*/ 369 h 395"/>
                <a:gd name="T40" fmla="*/ 83 w 292"/>
                <a:gd name="T41" fmla="*/ 351 h 395"/>
                <a:gd name="T42" fmla="*/ 0 w 292"/>
                <a:gd name="T43" fmla="*/ 386 h 395"/>
                <a:gd name="T44" fmla="*/ 88 w 292"/>
                <a:gd name="T45" fmla="*/ 0 h 395"/>
                <a:gd name="T46" fmla="*/ 96 w 292"/>
                <a:gd name="T47" fmla="*/ 162 h 395"/>
                <a:gd name="T48" fmla="*/ 116 w 292"/>
                <a:gd name="T49" fmla="*/ 147 h 395"/>
                <a:gd name="T50" fmla="*/ 138 w 292"/>
                <a:gd name="T51" fmla="*/ 137 h 395"/>
                <a:gd name="T52" fmla="*/ 162 w 292"/>
                <a:gd name="T53" fmla="*/ 131 h 395"/>
                <a:gd name="T54" fmla="*/ 187 w 292"/>
                <a:gd name="T55" fmla="*/ 131 h 395"/>
                <a:gd name="T56" fmla="*/ 210 w 292"/>
                <a:gd name="T57" fmla="*/ 137 h 395"/>
                <a:gd name="T58" fmla="*/ 231 w 292"/>
                <a:gd name="T59" fmla="*/ 147 h 395"/>
                <a:gd name="T60" fmla="*/ 249 w 292"/>
                <a:gd name="T61" fmla="*/ 161 h 395"/>
                <a:gd name="T62" fmla="*/ 265 w 292"/>
                <a:gd name="T63" fmla="*/ 179 h 395"/>
                <a:gd name="T64" fmla="*/ 278 w 292"/>
                <a:gd name="T65" fmla="*/ 200 h 395"/>
                <a:gd name="T66" fmla="*/ 286 w 292"/>
                <a:gd name="T67" fmla="*/ 224 h 395"/>
                <a:gd name="T68" fmla="*/ 291 w 292"/>
                <a:gd name="T69" fmla="*/ 251 h 395"/>
                <a:gd name="T70" fmla="*/ 291 w 292"/>
                <a:gd name="T71" fmla="*/ 278 h 395"/>
                <a:gd name="T72" fmla="*/ 286 w 292"/>
                <a:gd name="T73" fmla="*/ 305 h 395"/>
                <a:gd name="T74" fmla="*/ 278 w 292"/>
                <a:gd name="T75" fmla="*/ 329 h 395"/>
                <a:gd name="T76" fmla="*/ 265 w 292"/>
                <a:gd name="T77" fmla="*/ 350 h 395"/>
                <a:gd name="T78" fmla="*/ 249 w 292"/>
                <a:gd name="T79" fmla="*/ 367 h 395"/>
                <a:gd name="T80" fmla="*/ 231 w 292"/>
                <a:gd name="T81" fmla="*/ 380 h 395"/>
                <a:gd name="T82" fmla="*/ 210 w 292"/>
                <a:gd name="T83" fmla="*/ 390 h 395"/>
                <a:gd name="T84" fmla="*/ 187 w 292"/>
                <a:gd name="T85" fmla="*/ 395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2" h="395">
                  <a:moveTo>
                    <a:pt x="144" y="319"/>
                  </a:moveTo>
                  <a:lnTo>
                    <a:pt x="156" y="317"/>
                  </a:lnTo>
                  <a:lnTo>
                    <a:pt x="166" y="315"/>
                  </a:lnTo>
                  <a:lnTo>
                    <a:pt x="175" y="309"/>
                  </a:lnTo>
                  <a:lnTo>
                    <a:pt x="183" y="303"/>
                  </a:lnTo>
                  <a:lnTo>
                    <a:pt x="190" y="294"/>
                  </a:lnTo>
                  <a:lnTo>
                    <a:pt x="196" y="285"/>
                  </a:lnTo>
                  <a:lnTo>
                    <a:pt x="199" y="274"/>
                  </a:lnTo>
                  <a:lnTo>
                    <a:pt x="201" y="263"/>
                  </a:lnTo>
                  <a:lnTo>
                    <a:pt x="199" y="251"/>
                  </a:lnTo>
                  <a:lnTo>
                    <a:pt x="196" y="240"/>
                  </a:lnTo>
                  <a:lnTo>
                    <a:pt x="190" y="231"/>
                  </a:lnTo>
                  <a:lnTo>
                    <a:pt x="183" y="223"/>
                  </a:lnTo>
                  <a:lnTo>
                    <a:pt x="175" y="216"/>
                  </a:lnTo>
                  <a:lnTo>
                    <a:pt x="166" y="212"/>
                  </a:lnTo>
                  <a:lnTo>
                    <a:pt x="156" y="208"/>
                  </a:lnTo>
                  <a:lnTo>
                    <a:pt x="144" y="207"/>
                  </a:lnTo>
                  <a:lnTo>
                    <a:pt x="132" y="208"/>
                  </a:lnTo>
                  <a:lnTo>
                    <a:pt x="121" y="212"/>
                  </a:lnTo>
                  <a:lnTo>
                    <a:pt x="112" y="216"/>
                  </a:lnTo>
                  <a:lnTo>
                    <a:pt x="103" y="223"/>
                  </a:lnTo>
                  <a:lnTo>
                    <a:pt x="96" y="231"/>
                  </a:lnTo>
                  <a:lnTo>
                    <a:pt x="91" y="240"/>
                  </a:lnTo>
                  <a:lnTo>
                    <a:pt x="87" y="252"/>
                  </a:lnTo>
                  <a:lnTo>
                    <a:pt x="86" y="263"/>
                  </a:lnTo>
                  <a:lnTo>
                    <a:pt x="87" y="274"/>
                  </a:lnTo>
                  <a:lnTo>
                    <a:pt x="91" y="285"/>
                  </a:lnTo>
                  <a:lnTo>
                    <a:pt x="96" y="294"/>
                  </a:lnTo>
                  <a:lnTo>
                    <a:pt x="103" y="303"/>
                  </a:lnTo>
                  <a:lnTo>
                    <a:pt x="112" y="309"/>
                  </a:lnTo>
                  <a:lnTo>
                    <a:pt x="121" y="315"/>
                  </a:lnTo>
                  <a:lnTo>
                    <a:pt x="132" y="317"/>
                  </a:lnTo>
                  <a:lnTo>
                    <a:pt x="144" y="319"/>
                  </a:lnTo>
                  <a:close/>
                  <a:moveTo>
                    <a:pt x="175" y="395"/>
                  </a:moveTo>
                  <a:lnTo>
                    <a:pt x="160" y="395"/>
                  </a:lnTo>
                  <a:lnTo>
                    <a:pt x="146" y="392"/>
                  </a:lnTo>
                  <a:lnTo>
                    <a:pt x="134" y="388"/>
                  </a:lnTo>
                  <a:lnTo>
                    <a:pt x="122" y="383"/>
                  </a:lnTo>
                  <a:lnTo>
                    <a:pt x="110" y="376"/>
                  </a:lnTo>
                  <a:lnTo>
                    <a:pt x="100" y="369"/>
                  </a:lnTo>
                  <a:lnTo>
                    <a:pt x="91" y="360"/>
                  </a:lnTo>
                  <a:lnTo>
                    <a:pt x="83" y="351"/>
                  </a:lnTo>
                  <a:lnTo>
                    <a:pt x="83" y="386"/>
                  </a:lnTo>
                  <a:lnTo>
                    <a:pt x="0" y="386"/>
                  </a:lnTo>
                  <a:lnTo>
                    <a:pt x="0" y="0"/>
                  </a:lnTo>
                  <a:lnTo>
                    <a:pt x="88" y="0"/>
                  </a:lnTo>
                  <a:lnTo>
                    <a:pt x="88" y="170"/>
                  </a:lnTo>
                  <a:lnTo>
                    <a:pt x="96" y="162"/>
                  </a:lnTo>
                  <a:lnTo>
                    <a:pt x="106" y="154"/>
                  </a:lnTo>
                  <a:lnTo>
                    <a:pt x="116" y="147"/>
                  </a:lnTo>
                  <a:lnTo>
                    <a:pt x="127" y="141"/>
                  </a:lnTo>
                  <a:lnTo>
                    <a:pt x="138" y="137"/>
                  </a:lnTo>
                  <a:lnTo>
                    <a:pt x="150" y="133"/>
                  </a:lnTo>
                  <a:lnTo>
                    <a:pt x="162" y="131"/>
                  </a:lnTo>
                  <a:lnTo>
                    <a:pt x="175" y="131"/>
                  </a:lnTo>
                  <a:lnTo>
                    <a:pt x="187" y="131"/>
                  </a:lnTo>
                  <a:lnTo>
                    <a:pt x="199" y="133"/>
                  </a:lnTo>
                  <a:lnTo>
                    <a:pt x="210" y="137"/>
                  </a:lnTo>
                  <a:lnTo>
                    <a:pt x="221" y="141"/>
                  </a:lnTo>
                  <a:lnTo>
                    <a:pt x="231" y="147"/>
                  </a:lnTo>
                  <a:lnTo>
                    <a:pt x="241" y="153"/>
                  </a:lnTo>
                  <a:lnTo>
                    <a:pt x="249" y="161"/>
                  </a:lnTo>
                  <a:lnTo>
                    <a:pt x="259" y="169"/>
                  </a:lnTo>
                  <a:lnTo>
                    <a:pt x="265" y="179"/>
                  </a:lnTo>
                  <a:lnTo>
                    <a:pt x="272" y="189"/>
                  </a:lnTo>
                  <a:lnTo>
                    <a:pt x="278" y="200"/>
                  </a:lnTo>
                  <a:lnTo>
                    <a:pt x="283" y="212"/>
                  </a:lnTo>
                  <a:lnTo>
                    <a:pt x="286" y="224"/>
                  </a:lnTo>
                  <a:lnTo>
                    <a:pt x="290" y="237"/>
                  </a:lnTo>
                  <a:lnTo>
                    <a:pt x="291" y="251"/>
                  </a:lnTo>
                  <a:lnTo>
                    <a:pt x="292" y="265"/>
                  </a:lnTo>
                  <a:lnTo>
                    <a:pt x="291" y="278"/>
                  </a:lnTo>
                  <a:lnTo>
                    <a:pt x="290" y="292"/>
                  </a:lnTo>
                  <a:lnTo>
                    <a:pt x="286" y="305"/>
                  </a:lnTo>
                  <a:lnTo>
                    <a:pt x="283" y="317"/>
                  </a:lnTo>
                  <a:lnTo>
                    <a:pt x="278" y="329"/>
                  </a:lnTo>
                  <a:lnTo>
                    <a:pt x="272" y="339"/>
                  </a:lnTo>
                  <a:lnTo>
                    <a:pt x="265" y="350"/>
                  </a:lnTo>
                  <a:lnTo>
                    <a:pt x="259" y="358"/>
                  </a:lnTo>
                  <a:lnTo>
                    <a:pt x="249" y="367"/>
                  </a:lnTo>
                  <a:lnTo>
                    <a:pt x="241" y="374"/>
                  </a:lnTo>
                  <a:lnTo>
                    <a:pt x="231" y="380"/>
                  </a:lnTo>
                  <a:lnTo>
                    <a:pt x="221" y="385"/>
                  </a:lnTo>
                  <a:lnTo>
                    <a:pt x="210" y="390"/>
                  </a:lnTo>
                  <a:lnTo>
                    <a:pt x="199" y="392"/>
                  </a:lnTo>
                  <a:lnTo>
                    <a:pt x="187" y="395"/>
                  </a:lnTo>
                  <a:lnTo>
                    <a:pt x="175" y="395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0" name="Freeform 23"/>
            <p:cNvSpPr>
              <a:spLocks/>
            </p:cNvSpPr>
            <p:nvPr userDrawn="1"/>
          </p:nvSpPr>
          <p:spPr bwMode="auto">
            <a:xfrm>
              <a:off x="3040" y="541"/>
              <a:ext cx="51" cy="50"/>
            </a:xfrm>
            <a:custGeom>
              <a:avLst/>
              <a:gdLst>
                <a:gd name="T0" fmla="*/ 89 w 255"/>
                <a:gd name="T1" fmla="*/ 253 h 253"/>
                <a:gd name="T2" fmla="*/ 0 w 255"/>
                <a:gd name="T3" fmla="*/ 253 h 253"/>
                <a:gd name="T4" fmla="*/ 0 w 255"/>
                <a:gd name="T5" fmla="*/ 6 h 253"/>
                <a:gd name="T6" fmla="*/ 85 w 255"/>
                <a:gd name="T7" fmla="*/ 6 h 253"/>
                <a:gd name="T8" fmla="*/ 85 w 255"/>
                <a:gd name="T9" fmla="*/ 38 h 253"/>
                <a:gd name="T10" fmla="*/ 90 w 255"/>
                <a:gd name="T11" fmla="*/ 31 h 253"/>
                <a:gd name="T12" fmla="*/ 97 w 255"/>
                <a:gd name="T13" fmla="*/ 25 h 253"/>
                <a:gd name="T14" fmla="*/ 105 w 255"/>
                <a:gd name="T15" fmla="*/ 19 h 253"/>
                <a:gd name="T16" fmla="*/ 116 w 255"/>
                <a:gd name="T17" fmla="*/ 13 h 253"/>
                <a:gd name="T18" fmla="*/ 126 w 255"/>
                <a:gd name="T19" fmla="*/ 7 h 253"/>
                <a:gd name="T20" fmla="*/ 139 w 255"/>
                <a:gd name="T21" fmla="*/ 4 h 253"/>
                <a:gd name="T22" fmla="*/ 152 w 255"/>
                <a:gd name="T23" fmla="*/ 0 h 253"/>
                <a:gd name="T24" fmla="*/ 167 w 255"/>
                <a:gd name="T25" fmla="*/ 0 h 253"/>
                <a:gd name="T26" fmla="*/ 176 w 255"/>
                <a:gd name="T27" fmla="*/ 0 h 253"/>
                <a:gd name="T28" fmla="*/ 184 w 255"/>
                <a:gd name="T29" fmla="*/ 2 h 253"/>
                <a:gd name="T30" fmla="*/ 192 w 255"/>
                <a:gd name="T31" fmla="*/ 4 h 253"/>
                <a:gd name="T32" fmla="*/ 201 w 255"/>
                <a:gd name="T33" fmla="*/ 6 h 253"/>
                <a:gd name="T34" fmla="*/ 208 w 255"/>
                <a:gd name="T35" fmla="*/ 10 h 253"/>
                <a:gd name="T36" fmla="*/ 215 w 255"/>
                <a:gd name="T37" fmla="*/ 14 h 253"/>
                <a:gd name="T38" fmla="*/ 222 w 255"/>
                <a:gd name="T39" fmla="*/ 19 h 253"/>
                <a:gd name="T40" fmla="*/ 229 w 255"/>
                <a:gd name="T41" fmla="*/ 25 h 253"/>
                <a:gd name="T42" fmla="*/ 235 w 255"/>
                <a:gd name="T43" fmla="*/ 30 h 253"/>
                <a:gd name="T44" fmla="*/ 240 w 255"/>
                <a:gd name="T45" fmla="*/ 37 h 253"/>
                <a:gd name="T46" fmla="*/ 244 w 255"/>
                <a:gd name="T47" fmla="*/ 45 h 253"/>
                <a:gd name="T48" fmla="*/ 248 w 255"/>
                <a:gd name="T49" fmla="*/ 53 h 253"/>
                <a:gd name="T50" fmla="*/ 251 w 255"/>
                <a:gd name="T51" fmla="*/ 63 h 253"/>
                <a:gd name="T52" fmla="*/ 254 w 255"/>
                <a:gd name="T53" fmla="*/ 72 h 253"/>
                <a:gd name="T54" fmla="*/ 255 w 255"/>
                <a:gd name="T55" fmla="*/ 81 h 253"/>
                <a:gd name="T56" fmla="*/ 255 w 255"/>
                <a:gd name="T57" fmla="*/ 91 h 253"/>
                <a:gd name="T58" fmla="*/ 255 w 255"/>
                <a:gd name="T59" fmla="*/ 253 h 253"/>
                <a:gd name="T60" fmla="*/ 167 w 255"/>
                <a:gd name="T61" fmla="*/ 253 h 253"/>
                <a:gd name="T62" fmla="*/ 167 w 255"/>
                <a:gd name="T63" fmla="*/ 119 h 253"/>
                <a:gd name="T64" fmla="*/ 166 w 255"/>
                <a:gd name="T65" fmla="*/ 109 h 253"/>
                <a:gd name="T66" fmla="*/ 163 w 255"/>
                <a:gd name="T67" fmla="*/ 99 h 253"/>
                <a:gd name="T68" fmla="*/ 160 w 255"/>
                <a:gd name="T69" fmla="*/ 92 h 253"/>
                <a:gd name="T70" fmla="*/ 155 w 255"/>
                <a:gd name="T71" fmla="*/ 87 h 253"/>
                <a:gd name="T72" fmla="*/ 151 w 255"/>
                <a:gd name="T73" fmla="*/ 83 h 253"/>
                <a:gd name="T74" fmla="*/ 144 w 255"/>
                <a:gd name="T75" fmla="*/ 80 h 253"/>
                <a:gd name="T76" fmla="*/ 137 w 255"/>
                <a:gd name="T77" fmla="*/ 79 h 253"/>
                <a:gd name="T78" fmla="*/ 129 w 255"/>
                <a:gd name="T79" fmla="*/ 77 h 253"/>
                <a:gd name="T80" fmla="*/ 122 w 255"/>
                <a:gd name="T81" fmla="*/ 79 h 253"/>
                <a:gd name="T82" fmla="*/ 113 w 255"/>
                <a:gd name="T83" fmla="*/ 81 h 253"/>
                <a:gd name="T84" fmla="*/ 108 w 255"/>
                <a:gd name="T85" fmla="*/ 83 h 253"/>
                <a:gd name="T86" fmla="*/ 101 w 255"/>
                <a:gd name="T87" fmla="*/ 88 h 253"/>
                <a:gd name="T88" fmla="*/ 96 w 255"/>
                <a:gd name="T89" fmla="*/ 94 h 253"/>
                <a:gd name="T90" fmla="*/ 93 w 255"/>
                <a:gd name="T91" fmla="*/ 99 h 253"/>
                <a:gd name="T92" fmla="*/ 90 w 255"/>
                <a:gd name="T93" fmla="*/ 106 h 253"/>
                <a:gd name="T94" fmla="*/ 89 w 255"/>
                <a:gd name="T95" fmla="*/ 114 h 253"/>
                <a:gd name="T96" fmla="*/ 89 w 255"/>
                <a:gd name="T97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5" h="253">
                  <a:moveTo>
                    <a:pt x="89" y="253"/>
                  </a:moveTo>
                  <a:lnTo>
                    <a:pt x="0" y="253"/>
                  </a:lnTo>
                  <a:lnTo>
                    <a:pt x="0" y="6"/>
                  </a:lnTo>
                  <a:lnTo>
                    <a:pt x="85" y="6"/>
                  </a:lnTo>
                  <a:lnTo>
                    <a:pt x="85" y="38"/>
                  </a:lnTo>
                  <a:lnTo>
                    <a:pt x="90" y="31"/>
                  </a:lnTo>
                  <a:lnTo>
                    <a:pt x="97" y="25"/>
                  </a:lnTo>
                  <a:lnTo>
                    <a:pt x="105" y="19"/>
                  </a:lnTo>
                  <a:lnTo>
                    <a:pt x="116" y="13"/>
                  </a:lnTo>
                  <a:lnTo>
                    <a:pt x="126" y="7"/>
                  </a:lnTo>
                  <a:lnTo>
                    <a:pt x="139" y="4"/>
                  </a:lnTo>
                  <a:lnTo>
                    <a:pt x="152" y="0"/>
                  </a:lnTo>
                  <a:lnTo>
                    <a:pt x="167" y="0"/>
                  </a:lnTo>
                  <a:lnTo>
                    <a:pt x="176" y="0"/>
                  </a:lnTo>
                  <a:lnTo>
                    <a:pt x="184" y="2"/>
                  </a:lnTo>
                  <a:lnTo>
                    <a:pt x="192" y="4"/>
                  </a:lnTo>
                  <a:lnTo>
                    <a:pt x="201" y="6"/>
                  </a:lnTo>
                  <a:lnTo>
                    <a:pt x="208" y="10"/>
                  </a:lnTo>
                  <a:lnTo>
                    <a:pt x="215" y="14"/>
                  </a:lnTo>
                  <a:lnTo>
                    <a:pt x="222" y="19"/>
                  </a:lnTo>
                  <a:lnTo>
                    <a:pt x="229" y="25"/>
                  </a:lnTo>
                  <a:lnTo>
                    <a:pt x="235" y="30"/>
                  </a:lnTo>
                  <a:lnTo>
                    <a:pt x="240" y="37"/>
                  </a:lnTo>
                  <a:lnTo>
                    <a:pt x="244" y="45"/>
                  </a:lnTo>
                  <a:lnTo>
                    <a:pt x="248" y="53"/>
                  </a:lnTo>
                  <a:lnTo>
                    <a:pt x="251" y="63"/>
                  </a:lnTo>
                  <a:lnTo>
                    <a:pt x="254" y="72"/>
                  </a:lnTo>
                  <a:lnTo>
                    <a:pt x="255" y="81"/>
                  </a:lnTo>
                  <a:lnTo>
                    <a:pt x="255" y="91"/>
                  </a:lnTo>
                  <a:lnTo>
                    <a:pt x="255" y="253"/>
                  </a:lnTo>
                  <a:lnTo>
                    <a:pt x="167" y="253"/>
                  </a:lnTo>
                  <a:lnTo>
                    <a:pt x="167" y="119"/>
                  </a:lnTo>
                  <a:lnTo>
                    <a:pt x="166" y="109"/>
                  </a:lnTo>
                  <a:lnTo>
                    <a:pt x="163" y="99"/>
                  </a:lnTo>
                  <a:lnTo>
                    <a:pt x="160" y="92"/>
                  </a:lnTo>
                  <a:lnTo>
                    <a:pt x="155" y="87"/>
                  </a:lnTo>
                  <a:lnTo>
                    <a:pt x="151" y="83"/>
                  </a:lnTo>
                  <a:lnTo>
                    <a:pt x="144" y="80"/>
                  </a:lnTo>
                  <a:lnTo>
                    <a:pt x="137" y="79"/>
                  </a:lnTo>
                  <a:lnTo>
                    <a:pt x="129" y="77"/>
                  </a:lnTo>
                  <a:lnTo>
                    <a:pt x="122" y="79"/>
                  </a:lnTo>
                  <a:lnTo>
                    <a:pt x="113" y="81"/>
                  </a:lnTo>
                  <a:lnTo>
                    <a:pt x="108" y="83"/>
                  </a:lnTo>
                  <a:lnTo>
                    <a:pt x="101" y="88"/>
                  </a:lnTo>
                  <a:lnTo>
                    <a:pt x="96" y="94"/>
                  </a:lnTo>
                  <a:lnTo>
                    <a:pt x="93" y="99"/>
                  </a:lnTo>
                  <a:lnTo>
                    <a:pt x="90" y="106"/>
                  </a:lnTo>
                  <a:lnTo>
                    <a:pt x="89" y="114"/>
                  </a:lnTo>
                  <a:lnTo>
                    <a:pt x="89" y="253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1" name="Freeform 24"/>
            <p:cNvSpPr>
              <a:spLocks noEditPoints="1"/>
            </p:cNvSpPr>
            <p:nvPr userDrawn="1"/>
          </p:nvSpPr>
          <p:spPr bwMode="auto">
            <a:xfrm>
              <a:off x="3097" y="540"/>
              <a:ext cx="60" cy="54"/>
            </a:xfrm>
            <a:custGeom>
              <a:avLst/>
              <a:gdLst>
                <a:gd name="T0" fmla="*/ 94 w 299"/>
                <a:gd name="T1" fmla="*/ 147 h 270"/>
                <a:gd name="T2" fmla="*/ 102 w 299"/>
                <a:gd name="T3" fmla="*/ 169 h 270"/>
                <a:gd name="T4" fmla="*/ 117 w 299"/>
                <a:gd name="T5" fmla="*/ 185 h 270"/>
                <a:gd name="T6" fmla="*/ 132 w 299"/>
                <a:gd name="T7" fmla="*/ 192 h 270"/>
                <a:gd name="T8" fmla="*/ 144 w 299"/>
                <a:gd name="T9" fmla="*/ 194 h 270"/>
                <a:gd name="T10" fmla="*/ 155 w 299"/>
                <a:gd name="T11" fmla="*/ 194 h 270"/>
                <a:gd name="T12" fmla="*/ 167 w 299"/>
                <a:gd name="T13" fmla="*/ 192 h 270"/>
                <a:gd name="T14" fmla="*/ 182 w 299"/>
                <a:gd name="T15" fmla="*/ 185 h 270"/>
                <a:gd name="T16" fmla="*/ 198 w 299"/>
                <a:gd name="T17" fmla="*/ 169 h 270"/>
                <a:gd name="T18" fmla="*/ 205 w 299"/>
                <a:gd name="T19" fmla="*/ 153 h 270"/>
                <a:gd name="T20" fmla="*/ 207 w 299"/>
                <a:gd name="T21" fmla="*/ 141 h 270"/>
                <a:gd name="T22" fmla="*/ 206 w 299"/>
                <a:gd name="T23" fmla="*/ 123 h 270"/>
                <a:gd name="T24" fmla="*/ 198 w 299"/>
                <a:gd name="T25" fmla="*/ 102 h 270"/>
                <a:gd name="T26" fmla="*/ 182 w 299"/>
                <a:gd name="T27" fmla="*/ 86 h 270"/>
                <a:gd name="T28" fmla="*/ 167 w 299"/>
                <a:gd name="T29" fmla="*/ 78 h 270"/>
                <a:gd name="T30" fmla="*/ 155 w 299"/>
                <a:gd name="T31" fmla="*/ 76 h 270"/>
                <a:gd name="T32" fmla="*/ 144 w 299"/>
                <a:gd name="T33" fmla="*/ 76 h 270"/>
                <a:gd name="T34" fmla="*/ 132 w 299"/>
                <a:gd name="T35" fmla="*/ 78 h 270"/>
                <a:gd name="T36" fmla="*/ 117 w 299"/>
                <a:gd name="T37" fmla="*/ 86 h 270"/>
                <a:gd name="T38" fmla="*/ 102 w 299"/>
                <a:gd name="T39" fmla="*/ 102 h 270"/>
                <a:gd name="T40" fmla="*/ 94 w 299"/>
                <a:gd name="T41" fmla="*/ 123 h 270"/>
                <a:gd name="T42" fmla="*/ 299 w 299"/>
                <a:gd name="T43" fmla="*/ 135 h 270"/>
                <a:gd name="T44" fmla="*/ 296 w 299"/>
                <a:gd name="T45" fmla="*/ 163 h 270"/>
                <a:gd name="T46" fmla="*/ 288 w 299"/>
                <a:gd name="T47" fmla="*/ 188 h 270"/>
                <a:gd name="T48" fmla="*/ 274 w 299"/>
                <a:gd name="T49" fmla="*/ 211 h 270"/>
                <a:gd name="T50" fmla="*/ 256 w 299"/>
                <a:gd name="T51" fmla="*/ 232 h 270"/>
                <a:gd name="T52" fmla="*/ 235 w 299"/>
                <a:gd name="T53" fmla="*/ 248 h 270"/>
                <a:gd name="T54" fmla="*/ 210 w 299"/>
                <a:gd name="T55" fmla="*/ 260 h 270"/>
                <a:gd name="T56" fmla="*/ 181 w 299"/>
                <a:gd name="T57" fmla="*/ 268 h 270"/>
                <a:gd name="T58" fmla="*/ 150 w 299"/>
                <a:gd name="T59" fmla="*/ 270 h 270"/>
                <a:gd name="T60" fmla="*/ 119 w 299"/>
                <a:gd name="T61" fmla="*/ 268 h 270"/>
                <a:gd name="T62" fmla="*/ 90 w 299"/>
                <a:gd name="T63" fmla="*/ 260 h 270"/>
                <a:gd name="T64" fmla="*/ 65 w 299"/>
                <a:gd name="T65" fmla="*/ 248 h 270"/>
                <a:gd name="T66" fmla="*/ 43 w 299"/>
                <a:gd name="T67" fmla="*/ 232 h 270"/>
                <a:gd name="T68" fmla="*/ 26 w 299"/>
                <a:gd name="T69" fmla="*/ 211 h 270"/>
                <a:gd name="T70" fmla="*/ 12 w 299"/>
                <a:gd name="T71" fmla="*/ 188 h 270"/>
                <a:gd name="T72" fmla="*/ 4 w 299"/>
                <a:gd name="T73" fmla="*/ 163 h 270"/>
                <a:gd name="T74" fmla="*/ 0 w 299"/>
                <a:gd name="T75" fmla="*/ 135 h 270"/>
                <a:gd name="T76" fmla="*/ 4 w 299"/>
                <a:gd name="T77" fmla="*/ 107 h 270"/>
                <a:gd name="T78" fmla="*/ 12 w 299"/>
                <a:gd name="T79" fmla="*/ 81 h 270"/>
                <a:gd name="T80" fmla="*/ 26 w 299"/>
                <a:gd name="T81" fmla="*/ 58 h 270"/>
                <a:gd name="T82" fmla="*/ 43 w 299"/>
                <a:gd name="T83" fmla="*/ 39 h 270"/>
                <a:gd name="T84" fmla="*/ 65 w 299"/>
                <a:gd name="T85" fmla="*/ 22 h 270"/>
                <a:gd name="T86" fmla="*/ 90 w 299"/>
                <a:gd name="T87" fmla="*/ 10 h 270"/>
                <a:gd name="T88" fmla="*/ 119 w 299"/>
                <a:gd name="T89" fmla="*/ 2 h 270"/>
                <a:gd name="T90" fmla="*/ 150 w 299"/>
                <a:gd name="T91" fmla="*/ 0 h 270"/>
                <a:gd name="T92" fmla="*/ 181 w 299"/>
                <a:gd name="T93" fmla="*/ 2 h 270"/>
                <a:gd name="T94" fmla="*/ 210 w 299"/>
                <a:gd name="T95" fmla="*/ 10 h 270"/>
                <a:gd name="T96" fmla="*/ 235 w 299"/>
                <a:gd name="T97" fmla="*/ 22 h 270"/>
                <a:gd name="T98" fmla="*/ 256 w 299"/>
                <a:gd name="T99" fmla="*/ 39 h 270"/>
                <a:gd name="T100" fmla="*/ 274 w 299"/>
                <a:gd name="T101" fmla="*/ 58 h 270"/>
                <a:gd name="T102" fmla="*/ 288 w 299"/>
                <a:gd name="T103" fmla="*/ 81 h 270"/>
                <a:gd name="T104" fmla="*/ 296 w 299"/>
                <a:gd name="T105" fmla="*/ 107 h 270"/>
                <a:gd name="T106" fmla="*/ 299 w 299"/>
                <a:gd name="T107" fmla="*/ 13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9" h="270">
                  <a:moveTo>
                    <a:pt x="93" y="135"/>
                  </a:moveTo>
                  <a:lnTo>
                    <a:pt x="94" y="147"/>
                  </a:lnTo>
                  <a:lnTo>
                    <a:pt x="96" y="158"/>
                  </a:lnTo>
                  <a:lnTo>
                    <a:pt x="102" y="169"/>
                  </a:lnTo>
                  <a:lnTo>
                    <a:pt x="109" y="178"/>
                  </a:lnTo>
                  <a:lnTo>
                    <a:pt x="117" y="185"/>
                  </a:lnTo>
                  <a:lnTo>
                    <a:pt x="128" y="189"/>
                  </a:lnTo>
                  <a:lnTo>
                    <a:pt x="132" y="192"/>
                  </a:lnTo>
                  <a:lnTo>
                    <a:pt x="138" y="193"/>
                  </a:lnTo>
                  <a:lnTo>
                    <a:pt x="144" y="194"/>
                  </a:lnTo>
                  <a:lnTo>
                    <a:pt x="150" y="194"/>
                  </a:lnTo>
                  <a:lnTo>
                    <a:pt x="155" y="194"/>
                  </a:lnTo>
                  <a:lnTo>
                    <a:pt x="161" y="193"/>
                  </a:lnTo>
                  <a:lnTo>
                    <a:pt x="167" y="192"/>
                  </a:lnTo>
                  <a:lnTo>
                    <a:pt x="173" y="189"/>
                  </a:lnTo>
                  <a:lnTo>
                    <a:pt x="182" y="185"/>
                  </a:lnTo>
                  <a:lnTo>
                    <a:pt x="191" y="178"/>
                  </a:lnTo>
                  <a:lnTo>
                    <a:pt x="198" y="169"/>
                  </a:lnTo>
                  <a:lnTo>
                    <a:pt x="203" y="158"/>
                  </a:lnTo>
                  <a:lnTo>
                    <a:pt x="205" y="153"/>
                  </a:lnTo>
                  <a:lnTo>
                    <a:pt x="206" y="147"/>
                  </a:lnTo>
                  <a:lnTo>
                    <a:pt x="207" y="141"/>
                  </a:lnTo>
                  <a:lnTo>
                    <a:pt x="207" y="135"/>
                  </a:lnTo>
                  <a:lnTo>
                    <a:pt x="206" y="123"/>
                  </a:lnTo>
                  <a:lnTo>
                    <a:pt x="203" y="111"/>
                  </a:lnTo>
                  <a:lnTo>
                    <a:pt x="198" y="102"/>
                  </a:lnTo>
                  <a:lnTo>
                    <a:pt x="191" y="93"/>
                  </a:lnTo>
                  <a:lnTo>
                    <a:pt x="182" y="86"/>
                  </a:lnTo>
                  <a:lnTo>
                    <a:pt x="173" y="80"/>
                  </a:lnTo>
                  <a:lnTo>
                    <a:pt x="167" y="78"/>
                  </a:lnTo>
                  <a:lnTo>
                    <a:pt x="161" y="77"/>
                  </a:lnTo>
                  <a:lnTo>
                    <a:pt x="155" y="76"/>
                  </a:lnTo>
                  <a:lnTo>
                    <a:pt x="150" y="76"/>
                  </a:lnTo>
                  <a:lnTo>
                    <a:pt x="144" y="76"/>
                  </a:lnTo>
                  <a:lnTo>
                    <a:pt x="138" y="77"/>
                  </a:lnTo>
                  <a:lnTo>
                    <a:pt x="132" y="78"/>
                  </a:lnTo>
                  <a:lnTo>
                    <a:pt x="128" y="80"/>
                  </a:lnTo>
                  <a:lnTo>
                    <a:pt x="117" y="86"/>
                  </a:lnTo>
                  <a:lnTo>
                    <a:pt x="109" y="93"/>
                  </a:lnTo>
                  <a:lnTo>
                    <a:pt x="102" y="102"/>
                  </a:lnTo>
                  <a:lnTo>
                    <a:pt x="96" y="111"/>
                  </a:lnTo>
                  <a:lnTo>
                    <a:pt x="94" y="123"/>
                  </a:lnTo>
                  <a:lnTo>
                    <a:pt x="93" y="135"/>
                  </a:lnTo>
                  <a:close/>
                  <a:moveTo>
                    <a:pt x="299" y="135"/>
                  </a:moveTo>
                  <a:lnTo>
                    <a:pt x="299" y="149"/>
                  </a:lnTo>
                  <a:lnTo>
                    <a:pt x="296" y="163"/>
                  </a:lnTo>
                  <a:lnTo>
                    <a:pt x="293" y="176"/>
                  </a:lnTo>
                  <a:lnTo>
                    <a:pt x="288" y="188"/>
                  </a:lnTo>
                  <a:lnTo>
                    <a:pt x="281" y="201"/>
                  </a:lnTo>
                  <a:lnTo>
                    <a:pt x="274" y="211"/>
                  </a:lnTo>
                  <a:lnTo>
                    <a:pt x="266" y="222"/>
                  </a:lnTo>
                  <a:lnTo>
                    <a:pt x="256" y="232"/>
                  </a:lnTo>
                  <a:lnTo>
                    <a:pt x="246" y="240"/>
                  </a:lnTo>
                  <a:lnTo>
                    <a:pt x="235" y="248"/>
                  </a:lnTo>
                  <a:lnTo>
                    <a:pt x="222" y="255"/>
                  </a:lnTo>
                  <a:lnTo>
                    <a:pt x="210" y="260"/>
                  </a:lnTo>
                  <a:lnTo>
                    <a:pt x="196" y="264"/>
                  </a:lnTo>
                  <a:lnTo>
                    <a:pt x="181" y="268"/>
                  </a:lnTo>
                  <a:lnTo>
                    <a:pt x="166" y="270"/>
                  </a:lnTo>
                  <a:lnTo>
                    <a:pt x="150" y="270"/>
                  </a:lnTo>
                  <a:lnTo>
                    <a:pt x="134" y="270"/>
                  </a:lnTo>
                  <a:lnTo>
                    <a:pt x="119" y="268"/>
                  </a:lnTo>
                  <a:lnTo>
                    <a:pt x="104" y="264"/>
                  </a:lnTo>
                  <a:lnTo>
                    <a:pt x="90" y="260"/>
                  </a:lnTo>
                  <a:lnTo>
                    <a:pt x="78" y="255"/>
                  </a:lnTo>
                  <a:lnTo>
                    <a:pt x="65" y="248"/>
                  </a:lnTo>
                  <a:lnTo>
                    <a:pt x="53" y="240"/>
                  </a:lnTo>
                  <a:lnTo>
                    <a:pt x="43" y="232"/>
                  </a:lnTo>
                  <a:lnTo>
                    <a:pt x="34" y="222"/>
                  </a:lnTo>
                  <a:lnTo>
                    <a:pt x="26" y="211"/>
                  </a:lnTo>
                  <a:lnTo>
                    <a:pt x="18" y="201"/>
                  </a:lnTo>
                  <a:lnTo>
                    <a:pt x="12" y="188"/>
                  </a:lnTo>
                  <a:lnTo>
                    <a:pt x="7" y="176"/>
                  </a:lnTo>
                  <a:lnTo>
                    <a:pt x="4" y="163"/>
                  </a:lnTo>
                  <a:lnTo>
                    <a:pt x="1" y="149"/>
                  </a:lnTo>
                  <a:lnTo>
                    <a:pt x="0" y="135"/>
                  </a:lnTo>
                  <a:lnTo>
                    <a:pt x="1" y="120"/>
                  </a:lnTo>
                  <a:lnTo>
                    <a:pt x="4" y="107"/>
                  </a:lnTo>
                  <a:lnTo>
                    <a:pt x="7" y="94"/>
                  </a:lnTo>
                  <a:lnTo>
                    <a:pt x="12" y="81"/>
                  </a:lnTo>
                  <a:lnTo>
                    <a:pt x="18" y="70"/>
                  </a:lnTo>
                  <a:lnTo>
                    <a:pt x="26" y="58"/>
                  </a:lnTo>
                  <a:lnTo>
                    <a:pt x="34" y="48"/>
                  </a:lnTo>
                  <a:lnTo>
                    <a:pt x="43" y="39"/>
                  </a:lnTo>
                  <a:lnTo>
                    <a:pt x="53" y="30"/>
                  </a:lnTo>
                  <a:lnTo>
                    <a:pt x="65" y="22"/>
                  </a:lnTo>
                  <a:lnTo>
                    <a:pt x="78" y="16"/>
                  </a:lnTo>
                  <a:lnTo>
                    <a:pt x="90" y="10"/>
                  </a:lnTo>
                  <a:lnTo>
                    <a:pt x="104" y="5"/>
                  </a:lnTo>
                  <a:lnTo>
                    <a:pt x="119" y="2"/>
                  </a:lnTo>
                  <a:lnTo>
                    <a:pt x="134" y="0"/>
                  </a:lnTo>
                  <a:lnTo>
                    <a:pt x="150" y="0"/>
                  </a:lnTo>
                  <a:lnTo>
                    <a:pt x="166" y="0"/>
                  </a:lnTo>
                  <a:lnTo>
                    <a:pt x="181" y="2"/>
                  </a:lnTo>
                  <a:lnTo>
                    <a:pt x="196" y="5"/>
                  </a:lnTo>
                  <a:lnTo>
                    <a:pt x="210" y="10"/>
                  </a:lnTo>
                  <a:lnTo>
                    <a:pt x="222" y="16"/>
                  </a:lnTo>
                  <a:lnTo>
                    <a:pt x="235" y="22"/>
                  </a:lnTo>
                  <a:lnTo>
                    <a:pt x="246" y="30"/>
                  </a:lnTo>
                  <a:lnTo>
                    <a:pt x="256" y="39"/>
                  </a:lnTo>
                  <a:lnTo>
                    <a:pt x="266" y="48"/>
                  </a:lnTo>
                  <a:lnTo>
                    <a:pt x="274" y="58"/>
                  </a:lnTo>
                  <a:lnTo>
                    <a:pt x="281" y="70"/>
                  </a:lnTo>
                  <a:lnTo>
                    <a:pt x="288" y="81"/>
                  </a:lnTo>
                  <a:lnTo>
                    <a:pt x="293" y="94"/>
                  </a:lnTo>
                  <a:lnTo>
                    <a:pt x="296" y="107"/>
                  </a:lnTo>
                  <a:lnTo>
                    <a:pt x="299" y="120"/>
                  </a:lnTo>
                  <a:lnTo>
                    <a:pt x="299" y="135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2" name="Freeform 25"/>
            <p:cNvSpPr>
              <a:spLocks/>
            </p:cNvSpPr>
            <p:nvPr userDrawn="1"/>
          </p:nvSpPr>
          <p:spPr bwMode="auto">
            <a:xfrm>
              <a:off x="3157" y="542"/>
              <a:ext cx="60" cy="49"/>
            </a:xfrm>
            <a:custGeom>
              <a:avLst/>
              <a:gdLst>
                <a:gd name="T0" fmla="*/ 204 w 300"/>
                <a:gd name="T1" fmla="*/ 247 h 247"/>
                <a:gd name="T2" fmla="*/ 96 w 300"/>
                <a:gd name="T3" fmla="*/ 247 h 247"/>
                <a:gd name="T4" fmla="*/ 0 w 300"/>
                <a:gd name="T5" fmla="*/ 0 h 247"/>
                <a:gd name="T6" fmla="*/ 98 w 300"/>
                <a:gd name="T7" fmla="*/ 0 h 247"/>
                <a:gd name="T8" fmla="*/ 150 w 300"/>
                <a:gd name="T9" fmla="*/ 158 h 247"/>
                <a:gd name="T10" fmla="*/ 207 w 300"/>
                <a:gd name="T11" fmla="*/ 0 h 247"/>
                <a:gd name="T12" fmla="*/ 300 w 300"/>
                <a:gd name="T13" fmla="*/ 0 h 247"/>
                <a:gd name="T14" fmla="*/ 204 w 300"/>
                <a:gd name="T15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0" h="247">
                  <a:moveTo>
                    <a:pt x="204" y="247"/>
                  </a:moveTo>
                  <a:lnTo>
                    <a:pt x="96" y="247"/>
                  </a:lnTo>
                  <a:lnTo>
                    <a:pt x="0" y="0"/>
                  </a:lnTo>
                  <a:lnTo>
                    <a:pt x="98" y="0"/>
                  </a:lnTo>
                  <a:lnTo>
                    <a:pt x="150" y="158"/>
                  </a:lnTo>
                  <a:lnTo>
                    <a:pt x="207" y="0"/>
                  </a:lnTo>
                  <a:lnTo>
                    <a:pt x="300" y="0"/>
                  </a:lnTo>
                  <a:lnTo>
                    <a:pt x="204" y="247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3" name="Freeform 26"/>
            <p:cNvSpPr>
              <a:spLocks/>
            </p:cNvSpPr>
            <p:nvPr userDrawn="1"/>
          </p:nvSpPr>
          <p:spPr bwMode="auto">
            <a:xfrm>
              <a:off x="3220" y="542"/>
              <a:ext cx="61" cy="71"/>
            </a:xfrm>
            <a:custGeom>
              <a:avLst/>
              <a:gdLst>
                <a:gd name="T0" fmla="*/ 171 w 303"/>
                <a:gd name="T1" fmla="*/ 353 h 353"/>
                <a:gd name="T2" fmla="*/ 78 w 303"/>
                <a:gd name="T3" fmla="*/ 353 h 353"/>
                <a:gd name="T4" fmla="*/ 113 w 303"/>
                <a:gd name="T5" fmla="*/ 257 h 353"/>
                <a:gd name="T6" fmla="*/ 0 w 303"/>
                <a:gd name="T7" fmla="*/ 0 h 353"/>
                <a:gd name="T8" fmla="*/ 100 w 303"/>
                <a:gd name="T9" fmla="*/ 0 h 353"/>
                <a:gd name="T10" fmla="*/ 158 w 303"/>
                <a:gd name="T11" fmla="*/ 157 h 353"/>
                <a:gd name="T12" fmla="*/ 210 w 303"/>
                <a:gd name="T13" fmla="*/ 0 h 353"/>
                <a:gd name="T14" fmla="*/ 303 w 303"/>
                <a:gd name="T15" fmla="*/ 0 h 353"/>
                <a:gd name="T16" fmla="*/ 171 w 303"/>
                <a:gd name="T17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3" h="353">
                  <a:moveTo>
                    <a:pt x="171" y="353"/>
                  </a:moveTo>
                  <a:lnTo>
                    <a:pt x="78" y="353"/>
                  </a:lnTo>
                  <a:lnTo>
                    <a:pt x="113" y="257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58" y="157"/>
                  </a:lnTo>
                  <a:lnTo>
                    <a:pt x="210" y="0"/>
                  </a:lnTo>
                  <a:lnTo>
                    <a:pt x="303" y="0"/>
                  </a:lnTo>
                  <a:lnTo>
                    <a:pt x="171" y="353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4" name="Freeform 27"/>
            <p:cNvSpPr>
              <a:spLocks noEditPoints="1"/>
            </p:cNvSpPr>
            <p:nvPr userDrawn="1"/>
          </p:nvSpPr>
          <p:spPr bwMode="auto">
            <a:xfrm>
              <a:off x="3742" y="271"/>
              <a:ext cx="397" cy="266"/>
            </a:xfrm>
            <a:custGeom>
              <a:avLst/>
              <a:gdLst>
                <a:gd name="T0" fmla="*/ 1115 w 1986"/>
                <a:gd name="T1" fmla="*/ 745 h 1331"/>
                <a:gd name="T2" fmla="*/ 1046 w 1986"/>
                <a:gd name="T3" fmla="*/ 719 h 1331"/>
                <a:gd name="T4" fmla="*/ 988 w 1986"/>
                <a:gd name="T5" fmla="*/ 676 h 1331"/>
                <a:gd name="T6" fmla="*/ 980 w 1986"/>
                <a:gd name="T7" fmla="*/ 735 h 1331"/>
                <a:gd name="T8" fmla="*/ 1067 w 1986"/>
                <a:gd name="T9" fmla="*/ 768 h 1331"/>
                <a:gd name="T10" fmla="*/ 490 w 1986"/>
                <a:gd name="T11" fmla="*/ 598 h 1331"/>
                <a:gd name="T12" fmla="*/ 1034 w 1986"/>
                <a:gd name="T13" fmla="*/ 441 h 1331"/>
                <a:gd name="T14" fmla="*/ 1147 w 1986"/>
                <a:gd name="T15" fmla="*/ 474 h 1331"/>
                <a:gd name="T16" fmla="*/ 1279 w 1986"/>
                <a:gd name="T17" fmla="*/ 504 h 1331"/>
                <a:gd name="T18" fmla="*/ 1363 w 1986"/>
                <a:gd name="T19" fmla="*/ 529 h 1331"/>
                <a:gd name="T20" fmla="*/ 1417 w 1986"/>
                <a:gd name="T21" fmla="*/ 560 h 1331"/>
                <a:gd name="T22" fmla="*/ 1445 w 1986"/>
                <a:gd name="T23" fmla="*/ 596 h 1331"/>
                <a:gd name="T24" fmla="*/ 1454 w 1986"/>
                <a:gd name="T25" fmla="*/ 633 h 1331"/>
                <a:gd name="T26" fmla="*/ 1448 w 1986"/>
                <a:gd name="T27" fmla="*/ 660 h 1331"/>
                <a:gd name="T28" fmla="*/ 1434 w 1986"/>
                <a:gd name="T29" fmla="*/ 684 h 1331"/>
                <a:gd name="T30" fmla="*/ 1378 w 1986"/>
                <a:gd name="T31" fmla="*/ 726 h 1331"/>
                <a:gd name="T32" fmla="*/ 1457 w 1986"/>
                <a:gd name="T33" fmla="*/ 749 h 1331"/>
                <a:gd name="T34" fmla="*/ 1513 w 1986"/>
                <a:gd name="T35" fmla="*/ 719 h 1331"/>
                <a:gd name="T36" fmla="*/ 1555 w 1986"/>
                <a:gd name="T37" fmla="*/ 683 h 1331"/>
                <a:gd name="T38" fmla="*/ 1582 w 1986"/>
                <a:gd name="T39" fmla="*/ 638 h 1331"/>
                <a:gd name="T40" fmla="*/ 1587 w 1986"/>
                <a:gd name="T41" fmla="*/ 596 h 1331"/>
                <a:gd name="T42" fmla="*/ 1576 w 1986"/>
                <a:gd name="T43" fmla="*/ 565 h 1331"/>
                <a:gd name="T44" fmla="*/ 1545 w 1986"/>
                <a:gd name="T45" fmla="*/ 527 h 1331"/>
                <a:gd name="T46" fmla="*/ 1481 w 1986"/>
                <a:gd name="T47" fmla="*/ 490 h 1331"/>
                <a:gd name="T48" fmla="*/ 1361 w 1986"/>
                <a:gd name="T49" fmla="*/ 456 h 1331"/>
                <a:gd name="T50" fmla="*/ 1200 w 1986"/>
                <a:gd name="T51" fmla="*/ 419 h 1331"/>
                <a:gd name="T52" fmla="*/ 1123 w 1986"/>
                <a:gd name="T53" fmla="*/ 389 h 1331"/>
                <a:gd name="T54" fmla="*/ 1074 w 1986"/>
                <a:gd name="T55" fmla="*/ 350 h 1331"/>
                <a:gd name="T56" fmla="*/ 1064 w 1986"/>
                <a:gd name="T57" fmla="*/ 326 h 1331"/>
                <a:gd name="T58" fmla="*/ 1061 w 1986"/>
                <a:gd name="T59" fmla="*/ 290 h 1331"/>
                <a:gd name="T60" fmla="*/ 1080 w 1986"/>
                <a:gd name="T61" fmla="*/ 252 h 1331"/>
                <a:gd name="T62" fmla="*/ 1128 w 1986"/>
                <a:gd name="T63" fmla="*/ 214 h 1331"/>
                <a:gd name="T64" fmla="*/ 1194 w 1986"/>
                <a:gd name="T65" fmla="*/ 189 h 1331"/>
                <a:gd name="T66" fmla="*/ 1268 w 1986"/>
                <a:gd name="T67" fmla="*/ 181 h 1331"/>
                <a:gd name="T68" fmla="*/ 1367 w 1986"/>
                <a:gd name="T69" fmla="*/ 188 h 1331"/>
                <a:gd name="T70" fmla="*/ 1421 w 1986"/>
                <a:gd name="T71" fmla="*/ 204 h 1331"/>
                <a:gd name="T72" fmla="*/ 1471 w 1986"/>
                <a:gd name="T73" fmla="*/ 232 h 1331"/>
                <a:gd name="T74" fmla="*/ 1536 w 1986"/>
                <a:gd name="T75" fmla="*/ 223 h 1331"/>
                <a:gd name="T76" fmla="*/ 1476 w 1986"/>
                <a:gd name="T77" fmla="*/ 189 h 1331"/>
                <a:gd name="T78" fmla="*/ 1407 w 1986"/>
                <a:gd name="T79" fmla="*/ 168 h 1331"/>
                <a:gd name="T80" fmla="*/ 1310 w 1986"/>
                <a:gd name="T81" fmla="*/ 156 h 1331"/>
                <a:gd name="T82" fmla="*/ 1168 w 1986"/>
                <a:gd name="T83" fmla="*/ 162 h 1331"/>
                <a:gd name="T84" fmla="*/ 1057 w 1986"/>
                <a:gd name="T85" fmla="*/ 190 h 1331"/>
                <a:gd name="T86" fmla="*/ 520 w 1986"/>
                <a:gd name="T87" fmla="*/ 475 h 1331"/>
                <a:gd name="T88" fmla="*/ 0 w 1986"/>
                <a:gd name="T89" fmla="*/ 582 h 1331"/>
                <a:gd name="T90" fmla="*/ 354 w 1986"/>
                <a:gd name="T91" fmla="*/ 592 h 1331"/>
                <a:gd name="T92" fmla="*/ 831 w 1986"/>
                <a:gd name="T93" fmla="*/ 1192 h 1331"/>
                <a:gd name="T94" fmla="*/ 1378 w 1986"/>
                <a:gd name="T95" fmla="*/ 1176 h 1331"/>
                <a:gd name="T96" fmla="*/ 1723 w 1986"/>
                <a:gd name="T97" fmla="*/ 1331 h 1331"/>
                <a:gd name="T98" fmla="*/ 1426 w 1986"/>
                <a:gd name="T99" fmla="*/ 760 h 1331"/>
                <a:gd name="T100" fmla="*/ 1465 w 1986"/>
                <a:gd name="T101" fmla="*/ 0 h 1331"/>
                <a:gd name="T102" fmla="*/ 1236 w 1986"/>
                <a:gd name="T103" fmla="*/ 118 h 1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86" h="1331">
                  <a:moveTo>
                    <a:pt x="1378" y="726"/>
                  </a:moveTo>
                  <a:lnTo>
                    <a:pt x="1378" y="592"/>
                  </a:lnTo>
                  <a:lnTo>
                    <a:pt x="1234" y="592"/>
                  </a:lnTo>
                  <a:lnTo>
                    <a:pt x="1115" y="745"/>
                  </a:lnTo>
                  <a:lnTo>
                    <a:pt x="1097" y="740"/>
                  </a:lnTo>
                  <a:lnTo>
                    <a:pt x="1079" y="734"/>
                  </a:lnTo>
                  <a:lnTo>
                    <a:pt x="1062" y="727"/>
                  </a:lnTo>
                  <a:lnTo>
                    <a:pt x="1046" y="719"/>
                  </a:lnTo>
                  <a:lnTo>
                    <a:pt x="1030" y="710"/>
                  </a:lnTo>
                  <a:lnTo>
                    <a:pt x="1016" y="699"/>
                  </a:lnTo>
                  <a:lnTo>
                    <a:pt x="1002" y="689"/>
                  </a:lnTo>
                  <a:lnTo>
                    <a:pt x="988" y="676"/>
                  </a:lnTo>
                  <a:lnTo>
                    <a:pt x="929" y="699"/>
                  </a:lnTo>
                  <a:lnTo>
                    <a:pt x="944" y="712"/>
                  </a:lnTo>
                  <a:lnTo>
                    <a:pt x="962" y="725"/>
                  </a:lnTo>
                  <a:lnTo>
                    <a:pt x="980" y="735"/>
                  </a:lnTo>
                  <a:lnTo>
                    <a:pt x="1000" y="745"/>
                  </a:lnTo>
                  <a:lnTo>
                    <a:pt x="1021" y="755"/>
                  </a:lnTo>
                  <a:lnTo>
                    <a:pt x="1044" y="762"/>
                  </a:lnTo>
                  <a:lnTo>
                    <a:pt x="1067" y="768"/>
                  </a:lnTo>
                  <a:lnTo>
                    <a:pt x="1093" y="774"/>
                  </a:lnTo>
                  <a:lnTo>
                    <a:pt x="865" y="1068"/>
                  </a:lnTo>
                  <a:lnTo>
                    <a:pt x="861" y="1068"/>
                  </a:lnTo>
                  <a:lnTo>
                    <a:pt x="490" y="598"/>
                  </a:lnTo>
                  <a:lnTo>
                    <a:pt x="910" y="67"/>
                  </a:lnTo>
                  <a:lnTo>
                    <a:pt x="910" y="582"/>
                  </a:lnTo>
                  <a:lnTo>
                    <a:pt x="1034" y="582"/>
                  </a:lnTo>
                  <a:lnTo>
                    <a:pt x="1034" y="441"/>
                  </a:lnTo>
                  <a:lnTo>
                    <a:pt x="1059" y="450"/>
                  </a:lnTo>
                  <a:lnTo>
                    <a:pt x="1087" y="459"/>
                  </a:lnTo>
                  <a:lnTo>
                    <a:pt x="1116" y="467"/>
                  </a:lnTo>
                  <a:lnTo>
                    <a:pt x="1147" y="474"/>
                  </a:lnTo>
                  <a:lnTo>
                    <a:pt x="1178" y="482"/>
                  </a:lnTo>
                  <a:lnTo>
                    <a:pt x="1212" y="489"/>
                  </a:lnTo>
                  <a:lnTo>
                    <a:pt x="1245" y="497"/>
                  </a:lnTo>
                  <a:lnTo>
                    <a:pt x="1279" y="504"/>
                  </a:lnTo>
                  <a:lnTo>
                    <a:pt x="1303" y="510"/>
                  </a:lnTo>
                  <a:lnTo>
                    <a:pt x="1325" y="515"/>
                  </a:lnTo>
                  <a:lnTo>
                    <a:pt x="1345" y="522"/>
                  </a:lnTo>
                  <a:lnTo>
                    <a:pt x="1363" y="529"/>
                  </a:lnTo>
                  <a:lnTo>
                    <a:pt x="1380" y="536"/>
                  </a:lnTo>
                  <a:lnTo>
                    <a:pt x="1393" y="544"/>
                  </a:lnTo>
                  <a:lnTo>
                    <a:pt x="1406" y="552"/>
                  </a:lnTo>
                  <a:lnTo>
                    <a:pt x="1417" y="560"/>
                  </a:lnTo>
                  <a:lnTo>
                    <a:pt x="1426" y="569"/>
                  </a:lnTo>
                  <a:lnTo>
                    <a:pt x="1434" y="577"/>
                  </a:lnTo>
                  <a:lnTo>
                    <a:pt x="1440" y="587"/>
                  </a:lnTo>
                  <a:lnTo>
                    <a:pt x="1445" y="596"/>
                  </a:lnTo>
                  <a:lnTo>
                    <a:pt x="1449" y="605"/>
                  </a:lnTo>
                  <a:lnTo>
                    <a:pt x="1451" y="614"/>
                  </a:lnTo>
                  <a:lnTo>
                    <a:pt x="1452" y="624"/>
                  </a:lnTo>
                  <a:lnTo>
                    <a:pt x="1454" y="633"/>
                  </a:lnTo>
                  <a:lnTo>
                    <a:pt x="1452" y="640"/>
                  </a:lnTo>
                  <a:lnTo>
                    <a:pt x="1452" y="647"/>
                  </a:lnTo>
                  <a:lnTo>
                    <a:pt x="1450" y="653"/>
                  </a:lnTo>
                  <a:lnTo>
                    <a:pt x="1448" y="660"/>
                  </a:lnTo>
                  <a:lnTo>
                    <a:pt x="1445" y="666"/>
                  </a:lnTo>
                  <a:lnTo>
                    <a:pt x="1442" y="673"/>
                  </a:lnTo>
                  <a:lnTo>
                    <a:pt x="1439" y="679"/>
                  </a:lnTo>
                  <a:lnTo>
                    <a:pt x="1434" y="684"/>
                  </a:lnTo>
                  <a:lnTo>
                    <a:pt x="1422" y="697"/>
                  </a:lnTo>
                  <a:lnTo>
                    <a:pt x="1410" y="707"/>
                  </a:lnTo>
                  <a:lnTo>
                    <a:pt x="1395" y="718"/>
                  </a:lnTo>
                  <a:lnTo>
                    <a:pt x="1378" y="726"/>
                  </a:lnTo>
                  <a:close/>
                  <a:moveTo>
                    <a:pt x="1426" y="760"/>
                  </a:moveTo>
                  <a:lnTo>
                    <a:pt x="1426" y="760"/>
                  </a:lnTo>
                  <a:lnTo>
                    <a:pt x="1442" y="755"/>
                  </a:lnTo>
                  <a:lnTo>
                    <a:pt x="1457" y="749"/>
                  </a:lnTo>
                  <a:lnTo>
                    <a:pt x="1472" y="742"/>
                  </a:lnTo>
                  <a:lnTo>
                    <a:pt x="1487" y="735"/>
                  </a:lnTo>
                  <a:lnTo>
                    <a:pt x="1500" y="727"/>
                  </a:lnTo>
                  <a:lnTo>
                    <a:pt x="1513" y="719"/>
                  </a:lnTo>
                  <a:lnTo>
                    <a:pt x="1525" y="711"/>
                  </a:lnTo>
                  <a:lnTo>
                    <a:pt x="1536" y="702"/>
                  </a:lnTo>
                  <a:lnTo>
                    <a:pt x="1546" y="693"/>
                  </a:lnTo>
                  <a:lnTo>
                    <a:pt x="1555" y="683"/>
                  </a:lnTo>
                  <a:lnTo>
                    <a:pt x="1564" y="673"/>
                  </a:lnTo>
                  <a:lnTo>
                    <a:pt x="1570" y="661"/>
                  </a:lnTo>
                  <a:lnTo>
                    <a:pt x="1576" y="651"/>
                  </a:lnTo>
                  <a:lnTo>
                    <a:pt x="1582" y="638"/>
                  </a:lnTo>
                  <a:lnTo>
                    <a:pt x="1586" y="627"/>
                  </a:lnTo>
                  <a:lnTo>
                    <a:pt x="1588" y="614"/>
                  </a:lnTo>
                  <a:lnTo>
                    <a:pt x="1587" y="605"/>
                  </a:lnTo>
                  <a:lnTo>
                    <a:pt x="1587" y="596"/>
                  </a:lnTo>
                  <a:lnTo>
                    <a:pt x="1584" y="588"/>
                  </a:lnTo>
                  <a:lnTo>
                    <a:pt x="1582" y="580"/>
                  </a:lnTo>
                  <a:lnTo>
                    <a:pt x="1580" y="573"/>
                  </a:lnTo>
                  <a:lnTo>
                    <a:pt x="1576" y="565"/>
                  </a:lnTo>
                  <a:lnTo>
                    <a:pt x="1573" y="558"/>
                  </a:lnTo>
                  <a:lnTo>
                    <a:pt x="1568" y="551"/>
                  </a:lnTo>
                  <a:lnTo>
                    <a:pt x="1558" y="538"/>
                  </a:lnTo>
                  <a:lnTo>
                    <a:pt x="1545" y="527"/>
                  </a:lnTo>
                  <a:lnTo>
                    <a:pt x="1531" y="517"/>
                  </a:lnTo>
                  <a:lnTo>
                    <a:pt x="1516" y="507"/>
                  </a:lnTo>
                  <a:lnTo>
                    <a:pt x="1500" y="498"/>
                  </a:lnTo>
                  <a:lnTo>
                    <a:pt x="1481" y="490"/>
                  </a:lnTo>
                  <a:lnTo>
                    <a:pt x="1463" y="482"/>
                  </a:lnTo>
                  <a:lnTo>
                    <a:pt x="1443" y="476"/>
                  </a:lnTo>
                  <a:lnTo>
                    <a:pt x="1403" y="465"/>
                  </a:lnTo>
                  <a:lnTo>
                    <a:pt x="1361" y="456"/>
                  </a:lnTo>
                  <a:lnTo>
                    <a:pt x="1302" y="443"/>
                  </a:lnTo>
                  <a:lnTo>
                    <a:pt x="1248" y="431"/>
                  </a:lnTo>
                  <a:lnTo>
                    <a:pt x="1223" y="424"/>
                  </a:lnTo>
                  <a:lnTo>
                    <a:pt x="1200" y="419"/>
                  </a:lnTo>
                  <a:lnTo>
                    <a:pt x="1178" y="412"/>
                  </a:lnTo>
                  <a:lnTo>
                    <a:pt x="1157" y="405"/>
                  </a:lnTo>
                  <a:lnTo>
                    <a:pt x="1139" y="397"/>
                  </a:lnTo>
                  <a:lnTo>
                    <a:pt x="1123" y="389"/>
                  </a:lnTo>
                  <a:lnTo>
                    <a:pt x="1108" y="381"/>
                  </a:lnTo>
                  <a:lnTo>
                    <a:pt x="1095" y="370"/>
                  </a:lnTo>
                  <a:lnTo>
                    <a:pt x="1083" y="361"/>
                  </a:lnTo>
                  <a:lnTo>
                    <a:pt x="1074" y="350"/>
                  </a:lnTo>
                  <a:lnTo>
                    <a:pt x="1071" y="344"/>
                  </a:lnTo>
                  <a:lnTo>
                    <a:pt x="1068" y="338"/>
                  </a:lnTo>
                  <a:lnTo>
                    <a:pt x="1065" y="332"/>
                  </a:lnTo>
                  <a:lnTo>
                    <a:pt x="1064" y="326"/>
                  </a:lnTo>
                  <a:lnTo>
                    <a:pt x="1060" y="314"/>
                  </a:lnTo>
                  <a:lnTo>
                    <a:pt x="1060" y="304"/>
                  </a:lnTo>
                  <a:lnTo>
                    <a:pt x="1060" y="297"/>
                  </a:lnTo>
                  <a:lnTo>
                    <a:pt x="1061" y="290"/>
                  </a:lnTo>
                  <a:lnTo>
                    <a:pt x="1064" y="283"/>
                  </a:lnTo>
                  <a:lnTo>
                    <a:pt x="1066" y="276"/>
                  </a:lnTo>
                  <a:lnTo>
                    <a:pt x="1072" y="263"/>
                  </a:lnTo>
                  <a:lnTo>
                    <a:pt x="1080" y="252"/>
                  </a:lnTo>
                  <a:lnTo>
                    <a:pt x="1090" y="242"/>
                  </a:lnTo>
                  <a:lnTo>
                    <a:pt x="1102" y="231"/>
                  </a:lnTo>
                  <a:lnTo>
                    <a:pt x="1115" y="222"/>
                  </a:lnTo>
                  <a:lnTo>
                    <a:pt x="1128" y="214"/>
                  </a:lnTo>
                  <a:lnTo>
                    <a:pt x="1143" y="206"/>
                  </a:lnTo>
                  <a:lnTo>
                    <a:pt x="1160" y="199"/>
                  </a:lnTo>
                  <a:lnTo>
                    <a:pt x="1177" y="193"/>
                  </a:lnTo>
                  <a:lnTo>
                    <a:pt x="1194" y="189"/>
                  </a:lnTo>
                  <a:lnTo>
                    <a:pt x="1213" y="185"/>
                  </a:lnTo>
                  <a:lnTo>
                    <a:pt x="1231" y="183"/>
                  </a:lnTo>
                  <a:lnTo>
                    <a:pt x="1250" y="181"/>
                  </a:lnTo>
                  <a:lnTo>
                    <a:pt x="1268" y="181"/>
                  </a:lnTo>
                  <a:lnTo>
                    <a:pt x="1304" y="182"/>
                  </a:lnTo>
                  <a:lnTo>
                    <a:pt x="1337" y="183"/>
                  </a:lnTo>
                  <a:lnTo>
                    <a:pt x="1352" y="185"/>
                  </a:lnTo>
                  <a:lnTo>
                    <a:pt x="1367" y="188"/>
                  </a:lnTo>
                  <a:lnTo>
                    <a:pt x="1382" y="191"/>
                  </a:lnTo>
                  <a:lnTo>
                    <a:pt x="1396" y="194"/>
                  </a:lnTo>
                  <a:lnTo>
                    <a:pt x="1408" y="199"/>
                  </a:lnTo>
                  <a:lnTo>
                    <a:pt x="1421" y="204"/>
                  </a:lnTo>
                  <a:lnTo>
                    <a:pt x="1434" y="209"/>
                  </a:lnTo>
                  <a:lnTo>
                    <a:pt x="1447" y="216"/>
                  </a:lnTo>
                  <a:lnTo>
                    <a:pt x="1459" y="224"/>
                  </a:lnTo>
                  <a:lnTo>
                    <a:pt x="1471" y="232"/>
                  </a:lnTo>
                  <a:lnTo>
                    <a:pt x="1483" y="242"/>
                  </a:lnTo>
                  <a:lnTo>
                    <a:pt x="1495" y="253"/>
                  </a:lnTo>
                  <a:lnTo>
                    <a:pt x="1550" y="235"/>
                  </a:lnTo>
                  <a:lnTo>
                    <a:pt x="1536" y="223"/>
                  </a:lnTo>
                  <a:lnTo>
                    <a:pt x="1522" y="214"/>
                  </a:lnTo>
                  <a:lnTo>
                    <a:pt x="1507" y="205"/>
                  </a:lnTo>
                  <a:lnTo>
                    <a:pt x="1492" y="196"/>
                  </a:lnTo>
                  <a:lnTo>
                    <a:pt x="1476" y="189"/>
                  </a:lnTo>
                  <a:lnTo>
                    <a:pt x="1459" y="182"/>
                  </a:lnTo>
                  <a:lnTo>
                    <a:pt x="1443" y="176"/>
                  </a:lnTo>
                  <a:lnTo>
                    <a:pt x="1425" y="171"/>
                  </a:lnTo>
                  <a:lnTo>
                    <a:pt x="1407" y="168"/>
                  </a:lnTo>
                  <a:lnTo>
                    <a:pt x="1389" y="165"/>
                  </a:lnTo>
                  <a:lnTo>
                    <a:pt x="1370" y="161"/>
                  </a:lnTo>
                  <a:lnTo>
                    <a:pt x="1351" y="159"/>
                  </a:lnTo>
                  <a:lnTo>
                    <a:pt x="1310" y="156"/>
                  </a:lnTo>
                  <a:lnTo>
                    <a:pt x="1268" y="155"/>
                  </a:lnTo>
                  <a:lnTo>
                    <a:pt x="1234" y="156"/>
                  </a:lnTo>
                  <a:lnTo>
                    <a:pt x="1200" y="159"/>
                  </a:lnTo>
                  <a:lnTo>
                    <a:pt x="1168" y="162"/>
                  </a:lnTo>
                  <a:lnTo>
                    <a:pt x="1138" y="167"/>
                  </a:lnTo>
                  <a:lnTo>
                    <a:pt x="1109" y="174"/>
                  </a:lnTo>
                  <a:lnTo>
                    <a:pt x="1082" y="181"/>
                  </a:lnTo>
                  <a:lnTo>
                    <a:pt x="1057" y="190"/>
                  </a:lnTo>
                  <a:lnTo>
                    <a:pt x="1034" y="200"/>
                  </a:lnTo>
                  <a:lnTo>
                    <a:pt x="1034" y="0"/>
                  </a:lnTo>
                  <a:lnTo>
                    <a:pt x="889" y="0"/>
                  </a:lnTo>
                  <a:lnTo>
                    <a:pt x="520" y="475"/>
                  </a:lnTo>
                  <a:lnTo>
                    <a:pt x="516" y="475"/>
                  </a:lnTo>
                  <a:lnTo>
                    <a:pt x="141" y="0"/>
                  </a:lnTo>
                  <a:lnTo>
                    <a:pt x="0" y="0"/>
                  </a:lnTo>
                  <a:lnTo>
                    <a:pt x="0" y="582"/>
                  </a:lnTo>
                  <a:lnTo>
                    <a:pt x="68" y="582"/>
                  </a:lnTo>
                  <a:lnTo>
                    <a:pt x="68" y="74"/>
                  </a:lnTo>
                  <a:lnTo>
                    <a:pt x="482" y="592"/>
                  </a:lnTo>
                  <a:lnTo>
                    <a:pt x="354" y="592"/>
                  </a:lnTo>
                  <a:lnTo>
                    <a:pt x="354" y="1176"/>
                  </a:lnTo>
                  <a:lnTo>
                    <a:pt x="413" y="1176"/>
                  </a:lnTo>
                  <a:lnTo>
                    <a:pt x="413" y="666"/>
                  </a:lnTo>
                  <a:lnTo>
                    <a:pt x="831" y="1192"/>
                  </a:lnTo>
                  <a:lnTo>
                    <a:pt x="832" y="1192"/>
                  </a:lnTo>
                  <a:lnTo>
                    <a:pt x="1255" y="659"/>
                  </a:lnTo>
                  <a:lnTo>
                    <a:pt x="1255" y="1176"/>
                  </a:lnTo>
                  <a:lnTo>
                    <a:pt x="1378" y="1176"/>
                  </a:lnTo>
                  <a:lnTo>
                    <a:pt x="1378" y="788"/>
                  </a:lnTo>
                  <a:lnTo>
                    <a:pt x="1596" y="788"/>
                  </a:lnTo>
                  <a:lnTo>
                    <a:pt x="1596" y="1331"/>
                  </a:lnTo>
                  <a:lnTo>
                    <a:pt x="1723" y="1331"/>
                  </a:lnTo>
                  <a:lnTo>
                    <a:pt x="1723" y="788"/>
                  </a:lnTo>
                  <a:lnTo>
                    <a:pt x="1986" y="788"/>
                  </a:lnTo>
                  <a:lnTo>
                    <a:pt x="1986" y="760"/>
                  </a:lnTo>
                  <a:lnTo>
                    <a:pt x="1426" y="760"/>
                  </a:lnTo>
                  <a:close/>
                  <a:moveTo>
                    <a:pt x="1329" y="118"/>
                  </a:moveTo>
                  <a:lnTo>
                    <a:pt x="1329" y="118"/>
                  </a:lnTo>
                  <a:lnTo>
                    <a:pt x="1529" y="0"/>
                  </a:lnTo>
                  <a:lnTo>
                    <a:pt x="1465" y="0"/>
                  </a:lnTo>
                  <a:lnTo>
                    <a:pt x="1281" y="83"/>
                  </a:lnTo>
                  <a:lnTo>
                    <a:pt x="1094" y="0"/>
                  </a:lnTo>
                  <a:lnTo>
                    <a:pt x="1034" y="0"/>
                  </a:lnTo>
                  <a:lnTo>
                    <a:pt x="1236" y="118"/>
                  </a:lnTo>
                  <a:lnTo>
                    <a:pt x="1329" y="118"/>
                  </a:lnTo>
                  <a:close/>
                </a:path>
              </a:pathLst>
            </a:custGeom>
            <a:solidFill>
              <a:srgbClr val="4891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5" name="Freeform 28"/>
            <p:cNvSpPr>
              <a:spLocks/>
            </p:cNvSpPr>
            <p:nvPr userDrawn="1"/>
          </p:nvSpPr>
          <p:spPr bwMode="auto">
            <a:xfrm>
              <a:off x="3530" y="566"/>
              <a:ext cx="43" cy="37"/>
            </a:xfrm>
            <a:custGeom>
              <a:avLst/>
              <a:gdLst>
                <a:gd name="T0" fmla="*/ 0 w 214"/>
                <a:gd name="T1" fmla="*/ 0 h 184"/>
                <a:gd name="T2" fmla="*/ 29 w 214"/>
                <a:gd name="T3" fmla="*/ 0 h 184"/>
                <a:gd name="T4" fmla="*/ 108 w 214"/>
                <a:gd name="T5" fmla="*/ 167 h 184"/>
                <a:gd name="T6" fmla="*/ 187 w 214"/>
                <a:gd name="T7" fmla="*/ 0 h 184"/>
                <a:gd name="T8" fmla="*/ 214 w 214"/>
                <a:gd name="T9" fmla="*/ 0 h 184"/>
                <a:gd name="T10" fmla="*/ 214 w 214"/>
                <a:gd name="T11" fmla="*/ 184 h 184"/>
                <a:gd name="T12" fmla="*/ 196 w 214"/>
                <a:gd name="T13" fmla="*/ 184 h 184"/>
                <a:gd name="T14" fmla="*/ 197 w 214"/>
                <a:gd name="T15" fmla="*/ 16 h 184"/>
                <a:gd name="T16" fmla="*/ 118 w 214"/>
                <a:gd name="T17" fmla="*/ 184 h 184"/>
                <a:gd name="T18" fmla="*/ 98 w 214"/>
                <a:gd name="T19" fmla="*/ 184 h 184"/>
                <a:gd name="T20" fmla="*/ 17 w 214"/>
                <a:gd name="T21" fmla="*/ 16 h 184"/>
                <a:gd name="T22" fmla="*/ 19 w 214"/>
                <a:gd name="T23" fmla="*/ 184 h 184"/>
                <a:gd name="T24" fmla="*/ 0 w 214"/>
                <a:gd name="T25" fmla="*/ 184 h 184"/>
                <a:gd name="T26" fmla="*/ 0 w 214"/>
                <a:gd name="T2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4" h="184">
                  <a:moveTo>
                    <a:pt x="0" y="0"/>
                  </a:moveTo>
                  <a:lnTo>
                    <a:pt x="29" y="0"/>
                  </a:lnTo>
                  <a:lnTo>
                    <a:pt x="108" y="167"/>
                  </a:lnTo>
                  <a:lnTo>
                    <a:pt x="187" y="0"/>
                  </a:lnTo>
                  <a:lnTo>
                    <a:pt x="214" y="0"/>
                  </a:lnTo>
                  <a:lnTo>
                    <a:pt x="214" y="184"/>
                  </a:lnTo>
                  <a:lnTo>
                    <a:pt x="196" y="184"/>
                  </a:lnTo>
                  <a:lnTo>
                    <a:pt x="197" y="16"/>
                  </a:lnTo>
                  <a:lnTo>
                    <a:pt x="118" y="184"/>
                  </a:lnTo>
                  <a:lnTo>
                    <a:pt x="98" y="184"/>
                  </a:lnTo>
                  <a:lnTo>
                    <a:pt x="17" y="16"/>
                  </a:lnTo>
                  <a:lnTo>
                    <a:pt x="19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6" name="Rectangle 29"/>
            <p:cNvSpPr>
              <a:spLocks noChangeArrowheads="1"/>
            </p:cNvSpPr>
            <p:nvPr userDrawn="1"/>
          </p:nvSpPr>
          <p:spPr bwMode="auto">
            <a:xfrm>
              <a:off x="3587" y="566"/>
              <a:ext cx="4" cy="37"/>
            </a:xfrm>
            <a:prstGeom prst="rect">
              <a:avLst/>
            </a:pr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7" name="Freeform 30"/>
            <p:cNvSpPr>
              <a:spLocks/>
            </p:cNvSpPr>
            <p:nvPr userDrawn="1"/>
          </p:nvSpPr>
          <p:spPr bwMode="auto">
            <a:xfrm>
              <a:off x="3605" y="566"/>
              <a:ext cx="34" cy="37"/>
            </a:xfrm>
            <a:custGeom>
              <a:avLst/>
              <a:gdLst>
                <a:gd name="T0" fmla="*/ 0 w 171"/>
                <a:gd name="T1" fmla="*/ 0 h 184"/>
                <a:gd name="T2" fmla="*/ 23 w 171"/>
                <a:gd name="T3" fmla="*/ 0 h 184"/>
                <a:gd name="T4" fmla="*/ 153 w 171"/>
                <a:gd name="T5" fmla="*/ 166 h 184"/>
                <a:gd name="T6" fmla="*/ 153 w 171"/>
                <a:gd name="T7" fmla="*/ 0 h 184"/>
                <a:gd name="T8" fmla="*/ 171 w 171"/>
                <a:gd name="T9" fmla="*/ 0 h 184"/>
                <a:gd name="T10" fmla="*/ 171 w 171"/>
                <a:gd name="T11" fmla="*/ 184 h 184"/>
                <a:gd name="T12" fmla="*/ 146 w 171"/>
                <a:gd name="T13" fmla="*/ 184 h 184"/>
                <a:gd name="T14" fmla="*/ 17 w 171"/>
                <a:gd name="T15" fmla="*/ 20 h 184"/>
                <a:gd name="T16" fmla="*/ 17 w 171"/>
                <a:gd name="T17" fmla="*/ 184 h 184"/>
                <a:gd name="T18" fmla="*/ 0 w 171"/>
                <a:gd name="T19" fmla="*/ 184 h 184"/>
                <a:gd name="T20" fmla="*/ 0 w 171"/>
                <a:gd name="T2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1" h="184">
                  <a:moveTo>
                    <a:pt x="0" y="0"/>
                  </a:moveTo>
                  <a:lnTo>
                    <a:pt x="23" y="0"/>
                  </a:lnTo>
                  <a:lnTo>
                    <a:pt x="153" y="166"/>
                  </a:lnTo>
                  <a:lnTo>
                    <a:pt x="153" y="0"/>
                  </a:lnTo>
                  <a:lnTo>
                    <a:pt x="171" y="0"/>
                  </a:lnTo>
                  <a:lnTo>
                    <a:pt x="171" y="184"/>
                  </a:lnTo>
                  <a:lnTo>
                    <a:pt x="146" y="184"/>
                  </a:lnTo>
                  <a:lnTo>
                    <a:pt x="17" y="20"/>
                  </a:lnTo>
                  <a:lnTo>
                    <a:pt x="17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8" name="Rectangle 31"/>
            <p:cNvSpPr>
              <a:spLocks noChangeArrowheads="1"/>
            </p:cNvSpPr>
            <p:nvPr userDrawn="1"/>
          </p:nvSpPr>
          <p:spPr bwMode="auto">
            <a:xfrm>
              <a:off x="3653" y="566"/>
              <a:ext cx="4" cy="37"/>
            </a:xfrm>
            <a:prstGeom prst="rect">
              <a:avLst/>
            </a:pr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9" name="Freeform 32"/>
            <p:cNvSpPr>
              <a:spLocks/>
            </p:cNvSpPr>
            <p:nvPr userDrawn="1"/>
          </p:nvSpPr>
          <p:spPr bwMode="auto">
            <a:xfrm>
              <a:off x="3670" y="565"/>
              <a:ext cx="31" cy="39"/>
            </a:xfrm>
            <a:custGeom>
              <a:avLst/>
              <a:gdLst>
                <a:gd name="T0" fmla="*/ 20 w 154"/>
                <a:gd name="T1" fmla="*/ 140 h 195"/>
                <a:gd name="T2" fmla="*/ 34 w 154"/>
                <a:gd name="T3" fmla="*/ 164 h 195"/>
                <a:gd name="T4" fmla="*/ 64 w 154"/>
                <a:gd name="T5" fmla="*/ 175 h 195"/>
                <a:gd name="T6" fmla="*/ 101 w 154"/>
                <a:gd name="T7" fmla="*/ 173 h 195"/>
                <a:gd name="T8" fmla="*/ 126 w 154"/>
                <a:gd name="T9" fmla="*/ 160 h 195"/>
                <a:gd name="T10" fmla="*/ 134 w 154"/>
                <a:gd name="T11" fmla="*/ 139 h 195"/>
                <a:gd name="T12" fmla="*/ 129 w 154"/>
                <a:gd name="T13" fmla="*/ 121 h 195"/>
                <a:gd name="T14" fmla="*/ 109 w 154"/>
                <a:gd name="T15" fmla="*/ 111 h 195"/>
                <a:gd name="T16" fmla="*/ 49 w 154"/>
                <a:gd name="T17" fmla="*/ 99 h 195"/>
                <a:gd name="T18" fmla="*/ 22 w 154"/>
                <a:gd name="T19" fmla="*/ 90 h 195"/>
                <a:gd name="T20" fmla="*/ 8 w 154"/>
                <a:gd name="T21" fmla="*/ 71 h 195"/>
                <a:gd name="T22" fmla="*/ 5 w 154"/>
                <a:gd name="T23" fmla="*/ 48 h 195"/>
                <a:gd name="T24" fmla="*/ 9 w 154"/>
                <a:gd name="T25" fmla="*/ 33 h 195"/>
                <a:gd name="T26" fmla="*/ 20 w 154"/>
                <a:gd name="T27" fmla="*/ 19 h 195"/>
                <a:gd name="T28" fmla="*/ 34 w 154"/>
                <a:gd name="T29" fmla="*/ 10 h 195"/>
                <a:gd name="T30" fmla="*/ 60 w 154"/>
                <a:gd name="T31" fmla="*/ 2 h 195"/>
                <a:gd name="T32" fmla="*/ 105 w 154"/>
                <a:gd name="T33" fmla="*/ 5 h 195"/>
                <a:gd name="T34" fmla="*/ 124 w 154"/>
                <a:gd name="T35" fmla="*/ 12 h 195"/>
                <a:gd name="T36" fmla="*/ 137 w 154"/>
                <a:gd name="T37" fmla="*/ 24 h 195"/>
                <a:gd name="T38" fmla="*/ 145 w 154"/>
                <a:gd name="T39" fmla="*/ 38 h 195"/>
                <a:gd name="T40" fmla="*/ 148 w 154"/>
                <a:gd name="T41" fmla="*/ 57 h 195"/>
                <a:gd name="T42" fmla="*/ 125 w 154"/>
                <a:gd name="T43" fmla="*/ 41 h 195"/>
                <a:gd name="T44" fmla="*/ 107 w 154"/>
                <a:gd name="T45" fmla="*/ 24 h 195"/>
                <a:gd name="T46" fmla="*/ 76 w 154"/>
                <a:gd name="T47" fmla="*/ 18 h 195"/>
                <a:gd name="T48" fmla="*/ 45 w 154"/>
                <a:gd name="T49" fmla="*/ 24 h 195"/>
                <a:gd name="T50" fmla="*/ 28 w 154"/>
                <a:gd name="T51" fmla="*/ 38 h 195"/>
                <a:gd name="T52" fmla="*/ 24 w 154"/>
                <a:gd name="T53" fmla="*/ 59 h 195"/>
                <a:gd name="T54" fmla="*/ 35 w 154"/>
                <a:gd name="T55" fmla="*/ 74 h 195"/>
                <a:gd name="T56" fmla="*/ 59 w 154"/>
                <a:gd name="T57" fmla="*/ 82 h 195"/>
                <a:gd name="T58" fmla="*/ 117 w 154"/>
                <a:gd name="T59" fmla="*/ 93 h 195"/>
                <a:gd name="T60" fmla="*/ 142 w 154"/>
                <a:gd name="T61" fmla="*/ 106 h 195"/>
                <a:gd name="T62" fmla="*/ 153 w 154"/>
                <a:gd name="T63" fmla="*/ 128 h 195"/>
                <a:gd name="T64" fmla="*/ 153 w 154"/>
                <a:gd name="T65" fmla="*/ 150 h 195"/>
                <a:gd name="T66" fmla="*/ 146 w 154"/>
                <a:gd name="T67" fmla="*/ 166 h 195"/>
                <a:gd name="T68" fmla="*/ 134 w 154"/>
                <a:gd name="T69" fmla="*/ 179 h 195"/>
                <a:gd name="T70" fmla="*/ 117 w 154"/>
                <a:gd name="T71" fmla="*/ 188 h 195"/>
                <a:gd name="T72" fmla="*/ 79 w 154"/>
                <a:gd name="T73" fmla="*/ 195 h 195"/>
                <a:gd name="T74" fmla="*/ 53 w 154"/>
                <a:gd name="T75" fmla="*/ 191 h 195"/>
                <a:gd name="T76" fmla="*/ 31 w 154"/>
                <a:gd name="T77" fmla="*/ 185 h 195"/>
                <a:gd name="T78" fmla="*/ 16 w 154"/>
                <a:gd name="T79" fmla="*/ 173 h 195"/>
                <a:gd name="T80" fmla="*/ 5 w 154"/>
                <a:gd name="T81" fmla="*/ 158 h 195"/>
                <a:gd name="T82" fmla="*/ 0 w 154"/>
                <a:gd name="T83" fmla="*/ 139 h 195"/>
                <a:gd name="T84" fmla="*/ 19 w 154"/>
                <a:gd name="T85" fmla="*/ 12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4" h="195">
                  <a:moveTo>
                    <a:pt x="19" y="129"/>
                  </a:moveTo>
                  <a:lnTo>
                    <a:pt x="19" y="129"/>
                  </a:lnTo>
                  <a:lnTo>
                    <a:pt x="20" y="140"/>
                  </a:lnTo>
                  <a:lnTo>
                    <a:pt x="22" y="149"/>
                  </a:lnTo>
                  <a:lnTo>
                    <a:pt x="28" y="157"/>
                  </a:lnTo>
                  <a:lnTo>
                    <a:pt x="34" y="164"/>
                  </a:lnTo>
                  <a:lnTo>
                    <a:pt x="43" y="168"/>
                  </a:lnTo>
                  <a:lnTo>
                    <a:pt x="52" y="173"/>
                  </a:lnTo>
                  <a:lnTo>
                    <a:pt x="64" y="175"/>
                  </a:lnTo>
                  <a:lnTo>
                    <a:pt x="76" y="177"/>
                  </a:lnTo>
                  <a:lnTo>
                    <a:pt x="90" y="175"/>
                  </a:lnTo>
                  <a:lnTo>
                    <a:pt x="101" y="173"/>
                  </a:lnTo>
                  <a:lnTo>
                    <a:pt x="111" y="171"/>
                  </a:lnTo>
                  <a:lnTo>
                    <a:pt x="119" y="166"/>
                  </a:lnTo>
                  <a:lnTo>
                    <a:pt x="126" y="160"/>
                  </a:lnTo>
                  <a:lnTo>
                    <a:pt x="131" y="154"/>
                  </a:lnTo>
                  <a:lnTo>
                    <a:pt x="133" y="147"/>
                  </a:lnTo>
                  <a:lnTo>
                    <a:pt x="134" y="139"/>
                  </a:lnTo>
                  <a:lnTo>
                    <a:pt x="133" y="132"/>
                  </a:lnTo>
                  <a:lnTo>
                    <a:pt x="132" y="126"/>
                  </a:lnTo>
                  <a:lnTo>
                    <a:pt x="129" y="121"/>
                  </a:lnTo>
                  <a:lnTo>
                    <a:pt x="123" y="117"/>
                  </a:lnTo>
                  <a:lnTo>
                    <a:pt x="117" y="113"/>
                  </a:lnTo>
                  <a:lnTo>
                    <a:pt x="109" y="111"/>
                  </a:lnTo>
                  <a:lnTo>
                    <a:pt x="100" y="109"/>
                  </a:lnTo>
                  <a:lnTo>
                    <a:pt x="88" y="106"/>
                  </a:lnTo>
                  <a:lnTo>
                    <a:pt x="49" y="99"/>
                  </a:lnTo>
                  <a:lnTo>
                    <a:pt x="38" y="97"/>
                  </a:lnTo>
                  <a:lnTo>
                    <a:pt x="29" y="94"/>
                  </a:lnTo>
                  <a:lnTo>
                    <a:pt x="22" y="90"/>
                  </a:lnTo>
                  <a:lnTo>
                    <a:pt x="16" y="84"/>
                  </a:lnTo>
                  <a:lnTo>
                    <a:pt x="11" y="79"/>
                  </a:lnTo>
                  <a:lnTo>
                    <a:pt x="8" y="71"/>
                  </a:lnTo>
                  <a:lnTo>
                    <a:pt x="6" y="63"/>
                  </a:lnTo>
                  <a:lnTo>
                    <a:pt x="5" y="53"/>
                  </a:lnTo>
                  <a:lnTo>
                    <a:pt x="5" y="48"/>
                  </a:lnTo>
                  <a:lnTo>
                    <a:pt x="6" y="43"/>
                  </a:lnTo>
                  <a:lnTo>
                    <a:pt x="8" y="37"/>
                  </a:lnTo>
                  <a:lnTo>
                    <a:pt x="9" y="33"/>
                  </a:lnTo>
                  <a:lnTo>
                    <a:pt x="13" y="28"/>
                  </a:lnTo>
                  <a:lnTo>
                    <a:pt x="15" y="24"/>
                  </a:lnTo>
                  <a:lnTo>
                    <a:pt x="20" y="19"/>
                  </a:lnTo>
                  <a:lnTo>
                    <a:pt x="23" y="15"/>
                  </a:lnTo>
                  <a:lnTo>
                    <a:pt x="28" y="12"/>
                  </a:lnTo>
                  <a:lnTo>
                    <a:pt x="34" y="10"/>
                  </a:lnTo>
                  <a:lnTo>
                    <a:pt x="39" y="6"/>
                  </a:lnTo>
                  <a:lnTo>
                    <a:pt x="45" y="5"/>
                  </a:lnTo>
                  <a:lnTo>
                    <a:pt x="60" y="2"/>
                  </a:lnTo>
                  <a:lnTo>
                    <a:pt x="75" y="0"/>
                  </a:lnTo>
                  <a:lnTo>
                    <a:pt x="92" y="2"/>
                  </a:lnTo>
                  <a:lnTo>
                    <a:pt x="105" y="5"/>
                  </a:lnTo>
                  <a:lnTo>
                    <a:pt x="112" y="6"/>
                  </a:lnTo>
                  <a:lnTo>
                    <a:pt x="118" y="10"/>
                  </a:lnTo>
                  <a:lnTo>
                    <a:pt x="124" y="12"/>
                  </a:lnTo>
                  <a:lnTo>
                    <a:pt x="129" y="15"/>
                  </a:lnTo>
                  <a:lnTo>
                    <a:pt x="133" y="20"/>
                  </a:lnTo>
                  <a:lnTo>
                    <a:pt x="137" y="24"/>
                  </a:lnTo>
                  <a:lnTo>
                    <a:pt x="140" y="28"/>
                  </a:lnTo>
                  <a:lnTo>
                    <a:pt x="142" y="34"/>
                  </a:lnTo>
                  <a:lnTo>
                    <a:pt x="145" y="38"/>
                  </a:lnTo>
                  <a:lnTo>
                    <a:pt x="147" y="44"/>
                  </a:lnTo>
                  <a:lnTo>
                    <a:pt x="148" y="51"/>
                  </a:lnTo>
                  <a:lnTo>
                    <a:pt x="148" y="57"/>
                  </a:lnTo>
                  <a:lnTo>
                    <a:pt x="130" y="57"/>
                  </a:lnTo>
                  <a:lnTo>
                    <a:pt x="129" y="48"/>
                  </a:lnTo>
                  <a:lnTo>
                    <a:pt x="125" y="41"/>
                  </a:lnTo>
                  <a:lnTo>
                    <a:pt x="120" y="34"/>
                  </a:lnTo>
                  <a:lnTo>
                    <a:pt x="115" y="28"/>
                  </a:lnTo>
                  <a:lnTo>
                    <a:pt x="107" y="24"/>
                  </a:lnTo>
                  <a:lnTo>
                    <a:pt x="98" y="20"/>
                  </a:lnTo>
                  <a:lnTo>
                    <a:pt x="88" y="18"/>
                  </a:lnTo>
                  <a:lnTo>
                    <a:pt x="76" y="18"/>
                  </a:lnTo>
                  <a:lnTo>
                    <a:pt x="64" y="18"/>
                  </a:lnTo>
                  <a:lnTo>
                    <a:pt x="55" y="20"/>
                  </a:lnTo>
                  <a:lnTo>
                    <a:pt x="45" y="24"/>
                  </a:lnTo>
                  <a:lnTo>
                    <a:pt x="37" y="27"/>
                  </a:lnTo>
                  <a:lnTo>
                    <a:pt x="31" y="33"/>
                  </a:lnTo>
                  <a:lnTo>
                    <a:pt x="28" y="38"/>
                  </a:lnTo>
                  <a:lnTo>
                    <a:pt x="24" y="45"/>
                  </a:lnTo>
                  <a:lnTo>
                    <a:pt x="24" y="53"/>
                  </a:lnTo>
                  <a:lnTo>
                    <a:pt x="24" y="59"/>
                  </a:lnTo>
                  <a:lnTo>
                    <a:pt x="27" y="65"/>
                  </a:lnTo>
                  <a:lnTo>
                    <a:pt x="30" y="70"/>
                  </a:lnTo>
                  <a:lnTo>
                    <a:pt x="35" y="74"/>
                  </a:lnTo>
                  <a:lnTo>
                    <a:pt x="42" y="78"/>
                  </a:lnTo>
                  <a:lnTo>
                    <a:pt x="50" y="80"/>
                  </a:lnTo>
                  <a:lnTo>
                    <a:pt x="59" y="82"/>
                  </a:lnTo>
                  <a:lnTo>
                    <a:pt x="70" y="84"/>
                  </a:lnTo>
                  <a:lnTo>
                    <a:pt x="105" y="90"/>
                  </a:lnTo>
                  <a:lnTo>
                    <a:pt x="117" y="93"/>
                  </a:lnTo>
                  <a:lnTo>
                    <a:pt x="127" y="96"/>
                  </a:lnTo>
                  <a:lnTo>
                    <a:pt x="136" y="101"/>
                  </a:lnTo>
                  <a:lnTo>
                    <a:pt x="142" y="106"/>
                  </a:lnTo>
                  <a:lnTo>
                    <a:pt x="147" y="112"/>
                  </a:lnTo>
                  <a:lnTo>
                    <a:pt x="151" y="120"/>
                  </a:lnTo>
                  <a:lnTo>
                    <a:pt x="153" y="128"/>
                  </a:lnTo>
                  <a:lnTo>
                    <a:pt x="154" y="137"/>
                  </a:lnTo>
                  <a:lnTo>
                    <a:pt x="154" y="144"/>
                  </a:lnTo>
                  <a:lnTo>
                    <a:pt x="153" y="150"/>
                  </a:lnTo>
                  <a:lnTo>
                    <a:pt x="151" y="156"/>
                  </a:lnTo>
                  <a:lnTo>
                    <a:pt x="149" y="162"/>
                  </a:lnTo>
                  <a:lnTo>
                    <a:pt x="146" y="166"/>
                  </a:lnTo>
                  <a:lnTo>
                    <a:pt x="142" y="171"/>
                  </a:lnTo>
                  <a:lnTo>
                    <a:pt x="139" y="175"/>
                  </a:lnTo>
                  <a:lnTo>
                    <a:pt x="134" y="179"/>
                  </a:lnTo>
                  <a:lnTo>
                    <a:pt x="130" y="182"/>
                  </a:lnTo>
                  <a:lnTo>
                    <a:pt x="124" y="186"/>
                  </a:lnTo>
                  <a:lnTo>
                    <a:pt x="117" y="188"/>
                  </a:lnTo>
                  <a:lnTo>
                    <a:pt x="111" y="190"/>
                  </a:lnTo>
                  <a:lnTo>
                    <a:pt x="96" y="194"/>
                  </a:lnTo>
                  <a:lnTo>
                    <a:pt x="79" y="195"/>
                  </a:lnTo>
                  <a:lnTo>
                    <a:pt x="70" y="194"/>
                  </a:lnTo>
                  <a:lnTo>
                    <a:pt x="61" y="194"/>
                  </a:lnTo>
                  <a:lnTo>
                    <a:pt x="53" y="191"/>
                  </a:lnTo>
                  <a:lnTo>
                    <a:pt x="45" y="190"/>
                  </a:lnTo>
                  <a:lnTo>
                    <a:pt x="38" y="188"/>
                  </a:lnTo>
                  <a:lnTo>
                    <a:pt x="31" y="185"/>
                  </a:lnTo>
                  <a:lnTo>
                    <a:pt x="26" y="181"/>
                  </a:lnTo>
                  <a:lnTo>
                    <a:pt x="21" y="178"/>
                  </a:lnTo>
                  <a:lnTo>
                    <a:pt x="16" y="173"/>
                  </a:lnTo>
                  <a:lnTo>
                    <a:pt x="12" y="168"/>
                  </a:lnTo>
                  <a:lnTo>
                    <a:pt x="8" y="163"/>
                  </a:lnTo>
                  <a:lnTo>
                    <a:pt x="5" y="158"/>
                  </a:lnTo>
                  <a:lnTo>
                    <a:pt x="2" y="151"/>
                  </a:lnTo>
                  <a:lnTo>
                    <a:pt x="1" y="145"/>
                  </a:lnTo>
                  <a:lnTo>
                    <a:pt x="0" y="139"/>
                  </a:lnTo>
                  <a:lnTo>
                    <a:pt x="0" y="132"/>
                  </a:lnTo>
                  <a:lnTo>
                    <a:pt x="0" y="129"/>
                  </a:lnTo>
                  <a:lnTo>
                    <a:pt x="19" y="129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0" name="Freeform 33"/>
            <p:cNvSpPr>
              <a:spLocks/>
            </p:cNvSpPr>
            <p:nvPr userDrawn="1"/>
          </p:nvSpPr>
          <p:spPr bwMode="auto">
            <a:xfrm>
              <a:off x="3709" y="566"/>
              <a:ext cx="32" cy="37"/>
            </a:xfrm>
            <a:custGeom>
              <a:avLst/>
              <a:gdLst>
                <a:gd name="T0" fmla="*/ 70 w 161"/>
                <a:gd name="T1" fmla="*/ 17 h 184"/>
                <a:gd name="T2" fmla="*/ 0 w 161"/>
                <a:gd name="T3" fmla="*/ 17 h 184"/>
                <a:gd name="T4" fmla="*/ 0 w 161"/>
                <a:gd name="T5" fmla="*/ 0 h 184"/>
                <a:gd name="T6" fmla="*/ 161 w 161"/>
                <a:gd name="T7" fmla="*/ 0 h 184"/>
                <a:gd name="T8" fmla="*/ 161 w 161"/>
                <a:gd name="T9" fmla="*/ 17 h 184"/>
                <a:gd name="T10" fmla="*/ 89 w 161"/>
                <a:gd name="T11" fmla="*/ 17 h 184"/>
                <a:gd name="T12" fmla="*/ 89 w 161"/>
                <a:gd name="T13" fmla="*/ 184 h 184"/>
                <a:gd name="T14" fmla="*/ 70 w 161"/>
                <a:gd name="T15" fmla="*/ 184 h 184"/>
                <a:gd name="T16" fmla="*/ 70 w 161"/>
                <a:gd name="T17" fmla="*/ 1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184">
                  <a:moveTo>
                    <a:pt x="70" y="17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161" y="0"/>
                  </a:lnTo>
                  <a:lnTo>
                    <a:pt x="161" y="17"/>
                  </a:lnTo>
                  <a:lnTo>
                    <a:pt x="89" y="17"/>
                  </a:lnTo>
                  <a:lnTo>
                    <a:pt x="89" y="184"/>
                  </a:lnTo>
                  <a:lnTo>
                    <a:pt x="70" y="184"/>
                  </a:lnTo>
                  <a:lnTo>
                    <a:pt x="70" y="17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1" name="Freeform 34"/>
            <p:cNvSpPr>
              <a:spLocks/>
            </p:cNvSpPr>
            <p:nvPr userDrawn="1"/>
          </p:nvSpPr>
          <p:spPr bwMode="auto">
            <a:xfrm>
              <a:off x="3751" y="566"/>
              <a:ext cx="28" cy="37"/>
            </a:xfrm>
            <a:custGeom>
              <a:avLst/>
              <a:gdLst>
                <a:gd name="T0" fmla="*/ 0 w 141"/>
                <a:gd name="T1" fmla="*/ 0 h 184"/>
                <a:gd name="T2" fmla="*/ 141 w 141"/>
                <a:gd name="T3" fmla="*/ 0 h 184"/>
                <a:gd name="T4" fmla="*/ 141 w 141"/>
                <a:gd name="T5" fmla="*/ 17 h 184"/>
                <a:gd name="T6" fmla="*/ 17 w 141"/>
                <a:gd name="T7" fmla="*/ 17 h 184"/>
                <a:gd name="T8" fmla="*/ 17 w 141"/>
                <a:gd name="T9" fmla="*/ 82 h 184"/>
                <a:gd name="T10" fmla="*/ 132 w 141"/>
                <a:gd name="T11" fmla="*/ 82 h 184"/>
                <a:gd name="T12" fmla="*/ 132 w 141"/>
                <a:gd name="T13" fmla="*/ 99 h 184"/>
                <a:gd name="T14" fmla="*/ 17 w 141"/>
                <a:gd name="T15" fmla="*/ 99 h 184"/>
                <a:gd name="T16" fmla="*/ 17 w 141"/>
                <a:gd name="T17" fmla="*/ 167 h 184"/>
                <a:gd name="T18" fmla="*/ 141 w 141"/>
                <a:gd name="T19" fmla="*/ 167 h 184"/>
                <a:gd name="T20" fmla="*/ 141 w 141"/>
                <a:gd name="T21" fmla="*/ 184 h 184"/>
                <a:gd name="T22" fmla="*/ 0 w 141"/>
                <a:gd name="T23" fmla="*/ 184 h 184"/>
                <a:gd name="T24" fmla="*/ 0 w 141"/>
                <a:gd name="T2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84">
                  <a:moveTo>
                    <a:pt x="0" y="0"/>
                  </a:moveTo>
                  <a:lnTo>
                    <a:pt x="141" y="0"/>
                  </a:lnTo>
                  <a:lnTo>
                    <a:pt x="141" y="17"/>
                  </a:lnTo>
                  <a:lnTo>
                    <a:pt x="17" y="17"/>
                  </a:lnTo>
                  <a:lnTo>
                    <a:pt x="17" y="82"/>
                  </a:lnTo>
                  <a:lnTo>
                    <a:pt x="132" y="82"/>
                  </a:lnTo>
                  <a:lnTo>
                    <a:pt x="132" y="99"/>
                  </a:lnTo>
                  <a:lnTo>
                    <a:pt x="17" y="99"/>
                  </a:lnTo>
                  <a:lnTo>
                    <a:pt x="17" y="167"/>
                  </a:lnTo>
                  <a:lnTo>
                    <a:pt x="141" y="167"/>
                  </a:lnTo>
                  <a:lnTo>
                    <a:pt x="141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2" name="Freeform 35"/>
            <p:cNvSpPr>
              <a:spLocks noEditPoints="1"/>
            </p:cNvSpPr>
            <p:nvPr userDrawn="1"/>
          </p:nvSpPr>
          <p:spPr bwMode="auto">
            <a:xfrm>
              <a:off x="3791" y="566"/>
              <a:ext cx="32" cy="37"/>
            </a:xfrm>
            <a:custGeom>
              <a:avLst/>
              <a:gdLst>
                <a:gd name="T0" fmla="*/ 19 w 161"/>
                <a:gd name="T1" fmla="*/ 89 h 184"/>
                <a:gd name="T2" fmla="*/ 99 w 161"/>
                <a:gd name="T3" fmla="*/ 88 h 184"/>
                <a:gd name="T4" fmla="*/ 117 w 161"/>
                <a:gd name="T5" fmla="*/ 84 h 184"/>
                <a:gd name="T6" fmla="*/ 130 w 161"/>
                <a:gd name="T7" fmla="*/ 75 h 184"/>
                <a:gd name="T8" fmla="*/ 136 w 161"/>
                <a:gd name="T9" fmla="*/ 62 h 184"/>
                <a:gd name="T10" fmla="*/ 136 w 161"/>
                <a:gd name="T11" fmla="*/ 44 h 184"/>
                <a:gd name="T12" fmla="*/ 130 w 161"/>
                <a:gd name="T13" fmla="*/ 30 h 184"/>
                <a:gd name="T14" fmla="*/ 116 w 161"/>
                <a:gd name="T15" fmla="*/ 22 h 184"/>
                <a:gd name="T16" fmla="*/ 98 w 161"/>
                <a:gd name="T17" fmla="*/ 19 h 184"/>
                <a:gd name="T18" fmla="*/ 19 w 161"/>
                <a:gd name="T19" fmla="*/ 17 h 184"/>
                <a:gd name="T20" fmla="*/ 0 w 161"/>
                <a:gd name="T21" fmla="*/ 0 h 184"/>
                <a:gd name="T22" fmla="*/ 105 w 161"/>
                <a:gd name="T23" fmla="*/ 1 h 184"/>
                <a:gd name="T24" fmla="*/ 129 w 161"/>
                <a:gd name="T25" fmla="*/ 7 h 184"/>
                <a:gd name="T26" fmla="*/ 143 w 161"/>
                <a:gd name="T27" fmla="*/ 16 h 184"/>
                <a:gd name="T28" fmla="*/ 149 w 161"/>
                <a:gd name="T29" fmla="*/ 24 h 184"/>
                <a:gd name="T30" fmla="*/ 153 w 161"/>
                <a:gd name="T31" fmla="*/ 33 h 184"/>
                <a:gd name="T32" fmla="*/ 156 w 161"/>
                <a:gd name="T33" fmla="*/ 44 h 184"/>
                <a:gd name="T34" fmla="*/ 154 w 161"/>
                <a:gd name="T35" fmla="*/ 59 h 184"/>
                <a:gd name="T36" fmla="*/ 151 w 161"/>
                <a:gd name="T37" fmla="*/ 74 h 184"/>
                <a:gd name="T38" fmla="*/ 143 w 161"/>
                <a:gd name="T39" fmla="*/ 84 h 184"/>
                <a:gd name="T40" fmla="*/ 131 w 161"/>
                <a:gd name="T41" fmla="*/ 93 h 184"/>
                <a:gd name="T42" fmla="*/ 130 w 161"/>
                <a:gd name="T43" fmla="*/ 98 h 184"/>
                <a:gd name="T44" fmla="*/ 140 w 161"/>
                <a:gd name="T45" fmla="*/ 102 h 184"/>
                <a:gd name="T46" fmla="*/ 147 w 161"/>
                <a:gd name="T47" fmla="*/ 111 h 184"/>
                <a:gd name="T48" fmla="*/ 151 w 161"/>
                <a:gd name="T49" fmla="*/ 123 h 184"/>
                <a:gd name="T50" fmla="*/ 153 w 161"/>
                <a:gd name="T51" fmla="*/ 149 h 184"/>
                <a:gd name="T52" fmla="*/ 156 w 161"/>
                <a:gd name="T53" fmla="*/ 169 h 184"/>
                <a:gd name="T54" fmla="*/ 158 w 161"/>
                <a:gd name="T55" fmla="*/ 181 h 184"/>
                <a:gd name="T56" fmla="*/ 139 w 161"/>
                <a:gd name="T57" fmla="*/ 184 h 184"/>
                <a:gd name="T58" fmla="*/ 135 w 161"/>
                <a:gd name="T59" fmla="*/ 159 h 184"/>
                <a:gd name="T60" fmla="*/ 132 w 161"/>
                <a:gd name="T61" fmla="*/ 131 h 184"/>
                <a:gd name="T62" fmla="*/ 129 w 161"/>
                <a:gd name="T63" fmla="*/ 119 h 184"/>
                <a:gd name="T64" fmla="*/ 122 w 161"/>
                <a:gd name="T65" fmla="*/ 111 h 184"/>
                <a:gd name="T66" fmla="*/ 112 w 161"/>
                <a:gd name="T67" fmla="*/ 107 h 184"/>
                <a:gd name="T68" fmla="*/ 97 w 161"/>
                <a:gd name="T69" fmla="*/ 106 h 184"/>
                <a:gd name="T70" fmla="*/ 19 w 161"/>
                <a:gd name="T71" fmla="*/ 184 h 184"/>
                <a:gd name="T72" fmla="*/ 0 w 161"/>
                <a:gd name="T73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61" h="184">
                  <a:moveTo>
                    <a:pt x="19" y="17"/>
                  </a:moveTo>
                  <a:lnTo>
                    <a:pt x="19" y="89"/>
                  </a:lnTo>
                  <a:lnTo>
                    <a:pt x="87" y="89"/>
                  </a:lnTo>
                  <a:lnTo>
                    <a:pt x="99" y="88"/>
                  </a:lnTo>
                  <a:lnTo>
                    <a:pt x="109" y="86"/>
                  </a:lnTo>
                  <a:lnTo>
                    <a:pt x="117" y="84"/>
                  </a:lnTo>
                  <a:lnTo>
                    <a:pt x="124" y="81"/>
                  </a:lnTo>
                  <a:lnTo>
                    <a:pt x="130" y="75"/>
                  </a:lnTo>
                  <a:lnTo>
                    <a:pt x="134" y="69"/>
                  </a:lnTo>
                  <a:lnTo>
                    <a:pt x="136" y="62"/>
                  </a:lnTo>
                  <a:lnTo>
                    <a:pt x="137" y="53"/>
                  </a:lnTo>
                  <a:lnTo>
                    <a:pt x="136" y="44"/>
                  </a:lnTo>
                  <a:lnTo>
                    <a:pt x="134" y="36"/>
                  </a:lnTo>
                  <a:lnTo>
                    <a:pt x="130" y="30"/>
                  </a:lnTo>
                  <a:lnTo>
                    <a:pt x="124" y="25"/>
                  </a:lnTo>
                  <a:lnTo>
                    <a:pt x="116" y="22"/>
                  </a:lnTo>
                  <a:lnTo>
                    <a:pt x="108" y="20"/>
                  </a:lnTo>
                  <a:lnTo>
                    <a:pt x="98" y="19"/>
                  </a:lnTo>
                  <a:lnTo>
                    <a:pt x="85" y="17"/>
                  </a:lnTo>
                  <a:lnTo>
                    <a:pt x="19" y="17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90" y="0"/>
                  </a:lnTo>
                  <a:lnTo>
                    <a:pt x="105" y="1"/>
                  </a:lnTo>
                  <a:lnTo>
                    <a:pt x="119" y="4"/>
                  </a:lnTo>
                  <a:lnTo>
                    <a:pt x="129" y="7"/>
                  </a:lnTo>
                  <a:lnTo>
                    <a:pt x="138" y="13"/>
                  </a:lnTo>
                  <a:lnTo>
                    <a:pt x="143" y="16"/>
                  </a:lnTo>
                  <a:lnTo>
                    <a:pt x="146" y="20"/>
                  </a:lnTo>
                  <a:lnTo>
                    <a:pt x="149" y="24"/>
                  </a:lnTo>
                  <a:lnTo>
                    <a:pt x="151" y="29"/>
                  </a:lnTo>
                  <a:lnTo>
                    <a:pt x="153" y="33"/>
                  </a:lnTo>
                  <a:lnTo>
                    <a:pt x="154" y="38"/>
                  </a:lnTo>
                  <a:lnTo>
                    <a:pt x="156" y="44"/>
                  </a:lnTo>
                  <a:lnTo>
                    <a:pt x="156" y="50"/>
                  </a:lnTo>
                  <a:lnTo>
                    <a:pt x="154" y="59"/>
                  </a:lnTo>
                  <a:lnTo>
                    <a:pt x="153" y="67"/>
                  </a:lnTo>
                  <a:lnTo>
                    <a:pt x="151" y="74"/>
                  </a:lnTo>
                  <a:lnTo>
                    <a:pt x="147" y="79"/>
                  </a:lnTo>
                  <a:lnTo>
                    <a:pt x="143" y="84"/>
                  </a:lnTo>
                  <a:lnTo>
                    <a:pt x="138" y="89"/>
                  </a:lnTo>
                  <a:lnTo>
                    <a:pt x="131" y="93"/>
                  </a:lnTo>
                  <a:lnTo>
                    <a:pt x="123" y="96"/>
                  </a:lnTo>
                  <a:lnTo>
                    <a:pt x="130" y="98"/>
                  </a:lnTo>
                  <a:lnTo>
                    <a:pt x="136" y="100"/>
                  </a:lnTo>
                  <a:lnTo>
                    <a:pt x="140" y="102"/>
                  </a:lnTo>
                  <a:lnTo>
                    <a:pt x="144" y="106"/>
                  </a:lnTo>
                  <a:lnTo>
                    <a:pt x="147" y="111"/>
                  </a:lnTo>
                  <a:lnTo>
                    <a:pt x="150" y="116"/>
                  </a:lnTo>
                  <a:lnTo>
                    <a:pt x="151" y="123"/>
                  </a:lnTo>
                  <a:lnTo>
                    <a:pt x="152" y="131"/>
                  </a:lnTo>
                  <a:lnTo>
                    <a:pt x="153" y="149"/>
                  </a:lnTo>
                  <a:lnTo>
                    <a:pt x="154" y="162"/>
                  </a:lnTo>
                  <a:lnTo>
                    <a:pt x="156" y="169"/>
                  </a:lnTo>
                  <a:lnTo>
                    <a:pt x="157" y="175"/>
                  </a:lnTo>
                  <a:lnTo>
                    <a:pt x="158" y="181"/>
                  </a:lnTo>
                  <a:lnTo>
                    <a:pt x="161" y="184"/>
                  </a:lnTo>
                  <a:lnTo>
                    <a:pt x="139" y="184"/>
                  </a:lnTo>
                  <a:lnTo>
                    <a:pt x="136" y="172"/>
                  </a:lnTo>
                  <a:lnTo>
                    <a:pt x="135" y="159"/>
                  </a:lnTo>
                  <a:lnTo>
                    <a:pt x="134" y="145"/>
                  </a:lnTo>
                  <a:lnTo>
                    <a:pt x="132" y="131"/>
                  </a:lnTo>
                  <a:lnTo>
                    <a:pt x="131" y="124"/>
                  </a:lnTo>
                  <a:lnTo>
                    <a:pt x="129" y="119"/>
                  </a:lnTo>
                  <a:lnTo>
                    <a:pt x="127" y="114"/>
                  </a:lnTo>
                  <a:lnTo>
                    <a:pt x="122" y="111"/>
                  </a:lnTo>
                  <a:lnTo>
                    <a:pt x="117" y="108"/>
                  </a:lnTo>
                  <a:lnTo>
                    <a:pt x="112" y="107"/>
                  </a:lnTo>
                  <a:lnTo>
                    <a:pt x="105" y="106"/>
                  </a:lnTo>
                  <a:lnTo>
                    <a:pt x="97" y="106"/>
                  </a:lnTo>
                  <a:lnTo>
                    <a:pt x="19" y="106"/>
                  </a:lnTo>
                  <a:lnTo>
                    <a:pt x="19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3" name="Freeform 36"/>
            <p:cNvSpPr>
              <a:spLocks/>
            </p:cNvSpPr>
            <p:nvPr userDrawn="1"/>
          </p:nvSpPr>
          <p:spPr bwMode="auto">
            <a:xfrm>
              <a:off x="3834" y="565"/>
              <a:ext cx="30" cy="39"/>
            </a:xfrm>
            <a:custGeom>
              <a:avLst/>
              <a:gdLst>
                <a:gd name="T0" fmla="*/ 20 w 154"/>
                <a:gd name="T1" fmla="*/ 140 h 195"/>
                <a:gd name="T2" fmla="*/ 35 w 154"/>
                <a:gd name="T3" fmla="*/ 164 h 195"/>
                <a:gd name="T4" fmla="*/ 65 w 154"/>
                <a:gd name="T5" fmla="*/ 175 h 195"/>
                <a:gd name="T6" fmla="*/ 102 w 154"/>
                <a:gd name="T7" fmla="*/ 173 h 195"/>
                <a:gd name="T8" fmla="*/ 127 w 154"/>
                <a:gd name="T9" fmla="*/ 160 h 195"/>
                <a:gd name="T10" fmla="*/ 135 w 154"/>
                <a:gd name="T11" fmla="*/ 139 h 195"/>
                <a:gd name="T12" fmla="*/ 129 w 154"/>
                <a:gd name="T13" fmla="*/ 121 h 195"/>
                <a:gd name="T14" fmla="*/ 109 w 154"/>
                <a:gd name="T15" fmla="*/ 111 h 195"/>
                <a:gd name="T16" fmla="*/ 49 w 154"/>
                <a:gd name="T17" fmla="*/ 99 h 195"/>
                <a:gd name="T18" fmla="*/ 22 w 154"/>
                <a:gd name="T19" fmla="*/ 90 h 195"/>
                <a:gd name="T20" fmla="*/ 9 w 154"/>
                <a:gd name="T21" fmla="*/ 71 h 195"/>
                <a:gd name="T22" fmla="*/ 6 w 154"/>
                <a:gd name="T23" fmla="*/ 48 h 195"/>
                <a:gd name="T24" fmla="*/ 10 w 154"/>
                <a:gd name="T25" fmla="*/ 33 h 195"/>
                <a:gd name="T26" fmla="*/ 20 w 154"/>
                <a:gd name="T27" fmla="*/ 19 h 195"/>
                <a:gd name="T28" fmla="*/ 34 w 154"/>
                <a:gd name="T29" fmla="*/ 10 h 195"/>
                <a:gd name="T30" fmla="*/ 61 w 154"/>
                <a:gd name="T31" fmla="*/ 2 h 195"/>
                <a:gd name="T32" fmla="*/ 106 w 154"/>
                <a:gd name="T33" fmla="*/ 5 h 195"/>
                <a:gd name="T34" fmla="*/ 124 w 154"/>
                <a:gd name="T35" fmla="*/ 12 h 195"/>
                <a:gd name="T36" fmla="*/ 137 w 154"/>
                <a:gd name="T37" fmla="*/ 24 h 195"/>
                <a:gd name="T38" fmla="*/ 145 w 154"/>
                <a:gd name="T39" fmla="*/ 38 h 195"/>
                <a:gd name="T40" fmla="*/ 149 w 154"/>
                <a:gd name="T41" fmla="*/ 57 h 195"/>
                <a:gd name="T42" fmla="*/ 125 w 154"/>
                <a:gd name="T43" fmla="*/ 41 h 195"/>
                <a:gd name="T44" fmla="*/ 107 w 154"/>
                <a:gd name="T45" fmla="*/ 24 h 195"/>
                <a:gd name="T46" fmla="*/ 77 w 154"/>
                <a:gd name="T47" fmla="*/ 18 h 195"/>
                <a:gd name="T48" fmla="*/ 46 w 154"/>
                <a:gd name="T49" fmla="*/ 24 h 195"/>
                <a:gd name="T50" fmla="*/ 28 w 154"/>
                <a:gd name="T51" fmla="*/ 38 h 195"/>
                <a:gd name="T52" fmla="*/ 25 w 154"/>
                <a:gd name="T53" fmla="*/ 59 h 195"/>
                <a:gd name="T54" fmla="*/ 36 w 154"/>
                <a:gd name="T55" fmla="*/ 74 h 195"/>
                <a:gd name="T56" fmla="*/ 59 w 154"/>
                <a:gd name="T57" fmla="*/ 82 h 195"/>
                <a:gd name="T58" fmla="*/ 117 w 154"/>
                <a:gd name="T59" fmla="*/ 93 h 195"/>
                <a:gd name="T60" fmla="*/ 143 w 154"/>
                <a:gd name="T61" fmla="*/ 106 h 195"/>
                <a:gd name="T62" fmla="*/ 153 w 154"/>
                <a:gd name="T63" fmla="*/ 128 h 195"/>
                <a:gd name="T64" fmla="*/ 153 w 154"/>
                <a:gd name="T65" fmla="*/ 150 h 195"/>
                <a:gd name="T66" fmla="*/ 146 w 154"/>
                <a:gd name="T67" fmla="*/ 166 h 195"/>
                <a:gd name="T68" fmla="*/ 135 w 154"/>
                <a:gd name="T69" fmla="*/ 179 h 195"/>
                <a:gd name="T70" fmla="*/ 117 w 154"/>
                <a:gd name="T71" fmla="*/ 188 h 195"/>
                <a:gd name="T72" fmla="*/ 79 w 154"/>
                <a:gd name="T73" fmla="*/ 195 h 195"/>
                <a:gd name="T74" fmla="*/ 54 w 154"/>
                <a:gd name="T75" fmla="*/ 191 h 195"/>
                <a:gd name="T76" fmla="*/ 33 w 154"/>
                <a:gd name="T77" fmla="*/ 185 h 195"/>
                <a:gd name="T78" fmla="*/ 17 w 154"/>
                <a:gd name="T79" fmla="*/ 173 h 195"/>
                <a:gd name="T80" fmla="*/ 5 w 154"/>
                <a:gd name="T81" fmla="*/ 158 h 195"/>
                <a:gd name="T82" fmla="*/ 0 w 154"/>
                <a:gd name="T83" fmla="*/ 139 h 195"/>
                <a:gd name="T84" fmla="*/ 19 w 154"/>
                <a:gd name="T85" fmla="*/ 12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4" h="195">
                  <a:moveTo>
                    <a:pt x="19" y="129"/>
                  </a:moveTo>
                  <a:lnTo>
                    <a:pt x="19" y="129"/>
                  </a:lnTo>
                  <a:lnTo>
                    <a:pt x="20" y="140"/>
                  </a:lnTo>
                  <a:lnTo>
                    <a:pt x="22" y="149"/>
                  </a:lnTo>
                  <a:lnTo>
                    <a:pt x="28" y="157"/>
                  </a:lnTo>
                  <a:lnTo>
                    <a:pt x="35" y="164"/>
                  </a:lnTo>
                  <a:lnTo>
                    <a:pt x="43" y="168"/>
                  </a:lnTo>
                  <a:lnTo>
                    <a:pt x="54" y="173"/>
                  </a:lnTo>
                  <a:lnTo>
                    <a:pt x="65" y="175"/>
                  </a:lnTo>
                  <a:lnTo>
                    <a:pt x="78" y="177"/>
                  </a:lnTo>
                  <a:lnTo>
                    <a:pt x="91" y="175"/>
                  </a:lnTo>
                  <a:lnTo>
                    <a:pt x="102" y="173"/>
                  </a:lnTo>
                  <a:lnTo>
                    <a:pt x="111" y="171"/>
                  </a:lnTo>
                  <a:lnTo>
                    <a:pt x="120" y="166"/>
                  </a:lnTo>
                  <a:lnTo>
                    <a:pt x="127" y="160"/>
                  </a:lnTo>
                  <a:lnTo>
                    <a:pt x="131" y="154"/>
                  </a:lnTo>
                  <a:lnTo>
                    <a:pt x="133" y="147"/>
                  </a:lnTo>
                  <a:lnTo>
                    <a:pt x="135" y="139"/>
                  </a:lnTo>
                  <a:lnTo>
                    <a:pt x="135" y="132"/>
                  </a:lnTo>
                  <a:lnTo>
                    <a:pt x="132" y="126"/>
                  </a:lnTo>
                  <a:lnTo>
                    <a:pt x="129" y="121"/>
                  </a:lnTo>
                  <a:lnTo>
                    <a:pt x="123" y="117"/>
                  </a:lnTo>
                  <a:lnTo>
                    <a:pt x="117" y="113"/>
                  </a:lnTo>
                  <a:lnTo>
                    <a:pt x="109" y="111"/>
                  </a:lnTo>
                  <a:lnTo>
                    <a:pt x="100" y="109"/>
                  </a:lnTo>
                  <a:lnTo>
                    <a:pt x="88" y="106"/>
                  </a:lnTo>
                  <a:lnTo>
                    <a:pt x="49" y="99"/>
                  </a:lnTo>
                  <a:lnTo>
                    <a:pt x="39" y="97"/>
                  </a:lnTo>
                  <a:lnTo>
                    <a:pt x="30" y="94"/>
                  </a:lnTo>
                  <a:lnTo>
                    <a:pt x="22" y="90"/>
                  </a:lnTo>
                  <a:lnTo>
                    <a:pt x="17" y="84"/>
                  </a:lnTo>
                  <a:lnTo>
                    <a:pt x="12" y="79"/>
                  </a:lnTo>
                  <a:lnTo>
                    <a:pt x="9" y="71"/>
                  </a:lnTo>
                  <a:lnTo>
                    <a:pt x="6" y="63"/>
                  </a:lnTo>
                  <a:lnTo>
                    <a:pt x="5" y="53"/>
                  </a:lnTo>
                  <a:lnTo>
                    <a:pt x="6" y="48"/>
                  </a:lnTo>
                  <a:lnTo>
                    <a:pt x="6" y="43"/>
                  </a:lnTo>
                  <a:lnTo>
                    <a:pt x="9" y="37"/>
                  </a:lnTo>
                  <a:lnTo>
                    <a:pt x="10" y="33"/>
                  </a:lnTo>
                  <a:lnTo>
                    <a:pt x="13" y="28"/>
                  </a:lnTo>
                  <a:lnTo>
                    <a:pt x="17" y="24"/>
                  </a:lnTo>
                  <a:lnTo>
                    <a:pt x="20" y="19"/>
                  </a:lnTo>
                  <a:lnTo>
                    <a:pt x="24" y="15"/>
                  </a:lnTo>
                  <a:lnTo>
                    <a:pt x="29" y="12"/>
                  </a:lnTo>
                  <a:lnTo>
                    <a:pt x="34" y="10"/>
                  </a:lnTo>
                  <a:lnTo>
                    <a:pt x="40" y="6"/>
                  </a:lnTo>
                  <a:lnTo>
                    <a:pt x="47" y="5"/>
                  </a:lnTo>
                  <a:lnTo>
                    <a:pt x="61" y="2"/>
                  </a:lnTo>
                  <a:lnTo>
                    <a:pt x="76" y="0"/>
                  </a:lnTo>
                  <a:lnTo>
                    <a:pt x="92" y="2"/>
                  </a:lnTo>
                  <a:lnTo>
                    <a:pt x="106" y="5"/>
                  </a:lnTo>
                  <a:lnTo>
                    <a:pt x="113" y="6"/>
                  </a:lnTo>
                  <a:lnTo>
                    <a:pt x="118" y="10"/>
                  </a:lnTo>
                  <a:lnTo>
                    <a:pt x="124" y="12"/>
                  </a:lnTo>
                  <a:lnTo>
                    <a:pt x="129" y="15"/>
                  </a:lnTo>
                  <a:lnTo>
                    <a:pt x="133" y="20"/>
                  </a:lnTo>
                  <a:lnTo>
                    <a:pt x="137" y="24"/>
                  </a:lnTo>
                  <a:lnTo>
                    <a:pt x="140" y="28"/>
                  </a:lnTo>
                  <a:lnTo>
                    <a:pt x="143" y="34"/>
                  </a:lnTo>
                  <a:lnTo>
                    <a:pt x="145" y="38"/>
                  </a:lnTo>
                  <a:lnTo>
                    <a:pt x="147" y="44"/>
                  </a:lnTo>
                  <a:lnTo>
                    <a:pt x="149" y="51"/>
                  </a:lnTo>
                  <a:lnTo>
                    <a:pt x="149" y="57"/>
                  </a:lnTo>
                  <a:lnTo>
                    <a:pt x="130" y="57"/>
                  </a:lnTo>
                  <a:lnTo>
                    <a:pt x="129" y="48"/>
                  </a:lnTo>
                  <a:lnTo>
                    <a:pt x="125" y="41"/>
                  </a:lnTo>
                  <a:lnTo>
                    <a:pt x="121" y="34"/>
                  </a:lnTo>
                  <a:lnTo>
                    <a:pt x="115" y="28"/>
                  </a:lnTo>
                  <a:lnTo>
                    <a:pt x="107" y="24"/>
                  </a:lnTo>
                  <a:lnTo>
                    <a:pt x="99" y="20"/>
                  </a:lnTo>
                  <a:lnTo>
                    <a:pt x="88" y="18"/>
                  </a:lnTo>
                  <a:lnTo>
                    <a:pt x="77" y="18"/>
                  </a:lnTo>
                  <a:lnTo>
                    <a:pt x="65" y="18"/>
                  </a:lnTo>
                  <a:lnTo>
                    <a:pt x="55" y="20"/>
                  </a:lnTo>
                  <a:lnTo>
                    <a:pt x="46" y="24"/>
                  </a:lnTo>
                  <a:lnTo>
                    <a:pt x="39" y="27"/>
                  </a:lnTo>
                  <a:lnTo>
                    <a:pt x="33" y="33"/>
                  </a:lnTo>
                  <a:lnTo>
                    <a:pt x="28" y="38"/>
                  </a:lnTo>
                  <a:lnTo>
                    <a:pt x="26" y="45"/>
                  </a:lnTo>
                  <a:lnTo>
                    <a:pt x="25" y="53"/>
                  </a:lnTo>
                  <a:lnTo>
                    <a:pt x="25" y="59"/>
                  </a:lnTo>
                  <a:lnTo>
                    <a:pt x="27" y="65"/>
                  </a:lnTo>
                  <a:lnTo>
                    <a:pt x="30" y="70"/>
                  </a:lnTo>
                  <a:lnTo>
                    <a:pt x="36" y="74"/>
                  </a:lnTo>
                  <a:lnTo>
                    <a:pt x="42" y="78"/>
                  </a:lnTo>
                  <a:lnTo>
                    <a:pt x="50" y="80"/>
                  </a:lnTo>
                  <a:lnTo>
                    <a:pt x="59" y="82"/>
                  </a:lnTo>
                  <a:lnTo>
                    <a:pt x="71" y="84"/>
                  </a:lnTo>
                  <a:lnTo>
                    <a:pt x="106" y="90"/>
                  </a:lnTo>
                  <a:lnTo>
                    <a:pt x="117" y="93"/>
                  </a:lnTo>
                  <a:lnTo>
                    <a:pt x="128" y="96"/>
                  </a:lnTo>
                  <a:lnTo>
                    <a:pt x="136" y="101"/>
                  </a:lnTo>
                  <a:lnTo>
                    <a:pt x="143" y="106"/>
                  </a:lnTo>
                  <a:lnTo>
                    <a:pt x="147" y="112"/>
                  </a:lnTo>
                  <a:lnTo>
                    <a:pt x="152" y="120"/>
                  </a:lnTo>
                  <a:lnTo>
                    <a:pt x="153" y="128"/>
                  </a:lnTo>
                  <a:lnTo>
                    <a:pt x="154" y="137"/>
                  </a:lnTo>
                  <a:lnTo>
                    <a:pt x="154" y="144"/>
                  </a:lnTo>
                  <a:lnTo>
                    <a:pt x="153" y="150"/>
                  </a:lnTo>
                  <a:lnTo>
                    <a:pt x="152" y="156"/>
                  </a:lnTo>
                  <a:lnTo>
                    <a:pt x="150" y="162"/>
                  </a:lnTo>
                  <a:lnTo>
                    <a:pt x="146" y="166"/>
                  </a:lnTo>
                  <a:lnTo>
                    <a:pt x="143" y="171"/>
                  </a:lnTo>
                  <a:lnTo>
                    <a:pt x="139" y="175"/>
                  </a:lnTo>
                  <a:lnTo>
                    <a:pt x="135" y="179"/>
                  </a:lnTo>
                  <a:lnTo>
                    <a:pt x="130" y="182"/>
                  </a:lnTo>
                  <a:lnTo>
                    <a:pt x="124" y="186"/>
                  </a:lnTo>
                  <a:lnTo>
                    <a:pt x="117" y="188"/>
                  </a:lnTo>
                  <a:lnTo>
                    <a:pt x="111" y="190"/>
                  </a:lnTo>
                  <a:lnTo>
                    <a:pt x="96" y="194"/>
                  </a:lnTo>
                  <a:lnTo>
                    <a:pt x="79" y="195"/>
                  </a:lnTo>
                  <a:lnTo>
                    <a:pt x="70" y="194"/>
                  </a:lnTo>
                  <a:lnTo>
                    <a:pt x="62" y="194"/>
                  </a:lnTo>
                  <a:lnTo>
                    <a:pt x="54" y="191"/>
                  </a:lnTo>
                  <a:lnTo>
                    <a:pt x="46" y="190"/>
                  </a:lnTo>
                  <a:lnTo>
                    <a:pt x="39" y="188"/>
                  </a:lnTo>
                  <a:lnTo>
                    <a:pt x="33" y="185"/>
                  </a:lnTo>
                  <a:lnTo>
                    <a:pt x="26" y="181"/>
                  </a:lnTo>
                  <a:lnTo>
                    <a:pt x="21" y="178"/>
                  </a:lnTo>
                  <a:lnTo>
                    <a:pt x="17" y="173"/>
                  </a:lnTo>
                  <a:lnTo>
                    <a:pt x="12" y="168"/>
                  </a:lnTo>
                  <a:lnTo>
                    <a:pt x="9" y="163"/>
                  </a:lnTo>
                  <a:lnTo>
                    <a:pt x="5" y="158"/>
                  </a:lnTo>
                  <a:lnTo>
                    <a:pt x="3" y="151"/>
                  </a:lnTo>
                  <a:lnTo>
                    <a:pt x="2" y="145"/>
                  </a:lnTo>
                  <a:lnTo>
                    <a:pt x="0" y="139"/>
                  </a:lnTo>
                  <a:lnTo>
                    <a:pt x="0" y="132"/>
                  </a:lnTo>
                  <a:lnTo>
                    <a:pt x="0" y="129"/>
                  </a:lnTo>
                  <a:lnTo>
                    <a:pt x="19" y="129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4" name="Freeform 37"/>
            <p:cNvSpPr>
              <a:spLocks/>
            </p:cNvSpPr>
            <p:nvPr userDrawn="1"/>
          </p:nvSpPr>
          <p:spPr bwMode="auto">
            <a:xfrm>
              <a:off x="3873" y="566"/>
              <a:ext cx="32" cy="37"/>
            </a:xfrm>
            <a:custGeom>
              <a:avLst/>
              <a:gdLst>
                <a:gd name="T0" fmla="*/ 72 w 161"/>
                <a:gd name="T1" fmla="*/ 17 h 184"/>
                <a:gd name="T2" fmla="*/ 0 w 161"/>
                <a:gd name="T3" fmla="*/ 17 h 184"/>
                <a:gd name="T4" fmla="*/ 0 w 161"/>
                <a:gd name="T5" fmla="*/ 0 h 184"/>
                <a:gd name="T6" fmla="*/ 161 w 161"/>
                <a:gd name="T7" fmla="*/ 0 h 184"/>
                <a:gd name="T8" fmla="*/ 161 w 161"/>
                <a:gd name="T9" fmla="*/ 17 h 184"/>
                <a:gd name="T10" fmla="*/ 89 w 161"/>
                <a:gd name="T11" fmla="*/ 17 h 184"/>
                <a:gd name="T12" fmla="*/ 89 w 161"/>
                <a:gd name="T13" fmla="*/ 184 h 184"/>
                <a:gd name="T14" fmla="*/ 72 w 161"/>
                <a:gd name="T15" fmla="*/ 184 h 184"/>
                <a:gd name="T16" fmla="*/ 72 w 161"/>
                <a:gd name="T17" fmla="*/ 1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184">
                  <a:moveTo>
                    <a:pt x="72" y="17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161" y="0"/>
                  </a:lnTo>
                  <a:lnTo>
                    <a:pt x="161" y="17"/>
                  </a:lnTo>
                  <a:lnTo>
                    <a:pt x="89" y="17"/>
                  </a:lnTo>
                  <a:lnTo>
                    <a:pt x="89" y="184"/>
                  </a:lnTo>
                  <a:lnTo>
                    <a:pt x="72" y="184"/>
                  </a:lnTo>
                  <a:lnTo>
                    <a:pt x="72" y="17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5" name="Freeform 38"/>
            <p:cNvSpPr>
              <a:spLocks/>
            </p:cNvSpPr>
            <p:nvPr userDrawn="1"/>
          </p:nvSpPr>
          <p:spPr bwMode="auto">
            <a:xfrm>
              <a:off x="3911" y="566"/>
              <a:ext cx="37" cy="37"/>
            </a:xfrm>
            <a:custGeom>
              <a:avLst/>
              <a:gdLst>
                <a:gd name="T0" fmla="*/ 0 w 188"/>
                <a:gd name="T1" fmla="*/ 0 h 184"/>
                <a:gd name="T2" fmla="*/ 19 w 188"/>
                <a:gd name="T3" fmla="*/ 0 h 184"/>
                <a:gd name="T4" fmla="*/ 94 w 188"/>
                <a:gd name="T5" fmla="*/ 169 h 184"/>
                <a:gd name="T6" fmla="*/ 169 w 188"/>
                <a:gd name="T7" fmla="*/ 0 h 184"/>
                <a:gd name="T8" fmla="*/ 188 w 188"/>
                <a:gd name="T9" fmla="*/ 0 h 184"/>
                <a:gd name="T10" fmla="*/ 106 w 188"/>
                <a:gd name="T11" fmla="*/ 184 h 184"/>
                <a:gd name="T12" fmla="*/ 83 w 188"/>
                <a:gd name="T13" fmla="*/ 184 h 184"/>
                <a:gd name="T14" fmla="*/ 0 w 188"/>
                <a:gd name="T1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84">
                  <a:moveTo>
                    <a:pt x="0" y="0"/>
                  </a:moveTo>
                  <a:lnTo>
                    <a:pt x="19" y="0"/>
                  </a:lnTo>
                  <a:lnTo>
                    <a:pt x="94" y="169"/>
                  </a:lnTo>
                  <a:lnTo>
                    <a:pt x="169" y="0"/>
                  </a:lnTo>
                  <a:lnTo>
                    <a:pt x="188" y="0"/>
                  </a:lnTo>
                  <a:lnTo>
                    <a:pt x="106" y="184"/>
                  </a:lnTo>
                  <a:lnTo>
                    <a:pt x="83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6" name="Freeform 39"/>
            <p:cNvSpPr>
              <a:spLocks noEditPoints="1"/>
            </p:cNvSpPr>
            <p:nvPr userDrawn="1"/>
          </p:nvSpPr>
          <p:spPr bwMode="auto">
            <a:xfrm>
              <a:off x="3955" y="565"/>
              <a:ext cx="39" cy="39"/>
            </a:xfrm>
            <a:custGeom>
              <a:avLst/>
              <a:gdLst>
                <a:gd name="T0" fmla="*/ 174 w 194"/>
                <a:gd name="T1" fmla="*/ 80 h 195"/>
                <a:gd name="T2" fmla="*/ 167 w 194"/>
                <a:gd name="T3" fmla="*/ 57 h 195"/>
                <a:gd name="T4" fmla="*/ 154 w 194"/>
                <a:gd name="T5" fmla="*/ 40 h 195"/>
                <a:gd name="T6" fmla="*/ 137 w 194"/>
                <a:gd name="T7" fmla="*/ 27 h 195"/>
                <a:gd name="T8" fmla="*/ 115 w 194"/>
                <a:gd name="T9" fmla="*/ 20 h 195"/>
                <a:gd name="T10" fmla="*/ 88 w 194"/>
                <a:gd name="T11" fmla="*/ 19 h 195"/>
                <a:gd name="T12" fmla="*/ 64 w 194"/>
                <a:gd name="T13" fmla="*/ 24 h 195"/>
                <a:gd name="T14" fmla="*/ 44 w 194"/>
                <a:gd name="T15" fmla="*/ 35 h 195"/>
                <a:gd name="T16" fmla="*/ 30 w 194"/>
                <a:gd name="T17" fmla="*/ 51 h 195"/>
                <a:gd name="T18" fmla="*/ 21 w 194"/>
                <a:gd name="T19" fmla="*/ 72 h 195"/>
                <a:gd name="T20" fmla="*/ 19 w 194"/>
                <a:gd name="T21" fmla="*/ 97 h 195"/>
                <a:gd name="T22" fmla="*/ 21 w 194"/>
                <a:gd name="T23" fmla="*/ 124 h 195"/>
                <a:gd name="T24" fmla="*/ 30 w 194"/>
                <a:gd name="T25" fmla="*/ 144 h 195"/>
                <a:gd name="T26" fmla="*/ 44 w 194"/>
                <a:gd name="T27" fmla="*/ 160 h 195"/>
                <a:gd name="T28" fmla="*/ 64 w 194"/>
                <a:gd name="T29" fmla="*/ 171 h 195"/>
                <a:gd name="T30" fmla="*/ 88 w 194"/>
                <a:gd name="T31" fmla="*/ 177 h 195"/>
                <a:gd name="T32" fmla="*/ 115 w 194"/>
                <a:gd name="T33" fmla="*/ 175 h 195"/>
                <a:gd name="T34" fmla="*/ 137 w 194"/>
                <a:gd name="T35" fmla="*/ 168 h 195"/>
                <a:gd name="T36" fmla="*/ 154 w 194"/>
                <a:gd name="T37" fmla="*/ 156 h 195"/>
                <a:gd name="T38" fmla="*/ 167 w 194"/>
                <a:gd name="T39" fmla="*/ 137 h 195"/>
                <a:gd name="T40" fmla="*/ 174 w 194"/>
                <a:gd name="T41" fmla="*/ 116 h 195"/>
                <a:gd name="T42" fmla="*/ 97 w 194"/>
                <a:gd name="T43" fmla="*/ 195 h 195"/>
                <a:gd name="T44" fmla="*/ 75 w 194"/>
                <a:gd name="T45" fmla="*/ 193 h 195"/>
                <a:gd name="T46" fmla="*/ 48 w 194"/>
                <a:gd name="T47" fmla="*/ 183 h 195"/>
                <a:gd name="T48" fmla="*/ 26 w 194"/>
                <a:gd name="T49" fmla="*/ 168 h 195"/>
                <a:gd name="T50" fmla="*/ 9 w 194"/>
                <a:gd name="T51" fmla="*/ 147 h 195"/>
                <a:gd name="T52" fmla="*/ 1 w 194"/>
                <a:gd name="T53" fmla="*/ 119 h 195"/>
                <a:gd name="T54" fmla="*/ 0 w 194"/>
                <a:gd name="T55" fmla="*/ 87 h 195"/>
                <a:gd name="T56" fmla="*/ 6 w 194"/>
                <a:gd name="T57" fmla="*/ 57 h 195"/>
                <a:gd name="T58" fmla="*/ 20 w 194"/>
                <a:gd name="T59" fmla="*/ 34 h 195"/>
                <a:gd name="T60" fmla="*/ 39 w 194"/>
                <a:gd name="T61" fmla="*/ 15 h 195"/>
                <a:gd name="T62" fmla="*/ 65 w 194"/>
                <a:gd name="T63" fmla="*/ 5 h 195"/>
                <a:gd name="T64" fmla="*/ 97 w 194"/>
                <a:gd name="T65" fmla="*/ 0 h 195"/>
                <a:gd name="T66" fmla="*/ 129 w 194"/>
                <a:gd name="T67" fmla="*/ 5 h 195"/>
                <a:gd name="T68" fmla="*/ 154 w 194"/>
                <a:gd name="T69" fmla="*/ 15 h 195"/>
                <a:gd name="T70" fmla="*/ 174 w 194"/>
                <a:gd name="T71" fmla="*/ 34 h 195"/>
                <a:gd name="T72" fmla="*/ 188 w 194"/>
                <a:gd name="T73" fmla="*/ 57 h 195"/>
                <a:gd name="T74" fmla="*/ 193 w 194"/>
                <a:gd name="T75" fmla="*/ 87 h 195"/>
                <a:gd name="T76" fmla="*/ 192 w 194"/>
                <a:gd name="T77" fmla="*/ 119 h 195"/>
                <a:gd name="T78" fmla="*/ 184 w 194"/>
                <a:gd name="T79" fmla="*/ 147 h 195"/>
                <a:gd name="T80" fmla="*/ 168 w 194"/>
                <a:gd name="T81" fmla="*/ 168 h 195"/>
                <a:gd name="T82" fmla="*/ 146 w 194"/>
                <a:gd name="T83" fmla="*/ 183 h 195"/>
                <a:gd name="T84" fmla="*/ 118 w 194"/>
                <a:gd name="T85" fmla="*/ 193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195">
                  <a:moveTo>
                    <a:pt x="175" y="97"/>
                  </a:moveTo>
                  <a:lnTo>
                    <a:pt x="175" y="88"/>
                  </a:lnTo>
                  <a:lnTo>
                    <a:pt x="174" y="80"/>
                  </a:lnTo>
                  <a:lnTo>
                    <a:pt x="173" y="72"/>
                  </a:lnTo>
                  <a:lnTo>
                    <a:pt x="170" y="65"/>
                  </a:lnTo>
                  <a:lnTo>
                    <a:pt x="167" y="57"/>
                  </a:lnTo>
                  <a:lnTo>
                    <a:pt x="163" y="51"/>
                  </a:lnTo>
                  <a:lnTo>
                    <a:pt x="159" y="45"/>
                  </a:lnTo>
                  <a:lnTo>
                    <a:pt x="154" y="40"/>
                  </a:lnTo>
                  <a:lnTo>
                    <a:pt x="149" y="35"/>
                  </a:lnTo>
                  <a:lnTo>
                    <a:pt x="144" y="30"/>
                  </a:lnTo>
                  <a:lnTo>
                    <a:pt x="137" y="27"/>
                  </a:lnTo>
                  <a:lnTo>
                    <a:pt x="130" y="24"/>
                  </a:lnTo>
                  <a:lnTo>
                    <a:pt x="122" y="21"/>
                  </a:lnTo>
                  <a:lnTo>
                    <a:pt x="115" y="20"/>
                  </a:lnTo>
                  <a:lnTo>
                    <a:pt x="105" y="19"/>
                  </a:lnTo>
                  <a:lnTo>
                    <a:pt x="97" y="19"/>
                  </a:lnTo>
                  <a:lnTo>
                    <a:pt x="88" y="19"/>
                  </a:lnTo>
                  <a:lnTo>
                    <a:pt x="79" y="20"/>
                  </a:lnTo>
                  <a:lnTo>
                    <a:pt x="72" y="21"/>
                  </a:lnTo>
                  <a:lnTo>
                    <a:pt x="64" y="24"/>
                  </a:lnTo>
                  <a:lnTo>
                    <a:pt x="57" y="27"/>
                  </a:lnTo>
                  <a:lnTo>
                    <a:pt x="50" y="30"/>
                  </a:lnTo>
                  <a:lnTo>
                    <a:pt x="44" y="35"/>
                  </a:lnTo>
                  <a:lnTo>
                    <a:pt x="39" y="40"/>
                  </a:lnTo>
                  <a:lnTo>
                    <a:pt x="35" y="45"/>
                  </a:lnTo>
                  <a:lnTo>
                    <a:pt x="30" y="51"/>
                  </a:lnTo>
                  <a:lnTo>
                    <a:pt x="27" y="57"/>
                  </a:lnTo>
                  <a:lnTo>
                    <a:pt x="23" y="65"/>
                  </a:lnTo>
                  <a:lnTo>
                    <a:pt x="21" y="72"/>
                  </a:lnTo>
                  <a:lnTo>
                    <a:pt x="20" y="80"/>
                  </a:lnTo>
                  <a:lnTo>
                    <a:pt x="19" y="88"/>
                  </a:lnTo>
                  <a:lnTo>
                    <a:pt x="19" y="97"/>
                  </a:lnTo>
                  <a:lnTo>
                    <a:pt x="19" y="106"/>
                  </a:lnTo>
                  <a:lnTo>
                    <a:pt x="20" y="116"/>
                  </a:lnTo>
                  <a:lnTo>
                    <a:pt x="21" y="124"/>
                  </a:lnTo>
                  <a:lnTo>
                    <a:pt x="23" y="130"/>
                  </a:lnTo>
                  <a:lnTo>
                    <a:pt x="27" y="137"/>
                  </a:lnTo>
                  <a:lnTo>
                    <a:pt x="30" y="144"/>
                  </a:lnTo>
                  <a:lnTo>
                    <a:pt x="35" y="150"/>
                  </a:lnTo>
                  <a:lnTo>
                    <a:pt x="39" y="156"/>
                  </a:lnTo>
                  <a:lnTo>
                    <a:pt x="44" y="160"/>
                  </a:lnTo>
                  <a:lnTo>
                    <a:pt x="50" y="165"/>
                  </a:lnTo>
                  <a:lnTo>
                    <a:pt x="57" y="168"/>
                  </a:lnTo>
                  <a:lnTo>
                    <a:pt x="64" y="171"/>
                  </a:lnTo>
                  <a:lnTo>
                    <a:pt x="72" y="173"/>
                  </a:lnTo>
                  <a:lnTo>
                    <a:pt x="79" y="175"/>
                  </a:lnTo>
                  <a:lnTo>
                    <a:pt x="88" y="177"/>
                  </a:lnTo>
                  <a:lnTo>
                    <a:pt x="97" y="177"/>
                  </a:lnTo>
                  <a:lnTo>
                    <a:pt x="105" y="177"/>
                  </a:lnTo>
                  <a:lnTo>
                    <a:pt x="115" y="175"/>
                  </a:lnTo>
                  <a:lnTo>
                    <a:pt x="122" y="173"/>
                  </a:lnTo>
                  <a:lnTo>
                    <a:pt x="130" y="171"/>
                  </a:lnTo>
                  <a:lnTo>
                    <a:pt x="137" y="168"/>
                  </a:lnTo>
                  <a:lnTo>
                    <a:pt x="144" y="165"/>
                  </a:lnTo>
                  <a:lnTo>
                    <a:pt x="149" y="160"/>
                  </a:lnTo>
                  <a:lnTo>
                    <a:pt x="154" y="156"/>
                  </a:lnTo>
                  <a:lnTo>
                    <a:pt x="159" y="150"/>
                  </a:lnTo>
                  <a:lnTo>
                    <a:pt x="163" y="144"/>
                  </a:lnTo>
                  <a:lnTo>
                    <a:pt x="167" y="137"/>
                  </a:lnTo>
                  <a:lnTo>
                    <a:pt x="170" y="130"/>
                  </a:lnTo>
                  <a:lnTo>
                    <a:pt x="173" y="124"/>
                  </a:lnTo>
                  <a:lnTo>
                    <a:pt x="174" y="116"/>
                  </a:lnTo>
                  <a:lnTo>
                    <a:pt x="175" y="106"/>
                  </a:lnTo>
                  <a:lnTo>
                    <a:pt x="175" y="97"/>
                  </a:lnTo>
                  <a:close/>
                  <a:moveTo>
                    <a:pt x="97" y="195"/>
                  </a:moveTo>
                  <a:lnTo>
                    <a:pt x="97" y="195"/>
                  </a:lnTo>
                  <a:lnTo>
                    <a:pt x="86" y="194"/>
                  </a:lnTo>
                  <a:lnTo>
                    <a:pt x="75" y="193"/>
                  </a:lnTo>
                  <a:lnTo>
                    <a:pt x="65" y="190"/>
                  </a:lnTo>
                  <a:lnTo>
                    <a:pt x="56" y="188"/>
                  </a:lnTo>
                  <a:lnTo>
                    <a:pt x="48" y="183"/>
                  </a:lnTo>
                  <a:lnTo>
                    <a:pt x="39" y="180"/>
                  </a:lnTo>
                  <a:lnTo>
                    <a:pt x="32" y="174"/>
                  </a:lnTo>
                  <a:lnTo>
                    <a:pt x="26" y="168"/>
                  </a:lnTo>
                  <a:lnTo>
                    <a:pt x="20" y="162"/>
                  </a:lnTo>
                  <a:lnTo>
                    <a:pt x="14" y="155"/>
                  </a:lnTo>
                  <a:lnTo>
                    <a:pt x="9" y="147"/>
                  </a:lnTo>
                  <a:lnTo>
                    <a:pt x="6" y="137"/>
                  </a:lnTo>
                  <a:lnTo>
                    <a:pt x="4" y="128"/>
                  </a:lnTo>
                  <a:lnTo>
                    <a:pt x="1" y="119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0" y="87"/>
                  </a:lnTo>
                  <a:lnTo>
                    <a:pt x="1" y="76"/>
                  </a:lnTo>
                  <a:lnTo>
                    <a:pt x="4" y="66"/>
                  </a:lnTo>
                  <a:lnTo>
                    <a:pt x="6" y="57"/>
                  </a:lnTo>
                  <a:lnTo>
                    <a:pt x="9" y="49"/>
                  </a:lnTo>
                  <a:lnTo>
                    <a:pt x="14" y="41"/>
                  </a:lnTo>
                  <a:lnTo>
                    <a:pt x="20" y="34"/>
                  </a:lnTo>
                  <a:lnTo>
                    <a:pt x="26" y="27"/>
                  </a:lnTo>
                  <a:lnTo>
                    <a:pt x="32" y="21"/>
                  </a:lnTo>
                  <a:lnTo>
                    <a:pt x="39" y="15"/>
                  </a:lnTo>
                  <a:lnTo>
                    <a:pt x="48" y="11"/>
                  </a:lnTo>
                  <a:lnTo>
                    <a:pt x="56" y="7"/>
                  </a:lnTo>
                  <a:lnTo>
                    <a:pt x="65" y="5"/>
                  </a:lnTo>
                  <a:lnTo>
                    <a:pt x="75" y="3"/>
                  </a:lnTo>
                  <a:lnTo>
                    <a:pt x="86" y="2"/>
                  </a:lnTo>
                  <a:lnTo>
                    <a:pt x="97" y="0"/>
                  </a:lnTo>
                  <a:lnTo>
                    <a:pt x="108" y="2"/>
                  </a:lnTo>
                  <a:lnTo>
                    <a:pt x="118" y="3"/>
                  </a:lnTo>
                  <a:lnTo>
                    <a:pt x="129" y="5"/>
                  </a:lnTo>
                  <a:lnTo>
                    <a:pt x="138" y="7"/>
                  </a:lnTo>
                  <a:lnTo>
                    <a:pt x="146" y="11"/>
                  </a:lnTo>
                  <a:lnTo>
                    <a:pt x="154" y="15"/>
                  </a:lnTo>
                  <a:lnTo>
                    <a:pt x="162" y="21"/>
                  </a:lnTo>
                  <a:lnTo>
                    <a:pt x="168" y="27"/>
                  </a:lnTo>
                  <a:lnTo>
                    <a:pt x="174" y="34"/>
                  </a:lnTo>
                  <a:lnTo>
                    <a:pt x="179" y="41"/>
                  </a:lnTo>
                  <a:lnTo>
                    <a:pt x="184" y="49"/>
                  </a:lnTo>
                  <a:lnTo>
                    <a:pt x="188" y="57"/>
                  </a:lnTo>
                  <a:lnTo>
                    <a:pt x="190" y="66"/>
                  </a:lnTo>
                  <a:lnTo>
                    <a:pt x="192" y="76"/>
                  </a:lnTo>
                  <a:lnTo>
                    <a:pt x="193" y="87"/>
                  </a:lnTo>
                  <a:lnTo>
                    <a:pt x="194" y="97"/>
                  </a:lnTo>
                  <a:lnTo>
                    <a:pt x="193" y="109"/>
                  </a:lnTo>
                  <a:lnTo>
                    <a:pt x="192" y="119"/>
                  </a:lnTo>
                  <a:lnTo>
                    <a:pt x="190" y="128"/>
                  </a:lnTo>
                  <a:lnTo>
                    <a:pt x="188" y="137"/>
                  </a:lnTo>
                  <a:lnTo>
                    <a:pt x="184" y="147"/>
                  </a:lnTo>
                  <a:lnTo>
                    <a:pt x="179" y="155"/>
                  </a:lnTo>
                  <a:lnTo>
                    <a:pt x="174" y="162"/>
                  </a:lnTo>
                  <a:lnTo>
                    <a:pt x="168" y="168"/>
                  </a:lnTo>
                  <a:lnTo>
                    <a:pt x="162" y="174"/>
                  </a:lnTo>
                  <a:lnTo>
                    <a:pt x="154" y="180"/>
                  </a:lnTo>
                  <a:lnTo>
                    <a:pt x="146" y="183"/>
                  </a:lnTo>
                  <a:lnTo>
                    <a:pt x="138" y="188"/>
                  </a:lnTo>
                  <a:lnTo>
                    <a:pt x="129" y="190"/>
                  </a:lnTo>
                  <a:lnTo>
                    <a:pt x="118" y="193"/>
                  </a:lnTo>
                  <a:lnTo>
                    <a:pt x="108" y="194"/>
                  </a:lnTo>
                  <a:lnTo>
                    <a:pt x="97" y="195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7" name="Freeform 40"/>
            <p:cNvSpPr>
              <a:spLocks noEditPoints="1"/>
            </p:cNvSpPr>
            <p:nvPr userDrawn="1"/>
          </p:nvSpPr>
          <p:spPr bwMode="auto">
            <a:xfrm>
              <a:off x="4027" y="555"/>
              <a:ext cx="30" cy="49"/>
            </a:xfrm>
            <a:custGeom>
              <a:avLst/>
              <a:gdLst>
                <a:gd name="T0" fmla="*/ 87 w 154"/>
                <a:gd name="T1" fmla="*/ 38 h 246"/>
                <a:gd name="T2" fmla="*/ 50 w 154"/>
                <a:gd name="T3" fmla="*/ 0 h 246"/>
                <a:gd name="T4" fmla="*/ 19 w 154"/>
                <a:gd name="T5" fmla="*/ 180 h 246"/>
                <a:gd name="T6" fmla="*/ 20 w 154"/>
                <a:gd name="T7" fmla="*/ 191 h 246"/>
                <a:gd name="T8" fmla="*/ 35 w 154"/>
                <a:gd name="T9" fmla="*/ 215 h 246"/>
                <a:gd name="T10" fmla="*/ 64 w 154"/>
                <a:gd name="T11" fmla="*/ 226 h 246"/>
                <a:gd name="T12" fmla="*/ 101 w 154"/>
                <a:gd name="T13" fmla="*/ 224 h 246"/>
                <a:gd name="T14" fmla="*/ 127 w 154"/>
                <a:gd name="T15" fmla="*/ 211 h 246"/>
                <a:gd name="T16" fmla="*/ 135 w 154"/>
                <a:gd name="T17" fmla="*/ 190 h 246"/>
                <a:gd name="T18" fmla="*/ 129 w 154"/>
                <a:gd name="T19" fmla="*/ 172 h 246"/>
                <a:gd name="T20" fmla="*/ 109 w 154"/>
                <a:gd name="T21" fmla="*/ 162 h 246"/>
                <a:gd name="T22" fmla="*/ 49 w 154"/>
                <a:gd name="T23" fmla="*/ 150 h 246"/>
                <a:gd name="T24" fmla="*/ 22 w 154"/>
                <a:gd name="T25" fmla="*/ 141 h 246"/>
                <a:gd name="T26" fmla="*/ 9 w 154"/>
                <a:gd name="T27" fmla="*/ 122 h 246"/>
                <a:gd name="T28" fmla="*/ 6 w 154"/>
                <a:gd name="T29" fmla="*/ 99 h 246"/>
                <a:gd name="T30" fmla="*/ 10 w 154"/>
                <a:gd name="T31" fmla="*/ 84 h 246"/>
                <a:gd name="T32" fmla="*/ 20 w 154"/>
                <a:gd name="T33" fmla="*/ 70 h 246"/>
                <a:gd name="T34" fmla="*/ 34 w 154"/>
                <a:gd name="T35" fmla="*/ 61 h 246"/>
                <a:gd name="T36" fmla="*/ 61 w 154"/>
                <a:gd name="T37" fmla="*/ 53 h 246"/>
                <a:gd name="T38" fmla="*/ 106 w 154"/>
                <a:gd name="T39" fmla="*/ 56 h 246"/>
                <a:gd name="T40" fmla="*/ 124 w 154"/>
                <a:gd name="T41" fmla="*/ 63 h 246"/>
                <a:gd name="T42" fmla="*/ 137 w 154"/>
                <a:gd name="T43" fmla="*/ 75 h 246"/>
                <a:gd name="T44" fmla="*/ 145 w 154"/>
                <a:gd name="T45" fmla="*/ 89 h 246"/>
                <a:gd name="T46" fmla="*/ 149 w 154"/>
                <a:gd name="T47" fmla="*/ 108 h 246"/>
                <a:gd name="T48" fmla="*/ 125 w 154"/>
                <a:gd name="T49" fmla="*/ 92 h 246"/>
                <a:gd name="T50" fmla="*/ 107 w 154"/>
                <a:gd name="T51" fmla="*/ 75 h 246"/>
                <a:gd name="T52" fmla="*/ 77 w 154"/>
                <a:gd name="T53" fmla="*/ 69 h 246"/>
                <a:gd name="T54" fmla="*/ 46 w 154"/>
                <a:gd name="T55" fmla="*/ 75 h 246"/>
                <a:gd name="T56" fmla="*/ 28 w 154"/>
                <a:gd name="T57" fmla="*/ 89 h 246"/>
                <a:gd name="T58" fmla="*/ 25 w 154"/>
                <a:gd name="T59" fmla="*/ 110 h 246"/>
                <a:gd name="T60" fmla="*/ 36 w 154"/>
                <a:gd name="T61" fmla="*/ 125 h 246"/>
                <a:gd name="T62" fmla="*/ 60 w 154"/>
                <a:gd name="T63" fmla="*/ 133 h 246"/>
                <a:gd name="T64" fmla="*/ 117 w 154"/>
                <a:gd name="T65" fmla="*/ 144 h 246"/>
                <a:gd name="T66" fmla="*/ 143 w 154"/>
                <a:gd name="T67" fmla="*/ 157 h 246"/>
                <a:gd name="T68" fmla="*/ 153 w 154"/>
                <a:gd name="T69" fmla="*/ 179 h 246"/>
                <a:gd name="T70" fmla="*/ 153 w 154"/>
                <a:gd name="T71" fmla="*/ 201 h 246"/>
                <a:gd name="T72" fmla="*/ 146 w 154"/>
                <a:gd name="T73" fmla="*/ 217 h 246"/>
                <a:gd name="T74" fmla="*/ 135 w 154"/>
                <a:gd name="T75" fmla="*/ 230 h 246"/>
                <a:gd name="T76" fmla="*/ 117 w 154"/>
                <a:gd name="T77" fmla="*/ 239 h 246"/>
                <a:gd name="T78" fmla="*/ 79 w 154"/>
                <a:gd name="T79" fmla="*/ 246 h 246"/>
                <a:gd name="T80" fmla="*/ 54 w 154"/>
                <a:gd name="T81" fmla="*/ 242 h 246"/>
                <a:gd name="T82" fmla="*/ 33 w 154"/>
                <a:gd name="T83" fmla="*/ 236 h 246"/>
                <a:gd name="T84" fmla="*/ 17 w 154"/>
                <a:gd name="T85" fmla="*/ 224 h 246"/>
                <a:gd name="T86" fmla="*/ 5 w 154"/>
                <a:gd name="T87" fmla="*/ 209 h 246"/>
                <a:gd name="T88" fmla="*/ 0 w 154"/>
                <a:gd name="T89" fmla="*/ 190 h 246"/>
                <a:gd name="T90" fmla="*/ 19 w 154"/>
                <a:gd name="T91" fmla="*/ 18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4" h="246">
                  <a:moveTo>
                    <a:pt x="102" y="0"/>
                  </a:moveTo>
                  <a:lnTo>
                    <a:pt x="122" y="0"/>
                  </a:lnTo>
                  <a:lnTo>
                    <a:pt x="87" y="38"/>
                  </a:lnTo>
                  <a:lnTo>
                    <a:pt x="65" y="38"/>
                  </a:lnTo>
                  <a:lnTo>
                    <a:pt x="31" y="0"/>
                  </a:lnTo>
                  <a:lnTo>
                    <a:pt x="50" y="0"/>
                  </a:lnTo>
                  <a:lnTo>
                    <a:pt x="76" y="27"/>
                  </a:lnTo>
                  <a:lnTo>
                    <a:pt x="102" y="0"/>
                  </a:lnTo>
                  <a:close/>
                  <a:moveTo>
                    <a:pt x="19" y="180"/>
                  </a:moveTo>
                  <a:lnTo>
                    <a:pt x="19" y="180"/>
                  </a:lnTo>
                  <a:lnTo>
                    <a:pt x="19" y="180"/>
                  </a:lnTo>
                  <a:lnTo>
                    <a:pt x="20" y="191"/>
                  </a:lnTo>
                  <a:lnTo>
                    <a:pt x="22" y="200"/>
                  </a:lnTo>
                  <a:lnTo>
                    <a:pt x="28" y="208"/>
                  </a:lnTo>
                  <a:lnTo>
                    <a:pt x="35" y="215"/>
                  </a:lnTo>
                  <a:lnTo>
                    <a:pt x="43" y="219"/>
                  </a:lnTo>
                  <a:lnTo>
                    <a:pt x="54" y="224"/>
                  </a:lnTo>
                  <a:lnTo>
                    <a:pt x="64" y="226"/>
                  </a:lnTo>
                  <a:lnTo>
                    <a:pt x="78" y="228"/>
                  </a:lnTo>
                  <a:lnTo>
                    <a:pt x="91" y="226"/>
                  </a:lnTo>
                  <a:lnTo>
                    <a:pt x="101" y="224"/>
                  </a:lnTo>
                  <a:lnTo>
                    <a:pt x="112" y="222"/>
                  </a:lnTo>
                  <a:lnTo>
                    <a:pt x="120" y="217"/>
                  </a:lnTo>
                  <a:lnTo>
                    <a:pt x="127" y="211"/>
                  </a:lnTo>
                  <a:lnTo>
                    <a:pt x="131" y="205"/>
                  </a:lnTo>
                  <a:lnTo>
                    <a:pt x="134" y="198"/>
                  </a:lnTo>
                  <a:lnTo>
                    <a:pt x="135" y="190"/>
                  </a:lnTo>
                  <a:lnTo>
                    <a:pt x="135" y="183"/>
                  </a:lnTo>
                  <a:lnTo>
                    <a:pt x="132" y="177"/>
                  </a:lnTo>
                  <a:lnTo>
                    <a:pt x="129" y="172"/>
                  </a:lnTo>
                  <a:lnTo>
                    <a:pt x="123" y="168"/>
                  </a:lnTo>
                  <a:lnTo>
                    <a:pt x="117" y="164"/>
                  </a:lnTo>
                  <a:lnTo>
                    <a:pt x="109" y="162"/>
                  </a:lnTo>
                  <a:lnTo>
                    <a:pt x="100" y="160"/>
                  </a:lnTo>
                  <a:lnTo>
                    <a:pt x="88" y="157"/>
                  </a:lnTo>
                  <a:lnTo>
                    <a:pt x="49" y="150"/>
                  </a:lnTo>
                  <a:lnTo>
                    <a:pt x="39" y="148"/>
                  </a:lnTo>
                  <a:lnTo>
                    <a:pt x="31" y="145"/>
                  </a:lnTo>
                  <a:lnTo>
                    <a:pt x="22" y="141"/>
                  </a:lnTo>
                  <a:lnTo>
                    <a:pt x="17" y="135"/>
                  </a:lnTo>
                  <a:lnTo>
                    <a:pt x="12" y="130"/>
                  </a:lnTo>
                  <a:lnTo>
                    <a:pt x="9" y="122"/>
                  </a:lnTo>
                  <a:lnTo>
                    <a:pt x="6" y="114"/>
                  </a:lnTo>
                  <a:lnTo>
                    <a:pt x="5" y="104"/>
                  </a:lnTo>
                  <a:lnTo>
                    <a:pt x="6" y="99"/>
                  </a:lnTo>
                  <a:lnTo>
                    <a:pt x="6" y="94"/>
                  </a:lnTo>
                  <a:lnTo>
                    <a:pt x="9" y="88"/>
                  </a:lnTo>
                  <a:lnTo>
                    <a:pt x="10" y="84"/>
                  </a:lnTo>
                  <a:lnTo>
                    <a:pt x="13" y="79"/>
                  </a:lnTo>
                  <a:lnTo>
                    <a:pt x="17" y="75"/>
                  </a:lnTo>
                  <a:lnTo>
                    <a:pt x="20" y="70"/>
                  </a:lnTo>
                  <a:lnTo>
                    <a:pt x="24" y="66"/>
                  </a:lnTo>
                  <a:lnTo>
                    <a:pt x="29" y="63"/>
                  </a:lnTo>
                  <a:lnTo>
                    <a:pt x="34" y="61"/>
                  </a:lnTo>
                  <a:lnTo>
                    <a:pt x="40" y="57"/>
                  </a:lnTo>
                  <a:lnTo>
                    <a:pt x="47" y="56"/>
                  </a:lnTo>
                  <a:lnTo>
                    <a:pt x="61" y="53"/>
                  </a:lnTo>
                  <a:lnTo>
                    <a:pt x="76" y="51"/>
                  </a:lnTo>
                  <a:lnTo>
                    <a:pt x="92" y="53"/>
                  </a:lnTo>
                  <a:lnTo>
                    <a:pt x="106" y="56"/>
                  </a:lnTo>
                  <a:lnTo>
                    <a:pt x="113" y="57"/>
                  </a:lnTo>
                  <a:lnTo>
                    <a:pt x="119" y="61"/>
                  </a:lnTo>
                  <a:lnTo>
                    <a:pt x="124" y="63"/>
                  </a:lnTo>
                  <a:lnTo>
                    <a:pt x="129" y="66"/>
                  </a:lnTo>
                  <a:lnTo>
                    <a:pt x="134" y="71"/>
                  </a:lnTo>
                  <a:lnTo>
                    <a:pt x="137" y="75"/>
                  </a:lnTo>
                  <a:lnTo>
                    <a:pt x="141" y="79"/>
                  </a:lnTo>
                  <a:lnTo>
                    <a:pt x="143" y="85"/>
                  </a:lnTo>
                  <a:lnTo>
                    <a:pt x="145" y="89"/>
                  </a:lnTo>
                  <a:lnTo>
                    <a:pt x="147" y="95"/>
                  </a:lnTo>
                  <a:lnTo>
                    <a:pt x="149" y="102"/>
                  </a:lnTo>
                  <a:lnTo>
                    <a:pt x="149" y="108"/>
                  </a:lnTo>
                  <a:lnTo>
                    <a:pt x="130" y="108"/>
                  </a:lnTo>
                  <a:lnTo>
                    <a:pt x="129" y="99"/>
                  </a:lnTo>
                  <a:lnTo>
                    <a:pt x="125" y="92"/>
                  </a:lnTo>
                  <a:lnTo>
                    <a:pt x="121" y="85"/>
                  </a:lnTo>
                  <a:lnTo>
                    <a:pt x="115" y="79"/>
                  </a:lnTo>
                  <a:lnTo>
                    <a:pt x="107" y="75"/>
                  </a:lnTo>
                  <a:lnTo>
                    <a:pt x="99" y="71"/>
                  </a:lnTo>
                  <a:lnTo>
                    <a:pt x="88" y="69"/>
                  </a:lnTo>
                  <a:lnTo>
                    <a:pt x="77" y="69"/>
                  </a:lnTo>
                  <a:lnTo>
                    <a:pt x="65" y="69"/>
                  </a:lnTo>
                  <a:lnTo>
                    <a:pt x="55" y="71"/>
                  </a:lnTo>
                  <a:lnTo>
                    <a:pt x="46" y="75"/>
                  </a:lnTo>
                  <a:lnTo>
                    <a:pt x="39" y="78"/>
                  </a:lnTo>
                  <a:lnTo>
                    <a:pt x="32" y="84"/>
                  </a:lnTo>
                  <a:lnTo>
                    <a:pt x="28" y="89"/>
                  </a:lnTo>
                  <a:lnTo>
                    <a:pt x="25" y="96"/>
                  </a:lnTo>
                  <a:lnTo>
                    <a:pt x="25" y="104"/>
                  </a:lnTo>
                  <a:lnTo>
                    <a:pt x="25" y="110"/>
                  </a:lnTo>
                  <a:lnTo>
                    <a:pt x="27" y="116"/>
                  </a:lnTo>
                  <a:lnTo>
                    <a:pt x="31" y="121"/>
                  </a:lnTo>
                  <a:lnTo>
                    <a:pt x="36" y="125"/>
                  </a:lnTo>
                  <a:lnTo>
                    <a:pt x="42" y="129"/>
                  </a:lnTo>
                  <a:lnTo>
                    <a:pt x="50" y="131"/>
                  </a:lnTo>
                  <a:lnTo>
                    <a:pt x="60" y="133"/>
                  </a:lnTo>
                  <a:lnTo>
                    <a:pt x="71" y="135"/>
                  </a:lnTo>
                  <a:lnTo>
                    <a:pt x="106" y="141"/>
                  </a:lnTo>
                  <a:lnTo>
                    <a:pt x="117" y="144"/>
                  </a:lnTo>
                  <a:lnTo>
                    <a:pt x="128" y="147"/>
                  </a:lnTo>
                  <a:lnTo>
                    <a:pt x="136" y="152"/>
                  </a:lnTo>
                  <a:lnTo>
                    <a:pt x="143" y="157"/>
                  </a:lnTo>
                  <a:lnTo>
                    <a:pt x="147" y="163"/>
                  </a:lnTo>
                  <a:lnTo>
                    <a:pt x="152" y="171"/>
                  </a:lnTo>
                  <a:lnTo>
                    <a:pt x="153" y="179"/>
                  </a:lnTo>
                  <a:lnTo>
                    <a:pt x="154" y="188"/>
                  </a:lnTo>
                  <a:lnTo>
                    <a:pt x="154" y="195"/>
                  </a:lnTo>
                  <a:lnTo>
                    <a:pt x="153" y="201"/>
                  </a:lnTo>
                  <a:lnTo>
                    <a:pt x="152" y="207"/>
                  </a:lnTo>
                  <a:lnTo>
                    <a:pt x="150" y="213"/>
                  </a:lnTo>
                  <a:lnTo>
                    <a:pt x="146" y="217"/>
                  </a:lnTo>
                  <a:lnTo>
                    <a:pt x="143" y="222"/>
                  </a:lnTo>
                  <a:lnTo>
                    <a:pt x="139" y="226"/>
                  </a:lnTo>
                  <a:lnTo>
                    <a:pt x="135" y="230"/>
                  </a:lnTo>
                  <a:lnTo>
                    <a:pt x="130" y="233"/>
                  </a:lnTo>
                  <a:lnTo>
                    <a:pt x="124" y="237"/>
                  </a:lnTo>
                  <a:lnTo>
                    <a:pt x="117" y="239"/>
                  </a:lnTo>
                  <a:lnTo>
                    <a:pt x="112" y="241"/>
                  </a:lnTo>
                  <a:lnTo>
                    <a:pt x="97" y="245"/>
                  </a:lnTo>
                  <a:lnTo>
                    <a:pt x="79" y="246"/>
                  </a:lnTo>
                  <a:lnTo>
                    <a:pt x="70" y="245"/>
                  </a:lnTo>
                  <a:lnTo>
                    <a:pt x="62" y="245"/>
                  </a:lnTo>
                  <a:lnTo>
                    <a:pt x="54" y="242"/>
                  </a:lnTo>
                  <a:lnTo>
                    <a:pt x="46" y="241"/>
                  </a:lnTo>
                  <a:lnTo>
                    <a:pt x="39" y="239"/>
                  </a:lnTo>
                  <a:lnTo>
                    <a:pt x="33" y="236"/>
                  </a:lnTo>
                  <a:lnTo>
                    <a:pt x="26" y="232"/>
                  </a:lnTo>
                  <a:lnTo>
                    <a:pt x="21" y="229"/>
                  </a:lnTo>
                  <a:lnTo>
                    <a:pt x="17" y="224"/>
                  </a:lnTo>
                  <a:lnTo>
                    <a:pt x="12" y="219"/>
                  </a:lnTo>
                  <a:lnTo>
                    <a:pt x="9" y="214"/>
                  </a:lnTo>
                  <a:lnTo>
                    <a:pt x="5" y="209"/>
                  </a:lnTo>
                  <a:lnTo>
                    <a:pt x="3" y="202"/>
                  </a:lnTo>
                  <a:lnTo>
                    <a:pt x="2" y="196"/>
                  </a:lnTo>
                  <a:lnTo>
                    <a:pt x="0" y="190"/>
                  </a:lnTo>
                  <a:lnTo>
                    <a:pt x="0" y="183"/>
                  </a:lnTo>
                  <a:lnTo>
                    <a:pt x="0" y="180"/>
                  </a:lnTo>
                  <a:lnTo>
                    <a:pt x="19" y="18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8" name="Freeform 41"/>
            <p:cNvSpPr>
              <a:spLocks/>
            </p:cNvSpPr>
            <p:nvPr userDrawn="1"/>
          </p:nvSpPr>
          <p:spPr bwMode="auto">
            <a:xfrm>
              <a:off x="4070" y="566"/>
              <a:ext cx="32" cy="37"/>
            </a:xfrm>
            <a:custGeom>
              <a:avLst/>
              <a:gdLst>
                <a:gd name="T0" fmla="*/ 0 w 158"/>
                <a:gd name="T1" fmla="*/ 0 h 184"/>
                <a:gd name="T2" fmla="*/ 18 w 158"/>
                <a:gd name="T3" fmla="*/ 0 h 184"/>
                <a:gd name="T4" fmla="*/ 18 w 158"/>
                <a:gd name="T5" fmla="*/ 101 h 184"/>
                <a:gd name="T6" fmla="*/ 133 w 158"/>
                <a:gd name="T7" fmla="*/ 0 h 184"/>
                <a:gd name="T8" fmla="*/ 158 w 158"/>
                <a:gd name="T9" fmla="*/ 0 h 184"/>
                <a:gd name="T10" fmla="*/ 72 w 158"/>
                <a:gd name="T11" fmla="*/ 77 h 184"/>
                <a:gd name="T12" fmla="*/ 158 w 158"/>
                <a:gd name="T13" fmla="*/ 184 h 184"/>
                <a:gd name="T14" fmla="*/ 135 w 158"/>
                <a:gd name="T15" fmla="*/ 184 h 184"/>
                <a:gd name="T16" fmla="*/ 58 w 158"/>
                <a:gd name="T17" fmla="*/ 90 h 184"/>
                <a:gd name="T18" fmla="*/ 18 w 158"/>
                <a:gd name="T19" fmla="*/ 123 h 184"/>
                <a:gd name="T20" fmla="*/ 18 w 158"/>
                <a:gd name="T21" fmla="*/ 184 h 184"/>
                <a:gd name="T22" fmla="*/ 0 w 158"/>
                <a:gd name="T23" fmla="*/ 184 h 184"/>
                <a:gd name="T24" fmla="*/ 0 w 158"/>
                <a:gd name="T2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8" h="184">
                  <a:moveTo>
                    <a:pt x="0" y="0"/>
                  </a:moveTo>
                  <a:lnTo>
                    <a:pt x="18" y="0"/>
                  </a:lnTo>
                  <a:lnTo>
                    <a:pt x="18" y="101"/>
                  </a:lnTo>
                  <a:lnTo>
                    <a:pt x="133" y="0"/>
                  </a:lnTo>
                  <a:lnTo>
                    <a:pt x="158" y="0"/>
                  </a:lnTo>
                  <a:lnTo>
                    <a:pt x="72" y="77"/>
                  </a:lnTo>
                  <a:lnTo>
                    <a:pt x="158" y="184"/>
                  </a:lnTo>
                  <a:lnTo>
                    <a:pt x="135" y="184"/>
                  </a:lnTo>
                  <a:lnTo>
                    <a:pt x="58" y="90"/>
                  </a:lnTo>
                  <a:lnTo>
                    <a:pt x="18" y="123"/>
                  </a:lnTo>
                  <a:lnTo>
                    <a:pt x="18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9" name="Freeform 42"/>
            <p:cNvSpPr>
              <a:spLocks noEditPoints="1"/>
            </p:cNvSpPr>
            <p:nvPr userDrawn="1"/>
          </p:nvSpPr>
          <p:spPr bwMode="auto">
            <a:xfrm>
              <a:off x="4108" y="565"/>
              <a:ext cx="39" cy="39"/>
            </a:xfrm>
            <a:custGeom>
              <a:avLst/>
              <a:gdLst>
                <a:gd name="T0" fmla="*/ 174 w 194"/>
                <a:gd name="T1" fmla="*/ 80 h 195"/>
                <a:gd name="T2" fmla="*/ 167 w 194"/>
                <a:gd name="T3" fmla="*/ 57 h 195"/>
                <a:gd name="T4" fmla="*/ 155 w 194"/>
                <a:gd name="T5" fmla="*/ 40 h 195"/>
                <a:gd name="T6" fmla="*/ 137 w 194"/>
                <a:gd name="T7" fmla="*/ 27 h 195"/>
                <a:gd name="T8" fmla="*/ 114 w 194"/>
                <a:gd name="T9" fmla="*/ 20 h 195"/>
                <a:gd name="T10" fmla="*/ 88 w 194"/>
                <a:gd name="T11" fmla="*/ 19 h 195"/>
                <a:gd name="T12" fmla="*/ 64 w 194"/>
                <a:gd name="T13" fmla="*/ 24 h 195"/>
                <a:gd name="T14" fmla="*/ 45 w 194"/>
                <a:gd name="T15" fmla="*/ 35 h 195"/>
                <a:gd name="T16" fmla="*/ 31 w 194"/>
                <a:gd name="T17" fmla="*/ 51 h 195"/>
                <a:gd name="T18" fmla="*/ 22 w 194"/>
                <a:gd name="T19" fmla="*/ 72 h 195"/>
                <a:gd name="T20" fmla="*/ 18 w 194"/>
                <a:gd name="T21" fmla="*/ 97 h 195"/>
                <a:gd name="T22" fmla="*/ 22 w 194"/>
                <a:gd name="T23" fmla="*/ 124 h 195"/>
                <a:gd name="T24" fmla="*/ 31 w 194"/>
                <a:gd name="T25" fmla="*/ 144 h 195"/>
                <a:gd name="T26" fmla="*/ 45 w 194"/>
                <a:gd name="T27" fmla="*/ 160 h 195"/>
                <a:gd name="T28" fmla="*/ 64 w 194"/>
                <a:gd name="T29" fmla="*/ 171 h 195"/>
                <a:gd name="T30" fmla="*/ 88 w 194"/>
                <a:gd name="T31" fmla="*/ 177 h 195"/>
                <a:gd name="T32" fmla="*/ 114 w 194"/>
                <a:gd name="T33" fmla="*/ 175 h 195"/>
                <a:gd name="T34" fmla="*/ 137 w 194"/>
                <a:gd name="T35" fmla="*/ 168 h 195"/>
                <a:gd name="T36" fmla="*/ 155 w 194"/>
                <a:gd name="T37" fmla="*/ 156 h 195"/>
                <a:gd name="T38" fmla="*/ 167 w 194"/>
                <a:gd name="T39" fmla="*/ 137 h 195"/>
                <a:gd name="T40" fmla="*/ 174 w 194"/>
                <a:gd name="T41" fmla="*/ 116 h 195"/>
                <a:gd name="T42" fmla="*/ 97 w 194"/>
                <a:gd name="T43" fmla="*/ 195 h 195"/>
                <a:gd name="T44" fmla="*/ 75 w 194"/>
                <a:gd name="T45" fmla="*/ 193 h 195"/>
                <a:gd name="T46" fmla="*/ 47 w 194"/>
                <a:gd name="T47" fmla="*/ 183 h 195"/>
                <a:gd name="T48" fmla="*/ 25 w 194"/>
                <a:gd name="T49" fmla="*/ 168 h 195"/>
                <a:gd name="T50" fmla="*/ 10 w 194"/>
                <a:gd name="T51" fmla="*/ 147 h 195"/>
                <a:gd name="T52" fmla="*/ 2 w 194"/>
                <a:gd name="T53" fmla="*/ 119 h 195"/>
                <a:gd name="T54" fmla="*/ 1 w 194"/>
                <a:gd name="T55" fmla="*/ 87 h 195"/>
                <a:gd name="T56" fmla="*/ 7 w 194"/>
                <a:gd name="T57" fmla="*/ 57 h 195"/>
                <a:gd name="T58" fmla="*/ 19 w 194"/>
                <a:gd name="T59" fmla="*/ 34 h 195"/>
                <a:gd name="T60" fmla="*/ 40 w 194"/>
                <a:gd name="T61" fmla="*/ 15 h 195"/>
                <a:gd name="T62" fmla="*/ 66 w 194"/>
                <a:gd name="T63" fmla="*/ 5 h 195"/>
                <a:gd name="T64" fmla="*/ 97 w 194"/>
                <a:gd name="T65" fmla="*/ 0 h 195"/>
                <a:gd name="T66" fmla="*/ 128 w 194"/>
                <a:gd name="T67" fmla="*/ 5 h 195"/>
                <a:gd name="T68" fmla="*/ 155 w 194"/>
                <a:gd name="T69" fmla="*/ 15 h 195"/>
                <a:gd name="T70" fmla="*/ 174 w 194"/>
                <a:gd name="T71" fmla="*/ 34 h 195"/>
                <a:gd name="T72" fmla="*/ 188 w 194"/>
                <a:gd name="T73" fmla="*/ 57 h 195"/>
                <a:gd name="T74" fmla="*/ 194 w 194"/>
                <a:gd name="T75" fmla="*/ 87 h 195"/>
                <a:gd name="T76" fmla="*/ 193 w 194"/>
                <a:gd name="T77" fmla="*/ 119 h 195"/>
                <a:gd name="T78" fmla="*/ 184 w 194"/>
                <a:gd name="T79" fmla="*/ 147 h 195"/>
                <a:gd name="T80" fmla="*/ 169 w 194"/>
                <a:gd name="T81" fmla="*/ 168 h 195"/>
                <a:gd name="T82" fmla="*/ 147 w 194"/>
                <a:gd name="T83" fmla="*/ 183 h 195"/>
                <a:gd name="T84" fmla="*/ 119 w 194"/>
                <a:gd name="T85" fmla="*/ 193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195">
                  <a:moveTo>
                    <a:pt x="176" y="97"/>
                  </a:moveTo>
                  <a:lnTo>
                    <a:pt x="176" y="88"/>
                  </a:lnTo>
                  <a:lnTo>
                    <a:pt x="174" y="80"/>
                  </a:lnTo>
                  <a:lnTo>
                    <a:pt x="172" y="72"/>
                  </a:lnTo>
                  <a:lnTo>
                    <a:pt x="170" y="65"/>
                  </a:lnTo>
                  <a:lnTo>
                    <a:pt x="167" y="57"/>
                  </a:lnTo>
                  <a:lnTo>
                    <a:pt x="164" y="51"/>
                  </a:lnTo>
                  <a:lnTo>
                    <a:pt x="159" y="45"/>
                  </a:lnTo>
                  <a:lnTo>
                    <a:pt x="155" y="40"/>
                  </a:lnTo>
                  <a:lnTo>
                    <a:pt x="149" y="35"/>
                  </a:lnTo>
                  <a:lnTo>
                    <a:pt x="143" y="30"/>
                  </a:lnTo>
                  <a:lnTo>
                    <a:pt x="137" y="27"/>
                  </a:lnTo>
                  <a:lnTo>
                    <a:pt x="130" y="24"/>
                  </a:lnTo>
                  <a:lnTo>
                    <a:pt x="122" y="21"/>
                  </a:lnTo>
                  <a:lnTo>
                    <a:pt x="114" y="20"/>
                  </a:lnTo>
                  <a:lnTo>
                    <a:pt x="106" y="19"/>
                  </a:lnTo>
                  <a:lnTo>
                    <a:pt x="97" y="19"/>
                  </a:lnTo>
                  <a:lnTo>
                    <a:pt x="88" y="19"/>
                  </a:lnTo>
                  <a:lnTo>
                    <a:pt x="80" y="20"/>
                  </a:lnTo>
                  <a:lnTo>
                    <a:pt x="71" y="21"/>
                  </a:lnTo>
                  <a:lnTo>
                    <a:pt x="64" y="24"/>
                  </a:lnTo>
                  <a:lnTo>
                    <a:pt x="58" y="27"/>
                  </a:lnTo>
                  <a:lnTo>
                    <a:pt x="51" y="30"/>
                  </a:lnTo>
                  <a:lnTo>
                    <a:pt x="45" y="35"/>
                  </a:lnTo>
                  <a:lnTo>
                    <a:pt x="39" y="40"/>
                  </a:lnTo>
                  <a:lnTo>
                    <a:pt x="34" y="45"/>
                  </a:lnTo>
                  <a:lnTo>
                    <a:pt x="31" y="51"/>
                  </a:lnTo>
                  <a:lnTo>
                    <a:pt x="27" y="57"/>
                  </a:lnTo>
                  <a:lnTo>
                    <a:pt x="24" y="65"/>
                  </a:lnTo>
                  <a:lnTo>
                    <a:pt x="22" y="72"/>
                  </a:lnTo>
                  <a:lnTo>
                    <a:pt x="20" y="80"/>
                  </a:lnTo>
                  <a:lnTo>
                    <a:pt x="19" y="88"/>
                  </a:lnTo>
                  <a:lnTo>
                    <a:pt x="18" y="97"/>
                  </a:lnTo>
                  <a:lnTo>
                    <a:pt x="19" y="106"/>
                  </a:lnTo>
                  <a:lnTo>
                    <a:pt x="20" y="116"/>
                  </a:lnTo>
                  <a:lnTo>
                    <a:pt x="22" y="124"/>
                  </a:lnTo>
                  <a:lnTo>
                    <a:pt x="24" y="130"/>
                  </a:lnTo>
                  <a:lnTo>
                    <a:pt x="27" y="137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9" y="156"/>
                  </a:lnTo>
                  <a:lnTo>
                    <a:pt x="45" y="160"/>
                  </a:lnTo>
                  <a:lnTo>
                    <a:pt x="51" y="165"/>
                  </a:lnTo>
                  <a:lnTo>
                    <a:pt x="58" y="168"/>
                  </a:lnTo>
                  <a:lnTo>
                    <a:pt x="64" y="171"/>
                  </a:lnTo>
                  <a:lnTo>
                    <a:pt x="71" y="173"/>
                  </a:lnTo>
                  <a:lnTo>
                    <a:pt x="80" y="175"/>
                  </a:lnTo>
                  <a:lnTo>
                    <a:pt x="88" y="177"/>
                  </a:lnTo>
                  <a:lnTo>
                    <a:pt x="97" y="177"/>
                  </a:lnTo>
                  <a:lnTo>
                    <a:pt x="106" y="177"/>
                  </a:lnTo>
                  <a:lnTo>
                    <a:pt x="114" y="175"/>
                  </a:lnTo>
                  <a:lnTo>
                    <a:pt x="122" y="173"/>
                  </a:lnTo>
                  <a:lnTo>
                    <a:pt x="130" y="171"/>
                  </a:lnTo>
                  <a:lnTo>
                    <a:pt x="137" y="168"/>
                  </a:lnTo>
                  <a:lnTo>
                    <a:pt x="143" y="165"/>
                  </a:lnTo>
                  <a:lnTo>
                    <a:pt x="149" y="160"/>
                  </a:lnTo>
                  <a:lnTo>
                    <a:pt x="155" y="156"/>
                  </a:lnTo>
                  <a:lnTo>
                    <a:pt x="159" y="150"/>
                  </a:lnTo>
                  <a:lnTo>
                    <a:pt x="164" y="144"/>
                  </a:lnTo>
                  <a:lnTo>
                    <a:pt x="167" y="137"/>
                  </a:lnTo>
                  <a:lnTo>
                    <a:pt x="170" y="130"/>
                  </a:lnTo>
                  <a:lnTo>
                    <a:pt x="172" y="124"/>
                  </a:lnTo>
                  <a:lnTo>
                    <a:pt x="174" y="116"/>
                  </a:lnTo>
                  <a:lnTo>
                    <a:pt x="176" y="106"/>
                  </a:lnTo>
                  <a:lnTo>
                    <a:pt x="176" y="97"/>
                  </a:lnTo>
                  <a:close/>
                  <a:moveTo>
                    <a:pt x="97" y="195"/>
                  </a:moveTo>
                  <a:lnTo>
                    <a:pt x="97" y="195"/>
                  </a:lnTo>
                  <a:lnTo>
                    <a:pt x="86" y="194"/>
                  </a:lnTo>
                  <a:lnTo>
                    <a:pt x="75" y="193"/>
                  </a:lnTo>
                  <a:lnTo>
                    <a:pt x="66" y="190"/>
                  </a:lnTo>
                  <a:lnTo>
                    <a:pt x="56" y="188"/>
                  </a:lnTo>
                  <a:lnTo>
                    <a:pt x="47" y="183"/>
                  </a:lnTo>
                  <a:lnTo>
                    <a:pt x="40" y="180"/>
                  </a:lnTo>
                  <a:lnTo>
                    <a:pt x="32" y="174"/>
                  </a:lnTo>
                  <a:lnTo>
                    <a:pt x="25" y="168"/>
                  </a:lnTo>
                  <a:lnTo>
                    <a:pt x="19" y="162"/>
                  </a:lnTo>
                  <a:lnTo>
                    <a:pt x="15" y="155"/>
                  </a:lnTo>
                  <a:lnTo>
                    <a:pt x="10" y="147"/>
                  </a:lnTo>
                  <a:lnTo>
                    <a:pt x="7" y="137"/>
                  </a:lnTo>
                  <a:lnTo>
                    <a:pt x="3" y="128"/>
                  </a:lnTo>
                  <a:lnTo>
                    <a:pt x="2" y="119"/>
                  </a:lnTo>
                  <a:lnTo>
                    <a:pt x="1" y="109"/>
                  </a:lnTo>
                  <a:lnTo>
                    <a:pt x="0" y="97"/>
                  </a:lnTo>
                  <a:lnTo>
                    <a:pt x="1" y="87"/>
                  </a:lnTo>
                  <a:lnTo>
                    <a:pt x="2" y="76"/>
                  </a:lnTo>
                  <a:lnTo>
                    <a:pt x="3" y="66"/>
                  </a:lnTo>
                  <a:lnTo>
                    <a:pt x="7" y="57"/>
                  </a:lnTo>
                  <a:lnTo>
                    <a:pt x="10" y="49"/>
                  </a:lnTo>
                  <a:lnTo>
                    <a:pt x="15" y="41"/>
                  </a:lnTo>
                  <a:lnTo>
                    <a:pt x="19" y="34"/>
                  </a:lnTo>
                  <a:lnTo>
                    <a:pt x="25" y="27"/>
                  </a:lnTo>
                  <a:lnTo>
                    <a:pt x="32" y="21"/>
                  </a:lnTo>
                  <a:lnTo>
                    <a:pt x="40" y="15"/>
                  </a:lnTo>
                  <a:lnTo>
                    <a:pt x="47" y="11"/>
                  </a:lnTo>
                  <a:lnTo>
                    <a:pt x="56" y="7"/>
                  </a:lnTo>
                  <a:lnTo>
                    <a:pt x="66" y="5"/>
                  </a:lnTo>
                  <a:lnTo>
                    <a:pt x="75" y="3"/>
                  </a:lnTo>
                  <a:lnTo>
                    <a:pt x="86" y="2"/>
                  </a:lnTo>
                  <a:lnTo>
                    <a:pt x="97" y="0"/>
                  </a:lnTo>
                  <a:lnTo>
                    <a:pt x="108" y="2"/>
                  </a:lnTo>
                  <a:lnTo>
                    <a:pt x="119" y="3"/>
                  </a:lnTo>
                  <a:lnTo>
                    <a:pt x="128" y="5"/>
                  </a:lnTo>
                  <a:lnTo>
                    <a:pt x="137" y="7"/>
                  </a:lnTo>
                  <a:lnTo>
                    <a:pt x="147" y="11"/>
                  </a:lnTo>
                  <a:lnTo>
                    <a:pt x="155" y="15"/>
                  </a:lnTo>
                  <a:lnTo>
                    <a:pt x="162" y="21"/>
                  </a:lnTo>
                  <a:lnTo>
                    <a:pt x="169" y="27"/>
                  </a:lnTo>
                  <a:lnTo>
                    <a:pt x="174" y="34"/>
                  </a:lnTo>
                  <a:lnTo>
                    <a:pt x="180" y="41"/>
                  </a:lnTo>
                  <a:lnTo>
                    <a:pt x="184" y="49"/>
                  </a:lnTo>
                  <a:lnTo>
                    <a:pt x="188" y="57"/>
                  </a:lnTo>
                  <a:lnTo>
                    <a:pt x="191" y="66"/>
                  </a:lnTo>
                  <a:lnTo>
                    <a:pt x="193" y="76"/>
                  </a:lnTo>
                  <a:lnTo>
                    <a:pt x="194" y="87"/>
                  </a:lnTo>
                  <a:lnTo>
                    <a:pt x="194" y="97"/>
                  </a:lnTo>
                  <a:lnTo>
                    <a:pt x="194" y="109"/>
                  </a:lnTo>
                  <a:lnTo>
                    <a:pt x="193" y="119"/>
                  </a:lnTo>
                  <a:lnTo>
                    <a:pt x="191" y="128"/>
                  </a:lnTo>
                  <a:lnTo>
                    <a:pt x="188" y="137"/>
                  </a:lnTo>
                  <a:lnTo>
                    <a:pt x="184" y="147"/>
                  </a:lnTo>
                  <a:lnTo>
                    <a:pt x="180" y="155"/>
                  </a:lnTo>
                  <a:lnTo>
                    <a:pt x="174" y="162"/>
                  </a:lnTo>
                  <a:lnTo>
                    <a:pt x="169" y="168"/>
                  </a:lnTo>
                  <a:lnTo>
                    <a:pt x="162" y="174"/>
                  </a:lnTo>
                  <a:lnTo>
                    <a:pt x="155" y="180"/>
                  </a:lnTo>
                  <a:lnTo>
                    <a:pt x="147" y="183"/>
                  </a:lnTo>
                  <a:lnTo>
                    <a:pt x="137" y="188"/>
                  </a:lnTo>
                  <a:lnTo>
                    <a:pt x="128" y="190"/>
                  </a:lnTo>
                  <a:lnTo>
                    <a:pt x="119" y="193"/>
                  </a:lnTo>
                  <a:lnTo>
                    <a:pt x="108" y="194"/>
                  </a:lnTo>
                  <a:lnTo>
                    <a:pt x="97" y="195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0" name="Freeform 43"/>
            <p:cNvSpPr>
              <a:spLocks/>
            </p:cNvSpPr>
            <p:nvPr userDrawn="1"/>
          </p:nvSpPr>
          <p:spPr bwMode="auto">
            <a:xfrm>
              <a:off x="4159" y="566"/>
              <a:ext cx="27" cy="37"/>
            </a:xfrm>
            <a:custGeom>
              <a:avLst/>
              <a:gdLst>
                <a:gd name="T0" fmla="*/ 0 w 136"/>
                <a:gd name="T1" fmla="*/ 0 h 184"/>
                <a:gd name="T2" fmla="*/ 19 w 136"/>
                <a:gd name="T3" fmla="*/ 0 h 184"/>
                <a:gd name="T4" fmla="*/ 19 w 136"/>
                <a:gd name="T5" fmla="*/ 167 h 184"/>
                <a:gd name="T6" fmla="*/ 136 w 136"/>
                <a:gd name="T7" fmla="*/ 167 h 184"/>
                <a:gd name="T8" fmla="*/ 136 w 136"/>
                <a:gd name="T9" fmla="*/ 184 h 184"/>
                <a:gd name="T10" fmla="*/ 0 w 136"/>
                <a:gd name="T11" fmla="*/ 184 h 184"/>
                <a:gd name="T12" fmla="*/ 0 w 136"/>
                <a:gd name="T13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" h="184">
                  <a:moveTo>
                    <a:pt x="0" y="0"/>
                  </a:moveTo>
                  <a:lnTo>
                    <a:pt x="19" y="0"/>
                  </a:lnTo>
                  <a:lnTo>
                    <a:pt x="19" y="167"/>
                  </a:lnTo>
                  <a:lnTo>
                    <a:pt x="136" y="167"/>
                  </a:lnTo>
                  <a:lnTo>
                    <a:pt x="136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1" name="Freeform 44"/>
            <p:cNvSpPr>
              <a:spLocks/>
            </p:cNvSpPr>
            <p:nvPr userDrawn="1"/>
          </p:nvSpPr>
          <p:spPr bwMode="auto">
            <a:xfrm>
              <a:off x="4195" y="565"/>
              <a:ext cx="31" cy="39"/>
            </a:xfrm>
            <a:custGeom>
              <a:avLst/>
              <a:gdLst>
                <a:gd name="T0" fmla="*/ 20 w 154"/>
                <a:gd name="T1" fmla="*/ 140 h 195"/>
                <a:gd name="T2" fmla="*/ 35 w 154"/>
                <a:gd name="T3" fmla="*/ 164 h 195"/>
                <a:gd name="T4" fmla="*/ 65 w 154"/>
                <a:gd name="T5" fmla="*/ 175 h 195"/>
                <a:gd name="T6" fmla="*/ 102 w 154"/>
                <a:gd name="T7" fmla="*/ 173 h 195"/>
                <a:gd name="T8" fmla="*/ 126 w 154"/>
                <a:gd name="T9" fmla="*/ 160 h 195"/>
                <a:gd name="T10" fmla="*/ 135 w 154"/>
                <a:gd name="T11" fmla="*/ 139 h 195"/>
                <a:gd name="T12" fmla="*/ 129 w 154"/>
                <a:gd name="T13" fmla="*/ 121 h 195"/>
                <a:gd name="T14" fmla="*/ 109 w 154"/>
                <a:gd name="T15" fmla="*/ 111 h 195"/>
                <a:gd name="T16" fmla="*/ 50 w 154"/>
                <a:gd name="T17" fmla="*/ 99 h 195"/>
                <a:gd name="T18" fmla="*/ 22 w 154"/>
                <a:gd name="T19" fmla="*/ 90 h 195"/>
                <a:gd name="T20" fmla="*/ 8 w 154"/>
                <a:gd name="T21" fmla="*/ 71 h 195"/>
                <a:gd name="T22" fmla="*/ 6 w 154"/>
                <a:gd name="T23" fmla="*/ 48 h 195"/>
                <a:gd name="T24" fmla="*/ 11 w 154"/>
                <a:gd name="T25" fmla="*/ 33 h 195"/>
                <a:gd name="T26" fmla="*/ 20 w 154"/>
                <a:gd name="T27" fmla="*/ 19 h 195"/>
                <a:gd name="T28" fmla="*/ 35 w 154"/>
                <a:gd name="T29" fmla="*/ 10 h 195"/>
                <a:gd name="T30" fmla="*/ 60 w 154"/>
                <a:gd name="T31" fmla="*/ 2 h 195"/>
                <a:gd name="T32" fmla="*/ 107 w 154"/>
                <a:gd name="T33" fmla="*/ 5 h 195"/>
                <a:gd name="T34" fmla="*/ 124 w 154"/>
                <a:gd name="T35" fmla="*/ 12 h 195"/>
                <a:gd name="T36" fmla="*/ 138 w 154"/>
                <a:gd name="T37" fmla="*/ 24 h 195"/>
                <a:gd name="T38" fmla="*/ 146 w 154"/>
                <a:gd name="T39" fmla="*/ 38 h 195"/>
                <a:gd name="T40" fmla="*/ 149 w 154"/>
                <a:gd name="T41" fmla="*/ 57 h 195"/>
                <a:gd name="T42" fmla="*/ 126 w 154"/>
                <a:gd name="T43" fmla="*/ 41 h 195"/>
                <a:gd name="T44" fmla="*/ 108 w 154"/>
                <a:gd name="T45" fmla="*/ 24 h 195"/>
                <a:gd name="T46" fmla="*/ 76 w 154"/>
                <a:gd name="T47" fmla="*/ 18 h 195"/>
                <a:gd name="T48" fmla="*/ 45 w 154"/>
                <a:gd name="T49" fmla="*/ 24 h 195"/>
                <a:gd name="T50" fmla="*/ 28 w 154"/>
                <a:gd name="T51" fmla="*/ 38 h 195"/>
                <a:gd name="T52" fmla="*/ 26 w 154"/>
                <a:gd name="T53" fmla="*/ 59 h 195"/>
                <a:gd name="T54" fmla="*/ 36 w 154"/>
                <a:gd name="T55" fmla="*/ 74 h 195"/>
                <a:gd name="T56" fmla="*/ 60 w 154"/>
                <a:gd name="T57" fmla="*/ 82 h 195"/>
                <a:gd name="T58" fmla="*/ 117 w 154"/>
                <a:gd name="T59" fmla="*/ 93 h 195"/>
                <a:gd name="T60" fmla="*/ 142 w 154"/>
                <a:gd name="T61" fmla="*/ 106 h 195"/>
                <a:gd name="T62" fmla="*/ 154 w 154"/>
                <a:gd name="T63" fmla="*/ 128 h 195"/>
                <a:gd name="T64" fmla="*/ 153 w 154"/>
                <a:gd name="T65" fmla="*/ 150 h 195"/>
                <a:gd name="T66" fmla="*/ 147 w 154"/>
                <a:gd name="T67" fmla="*/ 166 h 195"/>
                <a:gd name="T68" fmla="*/ 134 w 154"/>
                <a:gd name="T69" fmla="*/ 179 h 195"/>
                <a:gd name="T70" fmla="*/ 118 w 154"/>
                <a:gd name="T71" fmla="*/ 188 h 195"/>
                <a:gd name="T72" fmla="*/ 80 w 154"/>
                <a:gd name="T73" fmla="*/ 195 h 195"/>
                <a:gd name="T74" fmla="*/ 53 w 154"/>
                <a:gd name="T75" fmla="*/ 191 h 195"/>
                <a:gd name="T76" fmla="*/ 32 w 154"/>
                <a:gd name="T77" fmla="*/ 185 h 195"/>
                <a:gd name="T78" fmla="*/ 16 w 154"/>
                <a:gd name="T79" fmla="*/ 173 h 195"/>
                <a:gd name="T80" fmla="*/ 6 w 154"/>
                <a:gd name="T81" fmla="*/ 158 h 195"/>
                <a:gd name="T82" fmla="*/ 0 w 154"/>
                <a:gd name="T83" fmla="*/ 139 h 195"/>
                <a:gd name="T84" fmla="*/ 19 w 154"/>
                <a:gd name="T85" fmla="*/ 12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4" h="195">
                  <a:moveTo>
                    <a:pt x="19" y="129"/>
                  </a:moveTo>
                  <a:lnTo>
                    <a:pt x="19" y="129"/>
                  </a:lnTo>
                  <a:lnTo>
                    <a:pt x="20" y="140"/>
                  </a:lnTo>
                  <a:lnTo>
                    <a:pt x="23" y="149"/>
                  </a:lnTo>
                  <a:lnTo>
                    <a:pt x="28" y="157"/>
                  </a:lnTo>
                  <a:lnTo>
                    <a:pt x="35" y="164"/>
                  </a:lnTo>
                  <a:lnTo>
                    <a:pt x="43" y="168"/>
                  </a:lnTo>
                  <a:lnTo>
                    <a:pt x="53" y="173"/>
                  </a:lnTo>
                  <a:lnTo>
                    <a:pt x="65" y="175"/>
                  </a:lnTo>
                  <a:lnTo>
                    <a:pt x="78" y="177"/>
                  </a:lnTo>
                  <a:lnTo>
                    <a:pt x="90" y="175"/>
                  </a:lnTo>
                  <a:lnTo>
                    <a:pt x="102" y="173"/>
                  </a:lnTo>
                  <a:lnTo>
                    <a:pt x="111" y="171"/>
                  </a:lnTo>
                  <a:lnTo>
                    <a:pt x="120" y="166"/>
                  </a:lnTo>
                  <a:lnTo>
                    <a:pt x="126" y="160"/>
                  </a:lnTo>
                  <a:lnTo>
                    <a:pt x="131" y="154"/>
                  </a:lnTo>
                  <a:lnTo>
                    <a:pt x="134" y="147"/>
                  </a:lnTo>
                  <a:lnTo>
                    <a:pt x="135" y="139"/>
                  </a:lnTo>
                  <a:lnTo>
                    <a:pt x="134" y="132"/>
                  </a:lnTo>
                  <a:lnTo>
                    <a:pt x="132" y="126"/>
                  </a:lnTo>
                  <a:lnTo>
                    <a:pt x="129" y="121"/>
                  </a:lnTo>
                  <a:lnTo>
                    <a:pt x="124" y="117"/>
                  </a:lnTo>
                  <a:lnTo>
                    <a:pt x="117" y="113"/>
                  </a:lnTo>
                  <a:lnTo>
                    <a:pt x="109" y="111"/>
                  </a:lnTo>
                  <a:lnTo>
                    <a:pt x="100" y="109"/>
                  </a:lnTo>
                  <a:lnTo>
                    <a:pt x="89" y="106"/>
                  </a:lnTo>
                  <a:lnTo>
                    <a:pt x="50" y="99"/>
                  </a:lnTo>
                  <a:lnTo>
                    <a:pt x="39" y="97"/>
                  </a:lnTo>
                  <a:lnTo>
                    <a:pt x="30" y="94"/>
                  </a:lnTo>
                  <a:lnTo>
                    <a:pt x="22" y="90"/>
                  </a:lnTo>
                  <a:lnTo>
                    <a:pt x="16" y="84"/>
                  </a:lnTo>
                  <a:lnTo>
                    <a:pt x="12" y="79"/>
                  </a:lnTo>
                  <a:lnTo>
                    <a:pt x="8" y="71"/>
                  </a:lnTo>
                  <a:lnTo>
                    <a:pt x="6" y="63"/>
                  </a:lnTo>
                  <a:lnTo>
                    <a:pt x="6" y="53"/>
                  </a:lnTo>
                  <a:lnTo>
                    <a:pt x="6" y="48"/>
                  </a:lnTo>
                  <a:lnTo>
                    <a:pt x="7" y="43"/>
                  </a:lnTo>
                  <a:lnTo>
                    <a:pt x="8" y="37"/>
                  </a:lnTo>
                  <a:lnTo>
                    <a:pt x="11" y="33"/>
                  </a:lnTo>
                  <a:lnTo>
                    <a:pt x="13" y="28"/>
                  </a:lnTo>
                  <a:lnTo>
                    <a:pt x="16" y="24"/>
                  </a:lnTo>
                  <a:lnTo>
                    <a:pt x="20" y="19"/>
                  </a:lnTo>
                  <a:lnTo>
                    <a:pt x="24" y="15"/>
                  </a:lnTo>
                  <a:lnTo>
                    <a:pt x="29" y="12"/>
                  </a:lnTo>
                  <a:lnTo>
                    <a:pt x="35" y="10"/>
                  </a:lnTo>
                  <a:lnTo>
                    <a:pt x="41" y="6"/>
                  </a:lnTo>
                  <a:lnTo>
                    <a:pt x="46" y="5"/>
                  </a:lnTo>
                  <a:lnTo>
                    <a:pt x="60" y="2"/>
                  </a:lnTo>
                  <a:lnTo>
                    <a:pt x="76" y="0"/>
                  </a:lnTo>
                  <a:lnTo>
                    <a:pt x="93" y="2"/>
                  </a:lnTo>
                  <a:lnTo>
                    <a:pt x="107" y="5"/>
                  </a:lnTo>
                  <a:lnTo>
                    <a:pt x="112" y="6"/>
                  </a:lnTo>
                  <a:lnTo>
                    <a:pt x="118" y="10"/>
                  </a:lnTo>
                  <a:lnTo>
                    <a:pt x="124" y="12"/>
                  </a:lnTo>
                  <a:lnTo>
                    <a:pt x="129" y="15"/>
                  </a:lnTo>
                  <a:lnTo>
                    <a:pt x="133" y="20"/>
                  </a:lnTo>
                  <a:lnTo>
                    <a:pt x="138" y="24"/>
                  </a:lnTo>
                  <a:lnTo>
                    <a:pt x="140" y="28"/>
                  </a:lnTo>
                  <a:lnTo>
                    <a:pt x="144" y="34"/>
                  </a:lnTo>
                  <a:lnTo>
                    <a:pt x="146" y="38"/>
                  </a:lnTo>
                  <a:lnTo>
                    <a:pt x="147" y="44"/>
                  </a:lnTo>
                  <a:lnTo>
                    <a:pt x="148" y="51"/>
                  </a:lnTo>
                  <a:lnTo>
                    <a:pt x="149" y="57"/>
                  </a:lnTo>
                  <a:lnTo>
                    <a:pt x="131" y="57"/>
                  </a:lnTo>
                  <a:lnTo>
                    <a:pt x="129" y="48"/>
                  </a:lnTo>
                  <a:lnTo>
                    <a:pt x="126" y="41"/>
                  </a:lnTo>
                  <a:lnTo>
                    <a:pt x="122" y="34"/>
                  </a:lnTo>
                  <a:lnTo>
                    <a:pt x="115" y="28"/>
                  </a:lnTo>
                  <a:lnTo>
                    <a:pt x="108" y="24"/>
                  </a:lnTo>
                  <a:lnTo>
                    <a:pt x="98" y="20"/>
                  </a:lnTo>
                  <a:lnTo>
                    <a:pt x="88" y="18"/>
                  </a:lnTo>
                  <a:lnTo>
                    <a:pt x="76" y="18"/>
                  </a:lnTo>
                  <a:lnTo>
                    <a:pt x="65" y="18"/>
                  </a:lnTo>
                  <a:lnTo>
                    <a:pt x="54" y="20"/>
                  </a:lnTo>
                  <a:lnTo>
                    <a:pt x="45" y="24"/>
                  </a:lnTo>
                  <a:lnTo>
                    <a:pt x="38" y="27"/>
                  </a:lnTo>
                  <a:lnTo>
                    <a:pt x="32" y="33"/>
                  </a:lnTo>
                  <a:lnTo>
                    <a:pt x="28" y="38"/>
                  </a:lnTo>
                  <a:lnTo>
                    <a:pt x="26" y="45"/>
                  </a:lnTo>
                  <a:lnTo>
                    <a:pt x="24" y="53"/>
                  </a:lnTo>
                  <a:lnTo>
                    <a:pt x="26" y="59"/>
                  </a:lnTo>
                  <a:lnTo>
                    <a:pt x="28" y="65"/>
                  </a:lnTo>
                  <a:lnTo>
                    <a:pt x="31" y="70"/>
                  </a:lnTo>
                  <a:lnTo>
                    <a:pt x="36" y="74"/>
                  </a:lnTo>
                  <a:lnTo>
                    <a:pt x="43" y="78"/>
                  </a:lnTo>
                  <a:lnTo>
                    <a:pt x="50" y="80"/>
                  </a:lnTo>
                  <a:lnTo>
                    <a:pt x="60" y="82"/>
                  </a:lnTo>
                  <a:lnTo>
                    <a:pt x="71" y="84"/>
                  </a:lnTo>
                  <a:lnTo>
                    <a:pt x="105" y="90"/>
                  </a:lnTo>
                  <a:lnTo>
                    <a:pt x="117" y="93"/>
                  </a:lnTo>
                  <a:lnTo>
                    <a:pt x="127" y="96"/>
                  </a:lnTo>
                  <a:lnTo>
                    <a:pt x="135" y="101"/>
                  </a:lnTo>
                  <a:lnTo>
                    <a:pt x="142" y="106"/>
                  </a:lnTo>
                  <a:lnTo>
                    <a:pt x="148" y="112"/>
                  </a:lnTo>
                  <a:lnTo>
                    <a:pt x="152" y="120"/>
                  </a:lnTo>
                  <a:lnTo>
                    <a:pt x="154" y="128"/>
                  </a:lnTo>
                  <a:lnTo>
                    <a:pt x="154" y="137"/>
                  </a:lnTo>
                  <a:lnTo>
                    <a:pt x="154" y="144"/>
                  </a:lnTo>
                  <a:lnTo>
                    <a:pt x="153" y="150"/>
                  </a:lnTo>
                  <a:lnTo>
                    <a:pt x="152" y="156"/>
                  </a:lnTo>
                  <a:lnTo>
                    <a:pt x="149" y="162"/>
                  </a:lnTo>
                  <a:lnTo>
                    <a:pt x="147" y="166"/>
                  </a:lnTo>
                  <a:lnTo>
                    <a:pt x="144" y="171"/>
                  </a:lnTo>
                  <a:lnTo>
                    <a:pt x="139" y="175"/>
                  </a:lnTo>
                  <a:lnTo>
                    <a:pt x="134" y="179"/>
                  </a:lnTo>
                  <a:lnTo>
                    <a:pt x="130" y="182"/>
                  </a:lnTo>
                  <a:lnTo>
                    <a:pt x="124" y="186"/>
                  </a:lnTo>
                  <a:lnTo>
                    <a:pt x="118" y="188"/>
                  </a:lnTo>
                  <a:lnTo>
                    <a:pt x="111" y="190"/>
                  </a:lnTo>
                  <a:lnTo>
                    <a:pt x="96" y="194"/>
                  </a:lnTo>
                  <a:lnTo>
                    <a:pt x="80" y="195"/>
                  </a:lnTo>
                  <a:lnTo>
                    <a:pt x="71" y="194"/>
                  </a:lnTo>
                  <a:lnTo>
                    <a:pt x="61" y="194"/>
                  </a:lnTo>
                  <a:lnTo>
                    <a:pt x="53" y="191"/>
                  </a:lnTo>
                  <a:lnTo>
                    <a:pt x="46" y="190"/>
                  </a:lnTo>
                  <a:lnTo>
                    <a:pt x="39" y="188"/>
                  </a:lnTo>
                  <a:lnTo>
                    <a:pt x="32" y="185"/>
                  </a:lnTo>
                  <a:lnTo>
                    <a:pt x="27" y="181"/>
                  </a:lnTo>
                  <a:lnTo>
                    <a:pt x="21" y="178"/>
                  </a:lnTo>
                  <a:lnTo>
                    <a:pt x="16" y="173"/>
                  </a:lnTo>
                  <a:lnTo>
                    <a:pt x="12" y="168"/>
                  </a:lnTo>
                  <a:lnTo>
                    <a:pt x="8" y="163"/>
                  </a:lnTo>
                  <a:lnTo>
                    <a:pt x="6" y="158"/>
                  </a:lnTo>
                  <a:lnTo>
                    <a:pt x="4" y="151"/>
                  </a:lnTo>
                  <a:lnTo>
                    <a:pt x="1" y="145"/>
                  </a:lnTo>
                  <a:lnTo>
                    <a:pt x="0" y="139"/>
                  </a:lnTo>
                  <a:lnTo>
                    <a:pt x="0" y="132"/>
                  </a:lnTo>
                  <a:lnTo>
                    <a:pt x="0" y="129"/>
                  </a:lnTo>
                  <a:lnTo>
                    <a:pt x="19" y="129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2" name="Freeform 45"/>
            <p:cNvSpPr>
              <a:spLocks/>
            </p:cNvSpPr>
            <p:nvPr userDrawn="1"/>
          </p:nvSpPr>
          <p:spPr bwMode="auto">
            <a:xfrm>
              <a:off x="4235" y="566"/>
              <a:ext cx="32" cy="37"/>
            </a:xfrm>
            <a:custGeom>
              <a:avLst/>
              <a:gdLst>
                <a:gd name="T0" fmla="*/ 71 w 162"/>
                <a:gd name="T1" fmla="*/ 17 h 184"/>
                <a:gd name="T2" fmla="*/ 0 w 162"/>
                <a:gd name="T3" fmla="*/ 17 h 184"/>
                <a:gd name="T4" fmla="*/ 0 w 162"/>
                <a:gd name="T5" fmla="*/ 0 h 184"/>
                <a:gd name="T6" fmla="*/ 162 w 162"/>
                <a:gd name="T7" fmla="*/ 0 h 184"/>
                <a:gd name="T8" fmla="*/ 162 w 162"/>
                <a:gd name="T9" fmla="*/ 17 h 184"/>
                <a:gd name="T10" fmla="*/ 90 w 162"/>
                <a:gd name="T11" fmla="*/ 17 h 184"/>
                <a:gd name="T12" fmla="*/ 90 w 162"/>
                <a:gd name="T13" fmla="*/ 184 h 184"/>
                <a:gd name="T14" fmla="*/ 71 w 162"/>
                <a:gd name="T15" fmla="*/ 184 h 184"/>
                <a:gd name="T16" fmla="*/ 71 w 162"/>
                <a:gd name="T17" fmla="*/ 1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" h="184">
                  <a:moveTo>
                    <a:pt x="71" y="17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162" y="0"/>
                  </a:lnTo>
                  <a:lnTo>
                    <a:pt x="162" y="17"/>
                  </a:lnTo>
                  <a:lnTo>
                    <a:pt x="90" y="17"/>
                  </a:lnTo>
                  <a:lnTo>
                    <a:pt x="90" y="184"/>
                  </a:lnTo>
                  <a:lnTo>
                    <a:pt x="71" y="184"/>
                  </a:lnTo>
                  <a:lnTo>
                    <a:pt x="71" y="17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3" name="Freeform 46"/>
            <p:cNvSpPr>
              <a:spLocks/>
            </p:cNvSpPr>
            <p:nvPr userDrawn="1"/>
          </p:nvSpPr>
          <p:spPr bwMode="auto">
            <a:xfrm>
              <a:off x="4272" y="566"/>
              <a:ext cx="38" cy="37"/>
            </a:xfrm>
            <a:custGeom>
              <a:avLst/>
              <a:gdLst>
                <a:gd name="T0" fmla="*/ 0 w 190"/>
                <a:gd name="T1" fmla="*/ 0 h 184"/>
                <a:gd name="T2" fmla="*/ 21 w 190"/>
                <a:gd name="T3" fmla="*/ 0 h 184"/>
                <a:gd name="T4" fmla="*/ 95 w 190"/>
                <a:gd name="T5" fmla="*/ 169 h 184"/>
                <a:gd name="T6" fmla="*/ 169 w 190"/>
                <a:gd name="T7" fmla="*/ 0 h 184"/>
                <a:gd name="T8" fmla="*/ 190 w 190"/>
                <a:gd name="T9" fmla="*/ 0 h 184"/>
                <a:gd name="T10" fmla="*/ 107 w 190"/>
                <a:gd name="T11" fmla="*/ 184 h 184"/>
                <a:gd name="T12" fmla="*/ 84 w 190"/>
                <a:gd name="T13" fmla="*/ 184 h 184"/>
                <a:gd name="T14" fmla="*/ 0 w 190"/>
                <a:gd name="T1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21" y="0"/>
                  </a:lnTo>
                  <a:lnTo>
                    <a:pt x="95" y="169"/>
                  </a:lnTo>
                  <a:lnTo>
                    <a:pt x="169" y="0"/>
                  </a:lnTo>
                  <a:lnTo>
                    <a:pt x="190" y="0"/>
                  </a:lnTo>
                  <a:lnTo>
                    <a:pt x="107" y="184"/>
                  </a:lnTo>
                  <a:lnTo>
                    <a:pt x="84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" name="Freeform 47"/>
            <p:cNvSpPr>
              <a:spLocks noEditPoints="1"/>
            </p:cNvSpPr>
            <p:nvPr userDrawn="1"/>
          </p:nvSpPr>
          <p:spPr bwMode="auto">
            <a:xfrm>
              <a:off x="4320" y="555"/>
              <a:ext cx="10" cy="48"/>
            </a:xfrm>
            <a:custGeom>
              <a:avLst/>
              <a:gdLst>
                <a:gd name="T0" fmla="*/ 24 w 47"/>
                <a:gd name="T1" fmla="*/ 0 h 240"/>
                <a:gd name="T2" fmla="*/ 47 w 47"/>
                <a:gd name="T3" fmla="*/ 0 h 240"/>
                <a:gd name="T4" fmla="*/ 17 w 47"/>
                <a:gd name="T5" fmla="*/ 38 h 240"/>
                <a:gd name="T6" fmla="*/ 2 w 47"/>
                <a:gd name="T7" fmla="*/ 38 h 240"/>
                <a:gd name="T8" fmla="*/ 24 w 47"/>
                <a:gd name="T9" fmla="*/ 0 h 240"/>
                <a:gd name="T10" fmla="*/ 0 w 47"/>
                <a:gd name="T11" fmla="*/ 56 h 240"/>
                <a:gd name="T12" fmla="*/ 0 w 47"/>
                <a:gd name="T13" fmla="*/ 56 h 240"/>
                <a:gd name="T14" fmla="*/ 18 w 47"/>
                <a:gd name="T15" fmla="*/ 56 h 240"/>
                <a:gd name="T16" fmla="*/ 18 w 47"/>
                <a:gd name="T17" fmla="*/ 240 h 240"/>
                <a:gd name="T18" fmla="*/ 0 w 47"/>
                <a:gd name="T19" fmla="*/ 240 h 240"/>
                <a:gd name="T20" fmla="*/ 0 w 47"/>
                <a:gd name="T21" fmla="*/ 5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240">
                  <a:moveTo>
                    <a:pt x="24" y="0"/>
                  </a:moveTo>
                  <a:lnTo>
                    <a:pt x="47" y="0"/>
                  </a:lnTo>
                  <a:lnTo>
                    <a:pt x="17" y="38"/>
                  </a:lnTo>
                  <a:lnTo>
                    <a:pt x="2" y="38"/>
                  </a:lnTo>
                  <a:lnTo>
                    <a:pt x="24" y="0"/>
                  </a:lnTo>
                  <a:close/>
                  <a:moveTo>
                    <a:pt x="0" y="56"/>
                  </a:moveTo>
                  <a:lnTo>
                    <a:pt x="0" y="56"/>
                  </a:lnTo>
                  <a:lnTo>
                    <a:pt x="18" y="56"/>
                  </a:lnTo>
                  <a:lnTo>
                    <a:pt x="18" y="240"/>
                  </a:lnTo>
                  <a:lnTo>
                    <a:pt x="0" y="24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" name="Freeform 48"/>
            <p:cNvSpPr>
              <a:spLocks/>
            </p:cNvSpPr>
            <p:nvPr userDrawn="1"/>
          </p:nvSpPr>
          <p:spPr bwMode="auto">
            <a:xfrm>
              <a:off x="4340" y="599"/>
              <a:ext cx="4" cy="12"/>
            </a:xfrm>
            <a:custGeom>
              <a:avLst/>
              <a:gdLst>
                <a:gd name="T0" fmla="*/ 0 w 21"/>
                <a:gd name="T1" fmla="*/ 0 h 62"/>
                <a:gd name="T2" fmla="*/ 21 w 21"/>
                <a:gd name="T3" fmla="*/ 0 h 62"/>
                <a:gd name="T4" fmla="*/ 21 w 21"/>
                <a:gd name="T5" fmla="*/ 30 h 62"/>
                <a:gd name="T6" fmla="*/ 21 w 21"/>
                <a:gd name="T7" fmla="*/ 36 h 62"/>
                <a:gd name="T8" fmla="*/ 20 w 21"/>
                <a:gd name="T9" fmla="*/ 42 h 62"/>
                <a:gd name="T10" fmla="*/ 19 w 21"/>
                <a:gd name="T11" fmla="*/ 46 h 62"/>
                <a:gd name="T12" fmla="*/ 16 w 21"/>
                <a:gd name="T13" fmla="*/ 51 h 62"/>
                <a:gd name="T14" fmla="*/ 14 w 21"/>
                <a:gd name="T15" fmla="*/ 54 h 62"/>
                <a:gd name="T16" fmla="*/ 11 w 21"/>
                <a:gd name="T17" fmla="*/ 58 h 62"/>
                <a:gd name="T18" fmla="*/ 6 w 21"/>
                <a:gd name="T19" fmla="*/ 60 h 62"/>
                <a:gd name="T20" fmla="*/ 0 w 21"/>
                <a:gd name="T21" fmla="*/ 62 h 62"/>
                <a:gd name="T22" fmla="*/ 0 w 21"/>
                <a:gd name="T23" fmla="*/ 51 h 62"/>
                <a:gd name="T24" fmla="*/ 5 w 21"/>
                <a:gd name="T25" fmla="*/ 47 h 62"/>
                <a:gd name="T26" fmla="*/ 7 w 21"/>
                <a:gd name="T27" fmla="*/ 44 h 62"/>
                <a:gd name="T28" fmla="*/ 9 w 21"/>
                <a:gd name="T29" fmla="*/ 39 h 62"/>
                <a:gd name="T30" fmla="*/ 9 w 21"/>
                <a:gd name="T31" fmla="*/ 34 h 62"/>
                <a:gd name="T32" fmla="*/ 9 w 21"/>
                <a:gd name="T33" fmla="*/ 22 h 62"/>
                <a:gd name="T34" fmla="*/ 0 w 21"/>
                <a:gd name="T35" fmla="*/ 22 h 62"/>
                <a:gd name="T36" fmla="*/ 0 w 21"/>
                <a:gd name="T3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" h="62">
                  <a:moveTo>
                    <a:pt x="0" y="0"/>
                  </a:moveTo>
                  <a:lnTo>
                    <a:pt x="21" y="0"/>
                  </a:lnTo>
                  <a:lnTo>
                    <a:pt x="21" y="30"/>
                  </a:lnTo>
                  <a:lnTo>
                    <a:pt x="21" y="36"/>
                  </a:lnTo>
                  <a:lnTo>
                    <a:pt x="20" y="42"/>
                  </a:lnTo>
                  <a:lnTo>
                    <a:pt x="19" y="46"/>
                  </a:lnTo>
                  <a:lnTo>
                    <a:pt x="16" y="51"/>
                  </a:lnTo>
                  <a:lnTo>
                    <a:pt x="14" y="54"/>
                  </a:lnTo>
                  <a:lnTo>
                    <a:pt x="11" y="58"/>
                  </a:lnTo>
                  <a:lnTo>
                    <a:pt x="6" y="60"/>
                  </a:lnTo>
                  <a:lnTo>
                    <a:pt x="0" y="62"/>
                  </a:lnTo>
                  <a:lnTo>
                    <a:pt x="0" y="51"/>
                  </a:lnTo>
                  <a:lnTo>
                    <a:pt x="5" y="47"/>
                  </a:lnTo>
                  <a:lnTo>
                    <a:pt x="7" y="44"/>
                  </a:lnTo>
                  <a:lnTo>
                    <a:pt x="9" y="39"/>
                  </a:lnTo>
                  <a:lnTo>
                    <a:pt x="9" y="34"/>
                  </a:lnTo>
                  <a:lnTo>
                    <a:pt x="9" y="22"/>
                  </a:lnTo>
                  <a:lnTo>
                    <a:pt x="0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" name="Freeform 49"/>
            <p:cNvSpPr>
              <a:spLocks/>
            </p:cNvSpPr>
            <p:nvPr userDrawn="1"/>
          </p:nvSpPr>
          <p:spPr bwMode="auto">
            <a:xfrm>
              <a:off x="3593" y="624"/>
              <a:ext cx="35" cy="30"/>
            </a:xfrm>
            <a:custGeom>
              <a:avLst/>
              <a:gdLst>
                <a:gd name="T0" fmla="*/ 0 w 177"/>
                <a:gd name="T1" fmla="*/ 0 h 153"/>
                <a:gd name="T2" fmla="*/ 24 w 177"/>
                <a:gd name="T3" fmla="*/ 0 h 153"/>
                <a:gd name="T4" fmla="*/ 89 w 177"/>
                <a:gd name="T5" fmla="*/ 138 h 153"/>
                <a:gd name="T6" fmla="*/ 155 w 177"/>
                <a:gd name="T7" fmla="*/ 0 h 153"/>
                <a:gd name="T8" fmla="*/ 177 w 177"/>
                <a:gd name="T9" fmla="*/ 0 h 153"/>
                <a:gd name="T10" fmla="*/ 177 w 177"/>
                <a:gd name="T11" fmla="*/ 153 h 153"/>
                <a:gd name="T12" fmla="*/ 162 w 177"/>
                <a:gd name="T13" fmla="*/ 153 h 153"/>
                <a:gd name="T14" fmla="*/ 163 w 177"/>
                <a:gd name="T15" fmla="*/ 12 h 153"/>
                <a:gd name="T16" fmla="*/ 97 w 177"/>
                <a:gd name="T17" fmla="*/ 153 h 153"/>
                <a:gd name="T18" fmla="*/ 80 w 177"/>
                <a:gd name="T19" fmla="*/ 153 h 153"/>
                <a:gd name="T20" fmla="*/ 13 w 177"/>
                <a:gd name="T21" fmla="*/ 12 h 153"/>
                <a:gd name="T22" fmla="*/ 15 w 177"/>
                <a:gd name="T23" fmla="*/ 153 h 153"/>
                <a:gd name="T24" fmla="*/ 0 w 177"/>
                <a:gd name="T25" fmla="*/ 153 h 153"/>
                <a:gd name="T26" fmla="*/ 0 w 177"/>
                <a:gd name="T27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7" h="153">
                  <a:moveTo>
                    <a:pt x="0" y="0"/>
                  </a:moveTo>
                  <a:lnTo>
                    <a:pt x="24" y="0"/>
                  </a:lnTo>
                  <a:lnTo>
                    <a:pt x="89" y="138"/>
                  </a:lnTo>
                  <a:lnTo>
                    <a:pt x="155" y="0"/>
                  </a:lnTo>
                  <a:lnTo>
                    <a:pt x="177" y="0"/>
                  </a:lnTo>
                  <a:lnTo>
                    <a:pt x="177" y="153"/>
                  </a:lnTo>
                  <a:lnTo>
                    <a:pt x="162" y="153"/>
                  </a:lnTo>
                  <a:lnTo>
                    <a:pt x="163" y="12"/>
                  </a:lnTo>
                  <a:lnTo>
                    <a:pt x="97" y="153"/>
                  </a:lnTo>
                  <a:lnTo>
                    <a:pt x="80" y="153"/>
                  </a:lnTo>
                  <a:lnTo>
                    <a:pt x="13" y="12"/>
                  </a:lnTo>
                  <a:lnTo>
                    <a:pt x="15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" name="Freeform 50"/>
            <p:cNvSpPr>
              <a:spLocks/>
            </p:cNvSpPr>
            <p:nvPr userDrawn="1"/>
          </p:nvSpPr>
          <p:spPr bwMode="auto">
            <a:xfrm>
              <a:off x="3639" y="624"/>
              <a:ext cx="22" cy="30"/>
            </a:xfrm>
            <a:custGeom>
              <a:avLst/>
              <a:gdLst>
                <a:gd name="T0" fmla="*/ 0 w 112"/>
                <a:gd name="T1" fmla="*/ 0 h 153"/>
                <a:gd name="T2" fmla="*/ 15 w 112"/>
                <a:gd name="T3" fmla="*/ 0 h 153"/>
                <a:gd name="T4" fmla="*/ 15 w 112"/>
                <a:gd name="T5" fmla="*/ 138 h 153"/>
                <a:gd name="T6" fmla="*/ 112 w 112"/>
                <a:gd name="T7" fmla="*/ 138 h 153"/>
                <a:gd name="T8" fmla="*/ 112 w 112"/>
                <a:gd name="T9" fmla="*/ 153 h 153"/>
                <a:gd name="T10" fmla="*/ 0 w 112"/>
                <a:gd name="T11" fmla="*/ 153 h 153"/>
                <a:gd name="T12" fmla="*/ 0 w 112"/>
                <a:gd name="T13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153">
                  <a:moveTo>
                    <a:pt x="0" y="0"/>
                  </a:moveTo>
                  <a:lnTo>
                    <a:pt x="15" y="0"/>
                  </a:lnTo>
                  <a:lnTo>
                    <a:pt x="15" y="138"/>
                  </a:lnTo>
                  <a:lnTo>
                    <a:pt x="112" y="138"/>
                  </a:lnTo>
                  <a:lnTo>
                    <a:pt x="112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" name="Freeform 51"/>
            <p:cNvSpPr>
              <a:spLocks noEditPoints="1"/>
            </p:cNvSpPr>
            <p:nvPr userDrawn="1"/>
          </p:nvSpPr>
          <p:spPr bwMode="auto">
            <a:xfrm>
              <a:off x="3666" y="614"/>
              <a:ext cx="32" cy="40"/>
            </a:xfrm>
            <a:custGeom>
              <a:avLst/>
              <a:gdLst>
                <a:gd name="T0" fmla="*/ 91 w 158"/>
                <a:gd name="T1" fmla="*/ 0 h 201"/>
                <a:gd name="T2" fmla="*/ 111 w 158"/>
                <a:gd name="T3" fmla="*/ 0 h 201"/>
                <a:gd name="T4" fmla="*/ 85 w 158"/>
                <a:gd name="T5" fmla="*/ 31 h 201"/>
                <a:gd name="T6" fmla="*/ 73 w 158"/>
                <a:gd name="T7" fmla="*/ 31 h 201"/>
                <a:gd name="T8" fmla="*/ 91 w 158"/>
                <a:gd name="T9" fmla="*/ 0 h 201"/>
                <a:gd name="T10" fmla="*/ 114 w 158"/>
                <a:gd name="T11" fmla="*/ 138 h 201"/>
                <a:gd name="T12" fmla="*/ 114 w 158"/>
                <a:gd name="T13" fmla="*/ 138 h 201"/>
                <a:gd name="T14" fmla="*/ 80 w 158"/>
                <a:gd name="T15" fmla="*/ 60 h 201"/>
                <a:gd name="T16" fmla="*/ 44 w 158"/>
                <a:gd name="T17" fmla="*/ 138 h 201"/>
                <a:gd name="T18" fmla="*/ 114 w 158"/>
                <a:gd name="T19" fmla="*/ 138 h 201"/>
                <a:gd name="T20" fmla="*/ 70 w 158"/>
                <a:gd name="T21" fmla="*/ 48 h 201"/>
                <a:gd name="T22" fmla="*/ 70 w 158"/>
                <a:gd name="T23" fmla="*/ 48 h 201"/>
                <a:gd name="T24" fmla="*/ 89 w 158"/>
                <a:gd name="T25" fmla="*/ 48 h 201"/>
                <a:gd name="T26" fmla="*/ 158 w 158"/>
                <a:gd name="T27" fmla="*/ 201 h 201"/>
                <a:gd name="T28" fmla="*/ 143 w 158"/>
                <a:gd name="T29" fmla="*/ 201 h 201"/>
                <a:gd name="T30" fmla="*/ 121 w 158"/>
                <a:gd name="T31" fmla="*/ 152 h 201"/>
                <a:gd name="T32" fmla="*/ 38 w 158"/>
                <a:gd name="T33" fmla="*/ 152 h 201"/>
                <a:gd name="T34" fmla="*/ 16 w 158"/>
                <a:gd name="T35" fmla="*/ 201 h 201"/>
                <a:gd name="T36" fmla="*/ 0 w 158"/>
                <a:gd name="T37" fmla="*/ 201 h 201"/>
                <a:gd name="T38" fmla="*/ 70 w 158"/>
                <a:gd name="T39" fmla="*/ 4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8" h="201">
                  <a:moveTo>
                    <a:pt x="91" y="0"/>
                  </a:moveTo>
                  <a:lnTo>
                    <a:pt x="111" y="0"/>
                  </a:lnTo>
                  <a:lnTo>
                    <a:pt x="85" y="31"/>
                  </a:lnTo>
                  <a:lnTo>
                    <a:pt x="73" y="31"/>
                  </a:lnTo>
                  <a:lnTo>
                    <a:pt x="91" y="0"/>
                  </a:lnTo>
                  <a:close/>
                  <a:moveTo>
                    <a:pt x="114" y="138"/>
                  </a:moveTo>
                  <a:lnTo>
                    <a:pt x="114" y="138"/>
                  </a:lnTo>
                  <a:lnTo>
                    <a:pt x="80" y="60"/>
                  </a:lnTo>
                  <a:lnTo>
                    <a:pt x="44" y="138"/>
                  </a:lnTo>
                  <a:lnTo>
                    <a:pt x="114" y="138"/>
                  </a:lnTo>
                  <a:close/>
                  <a:moveTo>
                    <a:pt x="70" y="48"/>
                  </a:moveTo>
                  <a:lnTo>
                    <a:pt x="70" y="48"/>
                  </a:lnTo>
                  <a:lnTo>
                    <a:pt x="89" y="48"/>
                  </a:lnTo>
                  <a:lnTo>
                    <a:pt x="158" y="201"/>
                  </a:lnTo>
                  <a:lnTo>
                    <a:pt x="143" y="201"/>
                  </a:lnTo>
                  <a:lnTo>
                    <a:pt x="121" y="152"/>
                  </a:lnTo>
                  <a:lnTo>
                    <a:pt x="38" y="152"/>
                  </a:lnTo>
                  <a:lnTo>
                    <a:pt x="16" y="201"/>
                  </a:lnTo>
                  <a:lnTo>
                    <a:pt x="0" y="201"/>
                  </a:lnTo>
                  <a:lnTo>
                    <a:pt x="70" y="48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" name="Freeform 52"/>
            <p:cNvSpPr>
              <a:spLocks noEditPoints="1"/>
            </p:cNvSpPr>
            <p:nvPr userDrawn="1"/>
          </p:nvSpPr>
          <p:spPr bwMode="auto">
            <a:xfrm>
              <a:off x="3705" y="624"/>
              <a:ext cx="29" cy="30"/>
            </a:xfrm>
            <a:custGeom>
              <a:avLst/>
              <a:gdLst>
                <a:gd name="T0" fmla="*/ 15 w 144"/>
                <a:gd name="T1" fmla="*/ 138 h 153"/>
                <a:gd name="T2" fmla="*/ 72 w 144"/>
                <a:gd name="T3" fmla="*/ 138 h 153"/>
                <a:gd name="T4" fmla="*/ 92 w 144"/>
                <a:gd name="T5" fmla="*/ 134 h 153"/>
                <a:gd name="T6" fmla="*/ 102 w 144"/>
                <a:gd name="T7" fmla="*/ 131 h 153"/>
                <a:gd name="T8" fmla="*/ 113 w 144"/>
                <a:gd name="T9" fmla="*/ 124 h 153"/>
                <a:gd name="T10" fmla="*/ 121 w 144"/>
                <a:gd name="T11" fmla="*/ 113 h 153"/>
                <a:gd name="T12" fmla="*/ 125 w 144"/>
                <a:gd name="T13" fmla="*/ 100 h 153"/>
                <a:gd name="T14" fmla="*/ 128 w 144"/>
                <a:gd name="T15" fmla="*/ 84 h 153"/>
                <a:gd name="T16" fmla="*/ 128 w 144"/>
                <a:gd name="T17" fmla="*/ 65 h 153"/>
                <a:gd name="T18" fmla="*/ 125 w 144"/>
                <a:gd name="T19" fmla="*/ 49 h 153"/>
                <a:gd name="T20" fmla="*/ 121 w 144"/>
                <a:gd name="T21" fmla="*/ 36 h 153"/>
                <a:gd name="T22" fmla="*/ 113 w 144"/>
                <a:gd name="T23" fmla="*/ 26 h 153"/>
                <a:gd name="T24" fmla="*/ 102 w 144"/>
                <a:gd name="T25" fmla="*/ 20 h 153"/>
                <a:gd name="T26" fmla="*/ 91 w 144"/>
                <a:gd name="T27" fmla="*/ 16 h 153"/>
                <a:gd name="T28" fmla="*/ 70 w 144"/>
                <a:gd name="T29" fmla="*/ 13 h 153"/>
                <a:gd name="T30" fmla="*/ 15 w 144"/>
                <a:gd name="T31" fmla="*/ 13 h 153"/>
                <a:gd name="T32" fmla="*/ 120 w 144"/>
                <a:gd name="T33" fmla="*/ 13 h 153"/>
                <a:gd name="T34" fmla="*/ 131 w 144"/>
                <a:gd name="T35" fmla="*/ 24 h 153"/>
                <a:gd name="T36" fmla="*/ 138 w 144"/>
                <a:gd name="T37" fmla="*/ 39 h 153"/>
                <a:gd name="T38" fmla="*/ 143 w 144"/>
                <a:gd name="T39" fmla="*/ 56 h 153"/>
                <a:gd name="T40" fmla="*/ 144 w 144"/>
                <a:gd name="T41" fmla="*/ 75 h 153"/>
                <a:gd name="T42" fmla="*/ 143 w 144"/>
                <a:gd name="T43" fmla="*/ 96 h 153"/>
                <a:gd name="T44" fmla="*/ 138 w 144"/>
                <a:gd name="T45" fmla="*/ 113 h 153"/>
                <a:gd name="T46" fmla="*/ 131 w 144"/>
                <a:gd name="T47" fmla="*/ 127 h 153"/>
                <a:gd name="T48" fmla="*/ 120 w 144"/>
                <a:gd name="T49" fmla="*/ 139 h 153"/>
                <a:gd name="T50" fmla="*/ 107 w 144"/>
                <a:gd name="T51" fmla="*/ 146 h 153"/>
                <a:gd name="T52" fmla="*/ 93 w 144"/>
                <a:gd name="T53" fmla="*/ 149 h 153"/>
                <a:gd name="T54" fmla="*/ 57 w 144"/>
                <a:gd name="T55" fmla="*/ 153 h 153"/>
                <a:gd name="T56" fmla="*/ 0 w 144"/>
                <a:gd name="T57" fmla="*/ 0 h 153"/>
                <a:gd name="T58" fmla="*/ 76 w 144"/>
                <a:gd name="T59" fmla="*/ 0 h 153"/>
                <a:gd name="T60" fmla="*/ 100 w 144"/>
                <a:gd name="T61" fmla="*/ 3 h 153"/>
                <a:gd name="T62" fmla="*/ 114 w 144"/>
                <a:gd name="T63" fmla="*/ 9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4" h="153">
                  <a:moveTo>
                    <a:pt x="15" y="13"/>
                  </a:moveTo>
                  <a:lnTo>
                    <a:pt x="15" y="138"/>
                  </a:lnTo>
                  <a:lnTo>
                    <a:pt x="57" y="138"/>
                  </a:lnTo>
                  <a:lnTo>
                    <a:pt x="72" y="138"/>
                  </a:lnTo>
                  <a:lnTo>
                    <a:pt x="85" y="135"/>
                  </a:lnTo>
                  <a:lnTo>
                    <a:pt x="92" y="134"/>
                  </a:lnTo>
                  <a:lnTo>
                    <a:pt x="96" y="133"/>
                  </a:lnTo>
                  <a:lnTo>
                    <a:pt x="102" y="131"/>
                  </a:lnTo>
                  <a:lnTo>
                    <a:pt x="107" y="127"/>
                  </a:lnTo>
                  <a:lnTo>
                    <a:pt x="113" y="124"/>
                  </a:lnTo>
                  <a:lnTo>
                    <a:pt x="117" y="119"/>
                  </a:lnTo>
                  <a:lnTo>
                    <a:pt x="121" y="113"/>
                  </a:lnTo>
                  <a:lnTo>
                    <a:pt x="123" y="108"/>
                  </a:lnTo>
                  <a:lnTo>
                    <a:pt x="125" y="100"/>
                  </a:lnTo>
                  <a:lnTo>
                    <a:pt x="128" y="93"/>
                  </a:lnTo>
                  <a:lnTo>
                    <a:pt x="128" y="84"/>
                  </a:lnTo>
                  <a:lnTo>
                    <a:pt x="129" y="74"/>
                  </a:lnTo>
                  <a:lnTo>
                    <a:pt x="128" y="65"/>
                  </a:lnTo>
                  <a:lnTo>
                    <a:pt x="128" y="57"/>
                  </a:lnTo>
                  <a:lnTo>
                    <a:pt x="125" y="49"/>
                  </a:lnTo>
                  <a:lnTo>
                    <a:pt x="123" y="43"/>
                  </a:lnTo>
                  <a:lnTo>
                    <a:pt x="121" y="36"/>
                  </a:lnTo>
                  <a:lnTo>
                    <a:pt x="116" y="32"/>
                  </a:lnTo>
                  <a:lnTo>
                    <a:pt x="113" y="26"/>
                  </a:lnTo>
                  <a:lnTo>
                    <a:pt x="107" y="23"/>
                  </a:lnTo>
                  <a:lnTo>
                    <a:pt x="102" y="20"/>
                  </a:lnTo>
                  <a:lnTo>
                    <a:pt x="96" y="18"/>
                  </a:lnTo>
                  <a:lnTo>
                    <a:pt x="91" y="16"/>
                  </a:lnTo>
                  <a:lnTo>
                    <a:pt x="84" y="15"/>
                  </a:lnTo>
                  <a:lnTo>
                    <a:pt x="70" y="13"/>
                  </a:lnTo>
                  <a:lnTo>
                    <a:pt x="54" y="13"/>
                  </a:lnTo>
                  <a:lnTo>
                    <a:pt x="15" y="13"/>
                  </a:lnTo>
                  <a:close/>
                  <a:moveTo>
                    <a:pt x="120" y="13"/>
                  </a:moveTo>
                  <a:lnTo>
                    <a:pt x="120" y="13"/>
                  </a:lnTo>
                  <a:lnTo>
                    <a:pt x="125" y="18"/>
                  </a:lnTo>
                  <a:lnTo>
                    <a:pt x="131" y="24"/>
                  </a:lnTo>
                  <a:lnTo>
                    <a:pt x="135" y="31"/>
                  </a:lnTo>
                  <a:lnTo>
                    <a:pt x="138" y="39"/>
                  </a:lnTo>
                  <a:lnTo>
                    <a:pt x="140" y="47"/>
                  </a:lnTo>
                  <a:lnTo>
                    <a:pt x="143" y="56"/>
                  </a:lnTo>
                  <a:lnTo>
                    <a:pt x="144" y="65"/>
                  </a:lnTo>
                  <a:lnTo>
                    <a:pt x="144" y="75"/>
                  </a:lnTo>
                  <a:lnTo>
                    <a:pt x="144" y="86"/>
                  </a:lnTo>
                  <a:lnTo>
                    <a:pt x="143" y="96"/>
                  </a:lnTo>
                  <a:lnTo>
                    <a:pt x="140" y="104"/>
                  </a:lnTo>
                  <a:lnTo>
                    <a:pt x="138" y="113"/>
                  </a:lnTo>
                  <a:lnTo>
                    <a:pt x="135" y="120"/>
                  </a:lnTo>
                  <a:lnTo>
                    <a:pt x="131" y="127"/>
                  </a:lnTo>
                  <a:lnTo>
                    <a:pt x="125" y="133"/>
                  </a:lnTo>
                  <a:lnTo>
                    <a:pt x="120" y="139"/>
                  </a:lnTo>
                  <a:lnTo>
                    <a:pt x="114" y="142"/>
                  </a:lnTo>
                  <a:lnTo>
                    <a:pt x="107" y="146"/>
                  </a:lnTo>
                  <a:lnTo>
                    <a:pt x="100" y="148"/>
                  </a:lnTo>
                  <a:lnTo>
                    <a:pt x="93" y="149"/>
                  </a:lnTo>
                  <a:lnTo>
                    <a:pt x="76" y="151"/>
                  </a:lnTo>
                  <a:lnTo>
                    <a:pt x="57" y="153"/>
                  </a:lnTo>
                  <a:lnTo>
                    <a:pt x="0" y="153"/>
                  </a:lnTo>
                  <a:lnTo>
                    <a:pt x="0" y="0"/>
                  </a:lnTo>
                  <a:lnTo>
                    <a:pt x="57" y="0"/>
                  </a:lnTo>
                  <a:lnTo>
                    <a:pt x="76" y="0"/>
                  </a:lnTo>
                  <a:lnTo>
                    <a:pt x="93" y="2"/>
                  </a:lnTo>
                  <a:lnTo>
                    <a:pt x="100" y="3"/>
                  </a:lnTo>
                  <a:lnTo>
                    <a:pt x="107" y="5"/>
                  </a:lnTo>
                  <a:lnTo>
                    <a:pt x="114" y="9"/>
                  </a:lnTo>
                  <a:lnTo>
                    <a:pt x="120" y="13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" name="Freeform 53"/>
            <p:cNvSpPr>
              <a:spLocks/>
            </p:cNvSpPr>
            <p:nvPr userDrawn="1"/>
          </p:nvSpPr>
          <p:spPr bwMode="auto">
            <a:xfrm>
              <a:off x="3743" y="624"/>
              <a:ext cx="24" cy="30"/>
            </a:xfrm>
            <a:custGeom>
              <a:avLst/>
              <a:gdLst>
                <a:gd name="T0" fmla="*/ 0 w 118"/>
                <a:gd name="T1" fmla="*/ 0 h 153"/>
                <a:gd name="T2" fmla="*/ 118 w 118"/>
                <a:gd name="T3" fmla="*/ 0 h 153"/>
                <a:gd name="T4" fmla="*/ 118 w 118"/>
                <a:gd name="T5" fmla="*/ 13 h 153"/>
                <a:gd name="T6" fmla="*/ 15 w 118"/>
                <a:gd name="T7" fmla="*/ 13 h 153"/>
                <a:gd name="T8" fmla="*/ 15 w 118"/>
                <a:gd name="T9" fmla="*/ 67 h 153"/>
                <a:gd name="T10" fmla="*/ 110 w 118"/>
                <a:gd name="T11" fmla="*/ 67 h 153"/>
                <a:gd name="T12" fmla="*/ 110 w 118"/>
                <a:gd name="T13" fmla="*/ 81 h 153"/>
                <a:gd name="T14" fmla="*/ 15 w 118"/>
                <a:gd name="T15" fmla="*/ 81 h 153"/>
                <a:gd name="T16" fmla="*/ 15 w 118"/>
                <a:gd name="T17" fmla="*/ 138 h 153"/>
                <a:gd name="T18" fmla="*/ 118 w 118"/>
                <a:gd name="T19" fmla="*/ 138 h 153"/>
                <a:gd name="T20" fmla="*/ 118 w 118"/>
                <a:gd name="T21" fmla="*/ 153 h 153"/>
                <a:gd name="T22" fmla="*/ 0 w 118"/>
                <a:gd name="T23" fmla="*/ 153 h 153"/>
                <a:gd name="T24" fmla="*/ 0 w 118"/>
                <a:gd name="T2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53">
                  <a:moveTo>
                    <a:pt x="0" y="0"/>
                  </a:moveTo>
                  <a:lnTo>
                    <a:pt x="118" y="0"/>
                  </a:lnTo>
                  <a:lnTo>
                    <a:pt x="118" y="13"/>
                  </a:lnTo>
                  <a:lnTo>
                    <a:pt x="15" y="13"/>
                  </a:lnTo>
                  <a:lnTo>
                    <a:pt x="15" y="67"/>
                  </a:lnTo>
                  <a:lnTo>
                    <a:pt x="110" y="67"/>
                  </a:lnTo>
                  <a:lnTo>
                    <a:pt x="110" y="81"/>
                  </a:lnTo>
                  <a:lnTo>
                    <a:pt x="15" y="81"/>
                  </a:lnTo>
                  <a:lnTo>
                    <a:pt x="15" y="138"/>
                  </a:lnTo>
                  <a:lnTo>
                    <a:pt x="118" y="138"/>
                  </a:lnTo>
                  <a:lnTo>
                    <a:pt x="118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" name="Freeform 54"/>
            <p:cNvSpPr>
              <a:spLocks noEditPoints="1"/>
            </p:cNvSpPr>
            <p:nvPr userDrawn="1"/>
          </p:nvSpPr>
          <p:spPr bwMode="auto">
            <a:xfrm>
              <a:off x="3774" y="614"/>
              <a:ext cx="27" cy="40"/>
            </a:xfrm>
            <a:custGeom>
              <a:avLst/>
              <a:gdLst>
                <a:gd name="T0" fmla="*/ 98 w 134"/>
                <a:gd name="T1" fmla="*/ 0 h 201"/>
                <a:gd name="T2" fmla="*/ 114 w 134"/>
                <a:gd name="T3" fmla="*/ 0 h 201"/>
                <a:gd name="T4" fmla="*/ 84 w 134"/>
                <a:gd name="T5" fmla="*/ 31 h 201"/>
                <a:gd name="T6" fmla="*/ 67 w 134"/>
                <a:gd name="T7" fmla="*/ 31 h 201"/>
                <a:gd name="T8" fmla="*/ 38 w 134"/>
                <a:gd name="T9" fmla="*/ 0 h 201"/>
                <a:gd name="T10" fmla="*/ 54 w 134"/>
                <a:gd name="T11" fmla="*/ 0 h 201"/>
                <a:gd name="T12" fmla="*/ 76 w 134"/>
                <a:gd name="T13" fmla="*/ 23 h 201"/>
                <a:gd name="T14" fmla="*/ 98 w 134"/>
                <a:gd name="T15" fmla="*/ 0 h 201"/>
                <a:gd name="T16" fmla="*/ 0 w 134"/>
                <a:gd name="T17" fmla="*/ 184 h 201"/>
                <a:gd name="T18" fmla="*/ 0 w 134"/>
                <a:gd name="T19" fmla="*/ 184 h 201"/>
                <a:gd name="T20" fmla="*/ 113 w 134"/>
                <a:gd name="T21" fmla="*/ 61 h 201"/>
                <a:gd name="T22" fmla="*/ 5 w 134"/>
                <a:gd name="T23" fmla="*/ 61 h 201"/>
                <a:gd name="T24" fmla="*/ 5 w 134"/>
                <a:gd name="T25" fmla="*/ 48 h 201"/>
                <a:gd name="T26" fmla="*/ 134 w 134"/>
                <a:gd name="T27" fmla="*/ 48 h 201"/>
                <a:gd name="T28" fmla="*/ 134 w 134"/>
                <a:gd name="T29" fmla="*/ 61 h 201"/>
                <a:gd name="T30" fmla="*/ 19 w 134"/>
                <a:gd name="T31" fmla="*/ 184 h 201"/>
                <a:gd name="T32" fmla="*/ 134 w 134"/>
                <a:gd name="T33" fmla="*/ 184 h 201"/>
                <a:gd name="T34" fmla="*/ 134 w 134"/>
                <a:gd name="T35" fmla="*/ 201 h 201"/>
                <a:gd name="T36" fmla="*/ 0 w 134"/>
                <a:gd name="T37" fmla="*/ 201 h 201"/>
                <a:gd name="T38" fmla="*/ 0 w 134"/>
                <a:gd name="T39" fmla="*/ 18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4" h="201">
                  <a:moveTo>
                    <a:pt x="98" y="0"/>
                  </a:moveTo>
                  <a:lnTo>
                    <a:pt x="114" y="0"/>
                  </a:lnTo>
                  <a:lnTo>
                    <a:pt x="84" y="31"/>
                  </a:lnTo>
                  <a:lnTo>
                    <a:pt x="67" y="31"/>
                  </a:lnTo>
                  <a:lnTo>
                    <a:pt x="38" y="0"/>
                  </a:lnTo>
                  <a:lnTo>
                    <a:pt x="54" y="0"/>
                  </a:lnTo>
                  <a:lnTo>
                    <a:pt x="76" y="23"/>
                  </a:lnTo>
                  <a:lnTo>
                    <a:pt x="98" y="0"/>
                  </a:lnTo>
                  <a:close/>
                  <a:moveTo>
                    <a:pt x="0" y="184"/>
                  </a:moveTo>
                  <a:lnTo>
                    <a:pt x="0" y="184"/>
                  </a:lnTo>
                  <a:lnTo>
                    <a:pt x="113" y="61"/>
                  </a:lnTo>
                  <a:lnTo>
                    <a:pt x="5" y="61"/>
                  </a:lnTo>
                  <a:lnTo>
                    <a:pt x="5" y="48"/>
                  </a:lnTo>
                  <a:lnTo>
                    <a:pt x="134" y="48"/>
                  </a:lnTo>
                  <a:lnTo>
                    <a:pt x="134" y="61"/>
                  </a:lnTo>
                  <a:lnTo>
                    <a:pt x="19" y="184"/>
                  </a:lnTo>
                  <a:lnTo>
                    <a:pt x="134" y="184"/>
                  </a:lnTo>
                  <a:lnTo>
                    <a:pt x="134" y="201"/>
                  </a:lnTo>
                  <a:lnTo>
                    <a:pt x="0" y="201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" name="Freeform 55"/>
            <p:cNvSpPr>
              <a:spLocks/>
            </p:cNvSpPr>
            <p:nvPr userDrawn="1"/>
          </p:nvSpPr>
          <p:spPr bwMode="auto">
            <a:xfrm>
              <a:off x="3809" y="624"/>
              <a:ext cx="24" cy="30"/>
            </a:xfrm>
            <a:custGeom>
              <a:avLst/>
              <a:gdLst>
                <a:gd name="T0" fmla="*/ 0 w 118"/>
                <a:gd name="T1" fmla="*/ 0 h 153"/>
                <a:gd name="T2" fmla="*/ 118 w 118"/>
                <a:gd name="T3" fmla="*/ 0 h 153"/>
                <a:gd name="T4" fmla="*/ 118 w 118"/>
                <a:gd name="T5" fmla="*/ 13 h 153"/>
                <a:gd name="T6" fmla="*/ 15 w 118"/>
                <a:gd name="T7" fmla="*/ 13 h 153"/>
                <a:gd name="T8" fmla="*/ 15 w 118"/>
                <a:gd name="T9" fmla="*/ 67 h 153"/>
                <a:gd name="T10" fmla="*/ 110 w 118"/>
                <a:gd name="T11" fmla="*/ 67 h 153"/>
                <a:gd name="T12" fmla="*/ 110 w 118"/>
                <a:gd name="T13" fmla="*/ 81 h 153"/>
                <a:gd name="T14" fmla="*/ 15 w 118"/>
                <a:gd name="T15" fmla="*/ 81 h 153"/>
                <a:gd name="T16" fmla="*/ 15 w 118"/>
                <a:gd name="T17" fmla="*/ 138 h 153"/>
                <a:gd name="T18" fmla="*/ 118 w 118"/>
                <a:gd name="T19" fmla="*/ 138 h 153"/>
                <a:gd name="T20" fmla="*/ 118 w 118"/>
                <a:gd name="T21" fmla="*/ 153 h 153"/>
                <a:gd name="T22" fmla="*/ 0 w 118"/>
                <a:gd name="T23" fmla="*/ 153 h 153"/>
                <a:gd name="T24" fmla="*/ 0 w 118"/>
                <a:gd name="T2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53">
                  <a:moveTo>
                    <a:pt x="0" y="0"/>
                  </a:moveTo>
                  <a:lnTo>
                    <a:pt x="118" y="0"/>
                  </a:lnTo>
                  <a:lnTo>
                    <a:pt x="118" y="13"/>
                  </a:lnTo>
                  <a:lnTo>
                    <a:pt x="15" y="13"/>
                  </a:lnTo>
                  <a:lnTo>
                    <a:pt x="15" y="67"/>
                  </a:lnTo>
                  <a:lnTo>
                    <a:pt x="110" y="67"/>
                  </a:lnTo>
                  <a:lnTo>
                    <a:pt x="110" y="81"/>
                  </a:lnTo>
                  <a:lnTo>
                    <a:pt x="15" y="81"/>
                  </a:lnTo>
                  <a:lnTo>
                    <a:pt x="15" y="138"/>
                  </a:lnTo>
                  <a:lnTo>
                    <a:pt x="118" y="138"/>
                  </a:lnTo>
                  <a:lnTo>
                    <a:pt x="118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" name="Freeform 56"/>
            <p:cNvSpPr>
              <a:spLocks noEditPoints="1"/>
            </p:cNvSpPr>
            <p:nvPr userDrawn="1"/>
          </p:nvSpPr>
          <p:spPr bwMode="auto">
            <a:xfrm>
              <a:off x="3856" y="624"/>
              <a:ext cx="31" cy="30"/>
            </a:xfrm>
            <a:custGeom>
              <a:avLst/>
              <a:gdLst>
                <a:gd name="T0" fmla="*/ 115 w 159"/>
                <a:gd name="T1" fmla="*/ 90 h 153"/>
                <a:gd name="T2" fmla="*/ 80 w 159"/>
                <a:gd name="T3" fmla="*/ 12 h 153"/>
                <a:gd name="T4" fmla="*/ 44 w 159"/>
                <a:gd name="T5" fmla="*/ 90 h 153"/>
                <a:gd name="T6" fmla="*/ 115 w 159"/>
                <a:gd name="T7" fmla="*/ 90 h 153"/>
                <a:gd name="T8" fmla="*/ 71 w 159"/>
                <a:gd name="T9" fmla="*/ 0 h 153"/>
                <a:gd name="T10" fmla="*/ 71 w 159"/>
                <a:gd name="T11" fmla="*/ 0 h 153"/>
                <a:gd name="T12" fmla="*/ 88 w 159"/>
                <a:gd name="T13" fmla="*/ 0 h 153"/>
                <a:gd name="T14" fmla="*/ 159 w 159"/>
                <a:gd name="T15" fmla="*/ 153 h 153"/>
                <a:gd name="T16" fmla="*/ 143 w 159"/>
                <a:gd name="T17" fmla="*/ 153 h 153"/>
                <a:gd name="T18" fmla="*/ 122 w 159"/>
                <a:gd name="T19" fmla="*/ 104 h 153"/>
                <a:gd name="T20" fmla="*/ 37 w 159"/>
                <a:gd name="T21" fmla="*/ 104 h 153"/>
                <a:gd name="T22" fmla="*/ 15 w 159"/>
                <a:gd name="T23" fmla="*/ 153 h 153"/>
                <a:gd name="T24" fmla="*/ 0 w 159"/>
                <a:gd name="T25" fmla="*/ 153 h 153"/>
                <a:gd name="T26" fmla="*/ 71 w 159"/>
                <a:gd name="T27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9" h="153">
                  <a:moveTo>
                    <a:pt x="115" y="90"/>
                  </a:moveTo>
                  <a:lnTo>
                    <a:pt x="80" y="12"/>
                  </a:lnTo>
                  <a:lnTo>
                    <a:pt x="44" y="90"/>
                  </a:lnTo>
                  <a:lnTo>
                    <a:pt x="115" y="90"/>
                  </a:lnTo>
                  <a:close/>
                  <a:moveTo>
                    <a:pt x="71" y="0"/>
                  </a:moveTo>
                  <a:lnTo>
                    <a:pt x="71" y="0"/>
                  </a:lnTo>
                  <a:lnTo>
                    <a:pt x="88" y="0"/>
                  </a:lnTo>
                  <a:lnTo>
                    <a:pt x="159" y="153"/>
                  </a:lnTo>
                  <a:lnTo>
                    <a:pt x="143" y="153"/>
                  </a:lnTo>
                  <a:lnTo>
                    <a:pt x="122" y="104"/>
                  </a:lnTo>
                  <a:lnTo>
                    <a:pt x="37" y="104"/>
                  </a:lnTo>
                  <a:lnTo>
                    <a:pt x="15" y="153"/>
                  </a:lnTo>
                  <a:lnTo>
                    <a:pt x="0" y="153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8" name="Freeform 57"/>
            <p:cNvSpPr>
              <a:spLocks/>
            </p:cNvSpPr>
            <p:nvPr userDrawn="1"/>
          </p:nvSpPr>
          <p:spPr bwMode="auto">
            <a:xfrm>
              <a:off x="3908" y="624"/>
              <a:ext cx="27" cy="30"/>
            </a:xfrm>
            <a:custGeom>
              <a:avLst/>
              <a:gdLst>
                <a:gd name="T0" fmla="*/ 59 w 134"/>
                <a:gd name="T1" fmla="*/ 13 h 153"/>
                <a:gd name="T2" fmla="*/ 0 w 134"/>
                <a:gd name="T3" fmla="*/ 13 h 153"/>
                <a:gd name="T4" fmla="*/ 0 w 134"/>
                <a:gd name="T5" fmla="*/ 0 h 153"/>
                <a:gd name="T6" fmla="*/ 134 w 134"/>
                <a:gd name="T7" fmla="*/ 0 h 153"/>
                <a:gd name="T8" fmla="*/ 134 w 134"/>
                <a:gd name="T9" fmla="*/ 13 h 153"/>
                <a:gd name="T10" fmla="*/ 74 w 134"/>
                <a:gd name="T11" fmla="*/ 13 h 153"/>
                <a:gd name="T12" fmla="*/ 74 w 134"/>
                <a:gd name="T13" fmla="*/ 153 h 153"/>
                <a:gd name="T14" fmla="*/ 59 w 134"/>
                <a:gd name="T15" fmla="*/ 153 h 153"/>
                <a:gd name="T16" fmla="*/ 59 w 134"/>
                <a:gd name="T17" fmla="*/ 1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153">
                  <a:moveTo>
                    <a:pt x="59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34" y="0"/>
                  </a:lnTo>
                  <a:lnTo>
                    <a:pt x="134" y="13"/>
                  </a:lnTo>
                  <a:lnTo>
                    <a:pt x="74" y="13"/>
                  </a:lnTo>
                  <a:lnTo>
                    <a:pt x="74" y="153"/>
                  </a:lnTo>
                  <a:lnTo>
                    <a:pt x="59" y="153"/>
                  </a:lnTo>
                  <a:lnTo>
                    <a:pt x="59" y="13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9" name="Freeform 58"/>
            <p:cNvSpPr>
              <a:spLocks noEditPoints="1"/>
            </p:cNvSpPr>
            <p:nvPr userDrawn="1"/>
          </p:nvSpPr>
          <p:spPr bwMode="auto">
            <a:xfrm>
              <a:off x="3942" y="614"/>
              <a:ext cx="24" cy="40"/>
            </a:xfrm>
            <a:custGeom>
              <a:avLst/>
              <a:gdLst>
                <a:gd name="T0" fmla="*/ 82 w 118"/>
                <a:gd name="T1" fmla="*/ 0 h 201"/>
                <a:gd name="T2" fmla="*/ 98 w 118"/>
                <a:gd name="T3" fmla="*/ 0 h 201"/>
                <a:gd name="T4" fmla="*/ 70 w 118"/>
                <a:gd name="T5" fmla="*/ 31 h 201"/>
                <a:gd name="T6" fmla="*/ 52 w 118"/>
                <a:gd name="T7" fmla="*/ 31 h 201"/>
                <a:gd name="T8" fmla="*/ 22 w 118"/>
                <a:gd name="T9" fmla="*/ 0 h 201"/>
                <a:gd name="T10" fmla="*/ 38 w 118"/>
                <a:gd name="T11" fmla="*/ 0 h 201"/>
                <a:gd name="T12" fmla="*/ 60 w 118"/>
                <a:gd name="T13" fmla="*/ 23 h 201"/>
                <a:gd name="T14" fmla="*/ 82 w 118"/>
                <a:gd name="T15" fmla="*/ 0 h 201"/>
                <a:gd name="T16" fmla="*/ 0 w 118"/>
                <a:gd name="T17" fmla="*/ 48 h 201"/>
                <a:gd name="T18" fmla="*/ 0 w 118"/>
                <a:gd name="T19" fmla="*/ 48 h 201"/>
                <a:gd name="T20" fmla="*/ 118 w 118"/>
                <a:gd name="T21" fmla="*/ 48 h 201"/>
                <a:gd name="T22" fmla="*/ 118 w 118"/>
                <a:gd name="T23" fmla="*/ 61 h 201"/>
                <a:gd name="T24" fmla="*/ 16 w 118"/>
                <a:gd name="T25" fmla="*/ 61 h 201"/>
                <a:gd name="T26" fmla="*/ 16 w 118"/>
                <a:gd name="T27" fmla="*/ 115 h 201"/>
                <a:gd name="T28" fmla="*/ 111 w 118"/>
                <a:gd name="T29" fmla="*/ 115 h 201"/>
                <a:gd name="T30" fmla="*/ 111 w 118"/>
                <a:gd name="T31" fmla="*/ 129 h 201"/>
                <a:gd name="T32" fmla="*/ 16 w 118"/>
                <a:gd name="T33" fmla="*/ 129 h 201"/>
                <a:gd name="T34" fmla="*/ 16 w 118"/>
                <a:gd name="T35" fmla="*/ 186 h 201"/>
                <a:gd name="T36" fmla="*/ 118 w 118"/>
                <a:gd name="T37" fmla="*/ 186 h 201"/>
                <a:gd name="T38" fmla="*/ 118 w 118"/>
                <a:gd name="T39" fmla="*/ 201 h 201"/>
                <a:gd name="T40" fmla="*/ 0 w 118"/>
                <a:gd name="T41" fmla="*/ 201 h 201"/>
                <a:gd name="T42" fmla="*/ 0 w 118"/>
                <a:gd name="T43" fmla="*/ 4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8" h="201">
                  <a:moveTo>
                    <a:pt x="82" y="0"/>
                  </a:moveTo>
                  <a:lnTo>
                    <a:pt x="98" y="0"/>
                  </a:lnTo>
                  <a:lnTo>
                    <a:pt x="70" y="31"/>
                  </a:lnTo>
                  <a:lnTo>
                    <a:pt x="52" y="31"/>
                  </a:lnTo>
                  <a:lnTo>
                    <a:pt x="22" y="0"/>
                  </a:lnTo>
                  <a:lnTo>
                    <a:pt x="38" y="0"/>
                  </a:lnTo>
                  <a:lnTo>
                    <a:pt x="60" y="23"/>
                  </a:lnTo>
                  <a:lnTo>
                    <a:pt x="82" y="0"/>
                  </a:lnTo>
                  <a:close/>
                  <a:moveTo>
                    <a:pt x="0" y="48"/>
                  </a:moveTo>
                  <a:lnTo>
                    <a:pt x="0" y="48"/>
                  </a:lnTo>
                  <a:lnTo>
                    <a:pt x="118" y="48"/>
                  </a:lnTo>
                  <a:lnTo>
                    <a:pt x="118" y="61"/>
                  </a:lnTo>
                  <a:lnTo>
                    <a:pt x="16" y="61"/>
                  </a:lnTo>
                  <a:lnTo>
                    <a:pt x="16" y="115"/>
                  </a:lnTo>
                  <a:lnTo>
                    <a:pt x="111" y="115"/>
                  </a:lnTo>
                  <a:lnTo>
                    <a:pt x="111" y="129"/>
                  </a:lnTo>
                  <a:lnTo>
                    <a:pt x="16" y="129"/>
                  </a:lnTo>
                  <a:lnTo>
                    <a:pt x="16" y="186"/>
                  </a:lnTo>
                  <a:lnTo>
                    <a:pt x="118" y="186"/>
                  </a:lnTo>
                  <a:lnTo>
                    <a:pt x="118" y="201"/>
                  </a:lnTo>
                  <a:lnTo>
                    <a:pt x="0" y="201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0" name="Freeform 59"/>
            <p:cNvSpPr>
              <a:spLocks/>
            </p:cNvSpPr>
            <p:nvPr userDrawn="1"/>
          </p:nvSpPr>
          <p:spPr bwMode="auto">
            <a:xfrm>
              <a:off x="3975" y="624"/>
              <a:ext cx="22" cy="30"/>
            </a:xfrm>
            <a:custGeom>
              <a:avLst/>
              <a:gdLst>
                <a:gd name="T0" fmla="*/ 0 w 113"/>
                <a:gd name="T1" fmla="*/ 0 h 153"/>
                <a:gd name="T2" fmla="*/ 16 w 113"/>
                <a:gd name="T3" fmla="*/ 0 h 153"/>
                <a:gd name="T4" fmla="*/ 16 w 113"/>
                <a:gd name="T5" fmla="*/ 138 h 153"/>
                <a:gd name="T6" fmla="*/ 113 w 113"/>
                <a:gd name="T7" fmla="*/ 138 h 153"/>
                <a:gd name="T8" fmla="*/ 113 w 113"/>
                <a:gd name="T9" fmla="*/ 153 h 153"/>
                <a:gd name="T10" fmla="*/ 0 w 113"/>
                <a:gd name="T11" fmla="*/ 153 h 153"/>
                <a:gd name="T12" fmla="*/ 0 w 113"/>
                <a:gd name="T13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153">
                  <a:moveTo>
                    <a:pt x="0" y="0"/>
                  </a:moveTo>
                  <a:lnTo>
                    <a:pt x="16" y="0"/>
                  </a:lnTo>
                  <a:lnTo>
                    <a:pt x="16" y="138"/>
                  </a:lnTo>
                  <a:lnTo>
                    <a:pt x="113" y="138"/>
                  </a:lnTo>
                  <a:lnTo>
                    <a:pt x="113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1" name="Freeform 60"/>
            <p:cNvSpPr>
              <a:spLocks noEditPoints="1"/>
            </p:cNvSpPr>
            <p:nvPr userDrawn="1"/>
          </p:nvSpPr>
          <p:spPr bwMode="auto">
            <a:xfrm>
              <a:off x="4001" y="623"/>
              <a:ext cx="32" cy="32"/>
            </a:xfrm>
            <a:custGeom>
              <a:avLst/>
              <a:gdLst>
                <a:gd name="T0" fmla="*/ 145 w 162"/>
                <a:gd name="T1" fmla="*/ 66 h 161"/>
                <a:gd name="T2" fmla="*/ 139 w 162"/>
                <a:gd name="T3" fmla="*/ 47 h 161"/>
                <a:gd name="T4" fmla="*/ 128 w 162"/>
                <a:gd name="T5" fmla="*/ 32 h 161"/>
                <a:gd name="T6" fmla="*/ 114 w 162"/>
                <a:gd name="T7" fmla="*/ 22 h 161"/>
                <a:gd name="T8" fmla="*/ 96 w 162"/>
                <a:gd name="T9" fmla="*/ 16 h 161"/>
                <a:gd name="T10" fmla="*/ 74 w 162"/>
                <a:gd name="T11" fmla="*/ 15 h 161"/>
                <a:gd name="T12" fmla="*/ 54 w 162"/>
                <a:gd name="T13" fmla="*/ 20 h 161"/>
                <a:gd name="T14" fmla="*/ 38 w 162"/>
                <a:gd name="T15" fmla="*/ 29 h 161"/>
                <a:gd name="T16" fmla="*/ 25 w 162"/>
                <a:gd name="T17" fmla="*/ 41 h 161"/>
                <a:gd name="T18" fmla="*/ 18 w 162"/>
                <a:gd name="T19" fmla="*/ 60 h 161"/>
                <a:gd name="T20" fmla="*/ 16 w 162"/>
                <a:gd name="T21" fmla="*/ 80 h 161"/>
                <a:gd name="T22" fmla="*/ 18 w 162"/>
                <a:gd name="T23" fmla="*/ 102 h 161"/>
                <a:gd name="T24" fmla="*/ 25 w 162"/>
                <a:gd name="T25" fmla="*/ 120 h 161"/>
                <a:gd name="T26" fmla="*/ 38 w 162"/>
                <a:gd name="T27" fmla="*/ 132 h 161"/>
                <a:gd name="T28" fmla="*/ 54 w 162"/>
                <a:gd name="T29" fmla="*/ 141 h 161"/>
                <a:gd name="T30" fmla="*/ 74 w 162"/>
                <a:gd name="T31" fmla="*/ 146 h 161"/>
                <a:gd name="T32" fmla="*/ 96 w 162"/>
                <a:gd name="T33" fmla="*/ 145 h 161"/>
                <a:gd name="T34" fmla="*/ 114 w 162"/>
                <a:gd name="T35" fmla="*/ 139 h 161"/>
                <a:gd name="T36" fmla="*/ 128 w 162"/>
                <a:gd name="T37" fmla="*/ 129 h 161"/>
                <a:gd name="T38" fmla="*/ 139 w 162"/>
                <a:gd name="T39" fmla="*/ 114 h 161"/>
                <a:gd name="T40" fmla="*/ 145 w 162"/>
                <a:gd name="T41" fmla="*/ 95 h 161"/>
                <a:gd name="T42" fmla="*/ 81 w 162"/>
                <a:gd name="T43" fmla="*/ 161 h 161"/>
                <a:gd name="T44" fmla="*/ 64 w 162"/>
                <a:gd name="T45" fmla="*/ 160 h 161"/>
                <a:gd name="T46" fmla="*/ 40 w 162"/>
                <a:gd name="T47" fmla="*/ 153 h 161"/>
                <a:gd name="T48" fmla="*/ 22 w 162"/>
                <a:gd name="T49" fmla="*/ 139 h 161"/>
                <a:gd name="T50" fmla="*/ 9 w 162"/>
                <a:gd name="T51" fmla="*/ 121 h 161"/>
                <a:gd name="T52" fmla="*/ 2 w 162"/>
                <a:gd name="T53" fmla="*/ 99 h 161"/>
                <a:gd name="T54" fmla="*/ 1 w 162"/>
                <a:gd name="T55" fmla="*/ 71 h 161"/>
                <a:gd name="T56" fmla="*/ 6 w 162"/>
                <a:gd name="T57" fmla="*/ 47 h 161"/>
                <a:gd name="T58" fmla="*/ 17 w 162"/>
                <a:gd name="T59" fmla="*/ 28 h 161"/>
                <a:gd name="T60" fmla="*/ 33 w 162"/>
                <a:gd name="T61" fmla="*/ 13 h 161"/>
                <a:gd name="T62" fmla="*/ 55 w 162"/>
                <a:gd name="T63" fmla="*/ 3 h 161"/>
                <a:gd name="T64" fmla="*/ 81 w 162"/>
                <a:gd name="T65" fmla="*/ 0 h 161"/>
                <a:gd name="T66" fmla="*/ 108 w 162"/>
                <a:gd name="T67" fmla="*/ 3 h 161"/>
                <a:gd name="T68" fmla="*/ 128 w 162"/>
                <a:gd name="T69" fmla="*/ 13 h 161"/>
                <a:gd name="T70" fmla="*/ 146 w 162"/>
                <a:gd name="T71" fmla="*/ 28 h 161"/>
                <a:gd name="T72" fmla="*/ 156 w 162"/>
                <a:gd name="T73" fmla="*/ 47 h 161"/>
                <a:gd name="T74" fmla="*/ 162 w 162"/>
                <a:gd name="T75" fmla="*/ 71 h 161"/>
                <a:gd name="T76" fmla="*/ 161 w 162"/>
                <a:gd name="T77" fmla="*/ 99 h 161"/>
                <a:gd name="T78" fmla="*/ 154 w 162"/>
                <a:gd name="T79" fmla="*/ 121 h 161"/>
                <a:gd name="T80" fmla="*/ 140 w 162"/>
                <a:gd name="T81" fmla="*/ 139 h 161"/>
                <a:gd name="T82" fmla="*/ 123 w 162"/>
                <a:gd name="T83" fmla="*/ 153 h 161"/>
                <a:gd name="T84" fmla="*/ 99 w 162"/>
                <a:gd name="T85" fmla="*/ 16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2" h="161">
                  <a:moveTo>
                    <a:pt x="146" y="80"/>
                  </a:moveTo>
                  <a:lnTo>
                    <a:pt x="146" y="74"/>
                  </a:lnTo>
                  <a:lnTo>
                    <a:pt x="145" y="66"/>
                  </a:lnTo>
                  <a:lnTo>
                    <a:pt x="143" y="60"/>
                  </a:lnTo>
                  <a:lnTo>
                    <a:pt x="142" y="53"/>
                  </a:lnTo>
                  <a:lnTo>
                    <a:pt x="139" y="47"/>
                  </a:lnTo>
                  <a:lnTo>
                    <a:pt x="136" y="41"/>
                  </a:lnTo>
                  <a:lnTo>
                    <a:pt x="133" y="37"/>
                  </a:lnTo>
                  <a:lnTo>
                    <a:pt x="128" y="32"/>
                  </a:lnTo>
                  <a:lnTo>
                    <a:pt x="125" y="29"/>
                  </a:lnTo>
                  <a:lnTo>
                    <a:pt x="119" y="25"/>
                  </a:lnTo>
                  <a:lnTo>
                    <a:pt x="114" y="22"/>
                  </a:lnTo>
                  <a:lnTo>
                    <a:pt x="109" y="20"/>
                  </a:lnTo>
                  <a:lnTo>
                    <a:pt x="102" y="17"/>
                  </a:lnTo>
                  <a:lnTo>
                    <a:pt x="96" y="16"/>
                  </a:lnTo>
                  <a:lnTo>
                    <a:pt x="89" y="15"/>
                  </a:lnTo>
                  <a:lnTo>
                    <a:pt x="81" y="15"/>
                  </a:lnTo>
                  <a:lnTo>
                    <a:pt x="74" y="15"/>
                  </a:lnTo>
                  <a:lnTo>
                    <a:pt x="67" y="16"/>
                  </a:lnTo>
                  <a:lnTo>
                    <a:pt x="60" y="17"/>
                  </a:lnTo>
                  <a:lnTo>
                    <a:pt x="54" y="20"/>
                  </a:lnTo>
                  <a:lnTo>
                    <a:pt x="48" y="22"/>
                  </a:lnTo>
                  <a:lnTo>
                    <a:pt x="43" y="25"/>
                  </a:lnTo>
                  <a:lnTo>
                    <a:pt x="38" y="29"/>
                  </a:lnTo>
                  <a:lnTo>
                    <a:pt x="33" y="32"/>
                  </a:lnTo>
                  <a:lnTo>
                    <a:pt x="29" y="37"/>
                  </a:lnTo>
                  <a:lnTo>
                    <a:pt x="25" y="41"/>
                  </a:lnTo>
                  <a:lnTo>
                    <a:pt x="23" y="47"/>
                  </a:lnTo>
                  <a:lnTo>
                    <a:pt x="21" y="53"/>
                  </a:lnTo>
                  <a:lnTo>
                    <a:pt x="18" y="60"/>
                  </a:lnTo>
                  <a:lnTo>
                    <a:pt x="17" y="66"/>
                  </a:lnTo>
                  <a:lnTo>
                    <a:pt x="16" y="74"/>
                  </a:lnTo>
                  <a:lnTo>
                    <a:pt x="16" y="80"/>
                  </a:lnTo>
                  <a:lnTo>
                    <a:pt x="16" y="89"/>
                  </a:lnTo>
                  <a:lnTo>
                    <a:pt x="17" y="95"/>
                  </a:lnTo>
                  <a:lnTo>
                    <a:pt x="18" y="102"/>
                  </a:lnTo>
                  <a:lnTo>
                    <a:pt x="21" y="108"/>
                  </a:lnTo>
                  <a:lnTo>
                    <a:pt x="23" y="114"/>
                  </a:lnTo>
                  <a:lnTo>
                    <a:pt x="25" y="120"/>
                  </a:lnTo>
                  <a:lnTo>
                    <a:pt x="29" y="124"/>
                  </a:lnTo>
                  <a:lnTo>
                    <a:pt x="33" y="129"/>
                  </a:lnTo>
                  <a:lnTo>
                    <a:pt x="38" y="132"/>
                  </a:lnTo>
                  <a:lnTo>
                    <a:pt x="43" y="137"/>
                  </a:lnTo>
                  <a:lnTo>
                    <a:pt x="48" y="139"/>
                  </a:lnTo>
                  <a:lnTo>
                    <a:pt x="54" y="141"/>
                  </a:lnTo>
                  <a:lnTo>
                    <a:pt x="60" y="144"/>
                  </a:lnTo>
                  <a:lnTo>
                    <a:pt x="67" y="145"/>
                  </a:lnTo>
                  <a:lnTo>
                    <a:pt x="74" y="146"/>
                  </a:lnTo>
                  <a:lnTo>
                    <a:pt x="81" y="146"/>
                  </a:lnTo>
                  <a:lnTo>
                    <a:pt x="89" y="146"/>
                  </a:lnTo>
                  <a:lnTo>
                    <a:pt x="96" y="145"/>
                  </a:lnTo>
                  <a:lnTo>
                    <a:pt x="102" y="144"/>
                  </a:lnTo>
                  <a:lnTo>
                    <a:pt x="109" y="141"/>
                  </a:lnTo>
                  <a:lnTo>
                    <a:pt x="114" y="139"/>
                  </a:lnTo>
                  <a:lnTo>
                    <a:pt x="119" y="137"/>
                  </a:lnTo>
                  <a:lnTo>
                    <a:pt x="125" y="132"/>
                  </a:lnTo>
                  <a:lnTo>
                    <a:pt x="128" y="129"/>
                  </a:lnTo>
                  <a:lnTo>
                    <a:pt x="133" y="124"/>
                  </a:lnTo>
                  <a:lnTo>
                    <a:pt x="136" y="120"/>
                  </a:lnTo>
                  <a:lnTo>
                    <a:pt x="139" y="114"/>
                  </a:lnTo>
                  <a:lnTo>
                    <a:pt x="142" y="108"/>
                  </a:lnTo>
                  <a:lnTo>
                    <a:pt x="143" y="102"/>
                  </a:lnTo>
                  <a:lnTo>
                    <a:pt x="145" y="95"/>
                  </a:lnTo>
                  <a:lnTo>
                    <a:pt x="146" y="89"/>
                  </a:lnTo>
                  <a:lnTo>
                    <a:pt x="146" y="80"/>
                  </a:lnTo>
                  <a:close/>
                  <a:moveTo>
                    <a:pt x="81" y="161"/>
                  </a:moveTo>
                  <a:lnTo>
                    <a:pt x="81" y="161"/>
                  </a:lnTo>
                  <a:lnTo>
                    <a:pt x="72" y="161"/>
                  </a:lnTo>
                  <a:lnTo>
                    <a:pt x="64" y="160"/>
                  </a:lnTo>
                  <a:lnTo>
                    <a:pt x="55" y="158"/>
                  </a:lnTo>
                  <a:lnTo>
                    <a:pt x="47" y="155"/>
                  </a:lnTo>
                  <a:lnTo>
                    <a:pt x="40" y="153"/>
                  </a:lnTo>
                  <a:lnTo>
                    <a:pt x="33" y="148"/>
                  </a:lnTo>
                  <a:lnTo>
                    <a:pt x="28" y="145"/>
                  </a:lnTo>
                  <a:lnTo>
                    <a:pt x="22" y="139"/>
                  </a:lnTo>
                  <a:lnTo>
                    <a:pt x="17" y="135"/>
                  </a:lnTo>
                  <a:lnTo>
                    <a:pt x="13" y="128"/>
                  </a:lnTo>
                  <a:lnTo>
                    <a:pt x="9" y="121"/>
                  </a:lnTo>
                  <a:lnTo>
                    <a:pt x="6" y="114"/>
                  </a:lnTo>
                  <a:lnTo>
                    <a:pt x="3" y="107"/>
                  </a:lnTo>
                  <a:lnTo>
                    <a:pt x="2" y="99"/>
                  </a:lnTo>
                  <a:lnTo>
                    <a:pt x="1" y="90"/>
                  </a:lnTo>
                  <a:lnTo>
                    <a:pt x="0" y="80"/>
                  </a:lnTo>
                  <a:lnTo>
                    <a:pt x="1" y="71"/>
                  </a:lnTo>
                  <a:lnTo>
                    <a:pt x="2" y="63"/>
                  </a:lnTo>
                  <a:lnTo>
                    <a:pt x="3" y="55"/>
                  </a:lnTo>
                  <a:lnTo>
                    <a:pt x="6" y="47"/>
                  </a:lnTo>
                  <a:lnTo>
                    <a:pt x="9" y="40"/>
                  </a:lnTo>
                  <a:lnTo>
                    <a:pt x="13" y="33"/>
                  </a:lnTo>
                  <a:lnTo>
                    <a:pt x="17" y="28"/>
                  </a:lnTo>
                  <a:lnTo>
                    <a:pt x="22" y="22"/>
                  </a:lnTo>
                  <a:lnTo>
                    <a:pt x="28" y="17"/>
                  </a:lnTo>
                  <a:lnTo>
                    <a:pt x="33" y="13"/>
                  </a:lnTo>
                  <a:lnTo>
                    <a:pt x="40" y="9"/>
                  </a:lnTo>
                  <a:lnTo>
                    <a:pt x="47" y="6"/>
                  </a:lnTo>
                  <a:lnTo>
                    <a:pt x="55" y="3"/>
                  </a:lnTo>
                  <a:lnTo>
                    <a:pt x="64" y="2"/>
                  </a:lnTo>
                  <a:lnTo>
                    <a:pt x="72" y="1"/>
                  </a:lnTo>
                  <a:lnTo>
                    <a:pt x="81" y="0"/>
                  </a:lnTo>
                  <a:lnTo>
                    <a:pt x="90" y="1"/>
                  </a:lnTo>
                  <a:lnTo>
                    <a:pt x="99" y="2"/>
                  </a:lnTo>
                  <a:lnTo>
                    <a:pt x="108" y="3"/>
                  </a:lnTo>
                  <a:lnTo>
                    <a:pt x="114" y="6"/>
                  </a:lnTo>
                  <a:lnTo>
                    <a:pt x="123" y="9"/>
                  </a:lnTo>
                  <a:lnTo>
                    <a:pt x="128" y="13"/>
                  </a:lnTo>
                  <a:lnTo>
                    <a:pt x="135" y="17"/>
                  </a:lnTo>
                  <a:lnTo>
                    <a:pt x="140" y="22"/>
                  </a:lnTo>
                  <a:lnTo>
                    <a:pt x="146" y="28"/>
                  </a:lnTo>
                  <a:lnTo>
                    <a:pt x="149" y="33"/>
                  </a:lnTo>
                  <a:lnTo>
                    <a:pt x="154" y="40"/>
                  </a:lnTo>
                  <a:lnTo>
                    <a:pt x="156" y="47"/>
                  </a:lnTo>
                  <a:lnTo>
                    <a:pt x="158" y="55"/>
                  </a:lnTo>
                  <a:lnTo>
                    <a:pt x="161" y="63"/>
                  </a:lnTo>
                  <a:lnTo>
                    <a:pt x="162" y="71"/>
                  </a:lnTo>
                  <a:lnTo>
                    <a:pt x="162" y="80"/>
                  </a:lnTo>
                  <a:lnTo>
                    <a:pt x="162" y="90"/>
                  </a:lnTo>
                  <a:lnTo>
                    <a:pt x="161" y="99"/>
                  </a:lnTo>
                  <a:lnTo>
                    <a:pt x="158" y="107"/>
                  </a:lnTo>
                  <a:lnTo>
                    <a:pt x="156" y="114"/>
                  </a:lnTo>
                  <a:lnTo>
                    <a:pt x="154" y="121"/>
                  </a:lnTo>
                  <a:lnTo>
                    <a:pt x="149" y="128"/>
                  </a:lnTo>
                  <a:lnTo>
                    <a:pt x="146" y="135"/>
                  </a:lnTo>
                  <a:lnTo>
                    <a:pt x="140" y="139"/>
                  </a:lnTo>
                  <a:lnTo>
                    <a:pt x="135" y="145"/>
                  </a:lnTo>
                  <a:lnTo>
                    <a:pt x="128" y="148"/>
                  </a:lnTo>
                  <a:lnTo>
                    <a:pt x="123" y="153"/>
                  </a:lnTo>
                  <a:lnTo>
                    <a:pt x="114" y="155"/>
                  </a:lnTo>
                  <a:lnTo>
                    <a:pt x="108" y="158"/>
                  </a:lnTo>
                  <a:lnTo>
                    <a:pt x="99" y="160"/>
                  </a:lnTo>
                  <a:lnTo>
                    <a:pt x="90" y="161"/>
                  </a:lnTo>
                  <a:lnTo>
                    <a:pt x="81" y="161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2" name="Freeform 61"/>
            <p:cNvSpPr>
              <a:spLocks/>
            </p:cNvSpPr>
            <p:nvPr userDrawn="1"/>
          </p:nvSpPr>
          <p:spPr bwMode="auto">
            <a:xfrm>
              <a:off x="4038" y="624"/>
              <a:ext cx="32" cy="30"/>
            </a:xfrm>
            <a:custGeom>
              <a:avLst/>
              <a:gdLst>
                <a:gd name="T0" fmla="*/ 0 w 158"/>
                <a:gd name="T1" fmla="*/ 0 h 153"/>
                <a:gd name="T2" fmla="*/ 18 w 158"/>
                <a:gd name="T3" fmla="*/ 0 h 153"/>
                <a:gd name="T4" fmla="*/ 79 w 158"/>
                <a:gd name="T5" fmla="*/ 139 h 153"/>
                <a:gd name="T6" fmla="*/ 141 w 158"/>
                <a:gd name="T7" fmla="*/ 0 h 153"/>
                <a:gd name="T8" fmla="*/ 158 w 158"/>
                <a:gd name="T9" fmla="*/ 0 h 153"/>
                <a:gd name="T10" fmla="*/ 89 w 158"/>
                <a:gd name="T11" fmla="*/ 153 h 153"/>
                <a:gd name="T12" fmla="*/ 70 w 158"/>
                <a:gd name="T13" fmla="*/ 153 h 153"/>
                <a:gd name="T14" fmla="*/ 0 w 158"/>
                <a:gd name="T1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8" h="153">
                  <a:moveTo>
                    <a:pt x="0" y="0"/>
                  </a:moveTo>
                  <a:lnTo>
                    <a:pt x="18" y="0"/>
                  </a:lnTo>
                  <a:lnTo>
                    <a:pt x="79" y="139"/>
                  </a:lnTo>
                  <a:lnTo>
                    <a:pt x="141" y="0"/>
                  </a:lnTo>
                  <a:lnTo>
                    <a:pt x="158" y="0"/>
                  </a:lnTo>
                  <a:lnTo>
                    <a:pt x="89" y="153"/>
                  </a:lnTo>
                  <a:lnTo>
                    <a:pt x="7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3" name="Freeform 62"/>
            <p:cNvSpPr>
              <a:spLocks noEditPoints="1"/>
            </p:cNvSpPr>
            <p:nvPr userDrawn="1"/>
          </p:nvSpPr>
          <p:spPr bwMode="auto">
            <a:xfrm>
              <a:off x="4074" y="614"/>
              <a:ext cx="29" cy="40"/>
            </a:xfrm>
            <a:custGeom>
              <a:avLst/>
              <a:gdLst>
                <a:gd name="T0" fmla="*/ 88 w 149"/>
                <a:gd name="T1" fmla="*/ 0 h 201"/>
                <a:gd name="T2" fmla="*/ 108 w 149"/>
                <a:gd name="T3" fmla="*/ 0 h 201"/>
                <a:gd name="T4" fmla="*/ 83 w 149"/>
                <a:gd name="T5" fmla="*/ 31 h 201"/>
                <a:gd name="T6" fmla="*/ 71 w 149"/>
                <a:gd name="T7" fmla="*/ 31 h 201"/>
                <a:gd name="T8" fmla="*/ 88 w 149"/>
                <a:gd name="T9" fmla="*/ 0 h 201"/>
                <a:gd name="T10" fmla="*/ 66 w 149"/>
                <a:gd name="T11" fmla="*/ 134 h 201"/>
                <a:gd name="T12" fmla="*/ 66 w 149"/>
                <a:gd name="T13" fmla="*/ 134 h 201"/>
                <a:gd name="T14" fmla="*/ 0 w 149"/>
                <a:gd name="T15" fmla="*/ 48 h 201"/>
                <a:gd name="T16" fmla="*/ 20 w 149"/>
                <a:gd name="T17" fmla="*/ 48 h 201"/>
                <a:gd name="T18" fmla="*/ 74 w 149"/>
                <a:gd name="T19" fmla="*/ 121 h 201"/>
                <a:gd name="T20" fmla="*/ 129 w 149"/>
                <a:gd name="T21" fmla="*/ 48 h 201"/>
                <a:gd name="T22" fmla="*/ 149 w 149"/>
                <a:gd name="T23" fmla="*/ 48 h 201"/>
                <a:gd name="T24" fmla="*/ 81 w 149"/>
                <a:gd name="T25" fmla="*/ 134 h 201"/>
                <a:gd name="T26" fmla="*/ 81 w 149"/>
                <a:gd name="T27" fmla="*/ 201 h 201"/>
                <a:gd name="T28" fmla="*/ 66 w 149"/>
                <a:gd name="T29" fmla="*/ 201 h 201"/>
                <a:gd name="T30" fmla="*/ 66 w 149"/>
                <a:gd name="T31" fmla="*/ 13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9" h="201">
                  <a:moveTo>
                    <a:pt x="88" y="0"/>
                  </a:moveTo>
                  <a:lnTo>
                    <a:pt x="108" y="0"/>
                  </a:lnTo>
                  <a:lnTo>
                    <a:pt x="83" y="31"/>
                  </a:lnTo>
                  <a:lnTo>
                    <a:pt x="71" y="31"/>
                  </a:lnTo>
                  <a:lnTo>
                    <a:pt x="88" y="0"/>
                  </a:lnTo>
                  <a:close/>
                  <a:moveTo>
                    <a:pt x="66" y="134"/>
                  </a:moveTo>
                  <a:lnTo>
                    <a:pt x="66" y="134"/>
                  </a:lnTo>
                  <a:lnTo>
                    <a:pt x="0" y="48"/>
                  </a:lnTo>
                  <a:lnTo>
                    <a:pt x="20" y="48"/>
                  </a:lnTo>
                  <a:lnTo>
                    <a:pt x="74" y="121"/>
                  </a:lnTo>
                  <a:lnTo>
                    <a:pt x="129" y="48"/>
                  </a:lnTo>
                  <a:lnTo>
                    <a:pt x="149" y="48"/>
                  </a:lnTo>
                  <a:lnTo>
                    <a:pt x="81" y="134"/>
                  </a:lnTo>
                  <a:lnTo>
                    <a:pt x="81" y="201"/>
                  </a:lnTo>
                  <a:lnTo>
                    <a:pt x="66" y="201"/>
                  </a:lnTo>
                  <a:lnTo>
                    <a:pt x="66" y="134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4" name="Freeform 63"/>
            <p:cNvSpPr>
              <a:spLocks/>
            </p:cNvSpPr>
            <p:nvPr userDrawn="1"/>
          </p:nvSpPr>
          <p:spPr bwMode="auto">
            <a:xfrm>
              <a:off x="4109" y="623"/>
              <a:ext cx="31" cy="32"/>
            </a:xfrm>
            <a:custGeom>
              <a:avLst/>
              <a:gdLst>
                <a:gd name="T0" fmla="*/ 73 w 154"/>
                <a:gd name="T1" fmla="*/ 15 h 161"/>
                <a:gd name="T2" fmla="*/ 59 w 154"/>
                <a:gd name="T3" fmla="*/ 17 h 161"/>
                <a:gd name="T4" fmla="*/ 47 w 154"/>
                <a:gd name="T5" fmla="*/ 22 h 161"/>
                <a:gd name="T6" fmla="*/ 37 w 154"/>
                <a:gd name="T7" fmla="*/ 29 h 161"/>
                <a:gd name="T8" fmla="*/ 29 w 154"/>
                <a:gd name="T9" fmla="*/ 37 h 161"/>
                <a:gd name="T10" fmla="*/ 22 w 154"/>
                <a:gd name="T11" fmla="*/ 47 h 161"/>
                <a:gd name="T12" fmla="*/ 17 w 154"/>
                <a:gd name="T13" fmla="*/ 60 h 161"/>
                <a:gd name="T14" fmla="*/ 15 w 154"/>
                <a:gd name="T15" fmla="*/ 74 h 161"/>
                <a:gd name="T16" fmla="*/ 15 w 154"/>
                <a:gd name="T17" fmla="*/ 89 h 161"/>
                <a:gd name="T18" fmla="*/ 17 w 154"/>
                <a:gd name="T19" fmla="*/ 101 h 161"/>
                <a:gd name="T20" fmla="*/ 22 w 154"/>
                <a:gd name="T21" fmla="*/ 114 h 161"/>
                <a:gd name="T22" fmla="*/ 29 w 154"/>
                <a:gd name="T23" fmla="*/ 124 h 161"/>
                <a:gd name="T24" fmla="*/ 37 w 154"/>
                <a:gd name="T25" fmla="*/ 132 h 161"/>
                <a:gd name="T26" fmla="*/ 46 w 154"/>
                <a:gd name="T27" fmla="*/ 139 h 161"/>
                <a:gd name="T28" fmla="*/ 57 w 154"/>
                <a:gd name="T29" fmla="*/ 144 h 161"/>
                <a:gd name="T30" fmla="*/ 70 w 154"/>
                <a:gd name="T31" fmla="*/ 146 h 161"/>
                <a:gd name="T32" fmla="*/ 88 w 154"/>
                <a:gd name="T33" fmla="*/ 145 h 161"/>
                <a:gd name="T34" fmla="*/ 108 w 154"/>
                <a:gd name="T35" fmla="*/ 139 h 161"/>
                <a:gd name="T36" fmla="*/ 123 w 154"/>
                <a:gd name="T37" fmla="*/ 126 h 161"/>
                <a:gd name="T38" fmla="*/ 134 w 154"/>
                <a:gd name="T39" fmla="*/ 110 h 161"/>
                <a:gd name="T40" fmla="*/ 154 w 154"/>
                <a:gd name="T41" fmla="*/ 100 h 161"/>
                <a:gd name="T42" fmla="*/ 150 w 154"/>
                <a:gd name="T43" fmla="*/ 113 h 161"/>
                <a:gd name="T44" fmla="*/ 144 w 154"/>
                <a:gd name="T45" fmla="*/ 125 h 161"/>
                <a:gd name="T46" fmla="*/ 137 w 154"/>
                <a:gd name="T47" fmla="*/ 136 h 161"/>
                <a:gd name="T48" fmla="*/ 128 w 154"/>
                <a:gd name="T49" fmla="*/ 145 h 161"/>
                <a:gd name="T50" fmla="*/ 118 w 154"/>
                <a:gd name="T51" fmla="*/ 152 h 161"/>
                <a:gd name="T52" fmla="*/ 105 w 154"/>
                <a:gd name="T53" fmla="*/ 156 h 161"/>
                <a:gd name="T54" fmla="*/ 77 w 154"/>
                <a:gd name="T55" fmla="*/ 161 h 161"/>
                <a:gd name="T56" fmla="*/ 61 w 154"/>
                <a:gd name="T57" fmla="*/ 160 h 161"/>
                <a:gd name="T58" fmla="*/ 45 w 154"/>
                <a:gd name="T59" fmla="*/ 155 h 161"/>
                <a:gd name="T60" fmla="*/ 32 w 154"/>
                <a:gd name="T61" fmla="*/ 148 h 161"/>
                <a:gd name="T62" fmla="*/ 20 w 154"/>
                <a:gd name="T63" fmla="*/ 139 h 161"/>
                <a:gd name="T64" fmla="*/ 11 w 154"/>
                <a:gd name="T65" fmla="*/ 128 h 161"/>
                <a:gd name="T66" fmla="*/ 5 w 154"/>
                <a:gd name="T67" fmla="*/ 114 h 161"/>
                <a:gd name="T68" fmla="*/ 1 w 154"/>
                <a:gd name="T69" fmla="*/ 98 h 161"/>
                <a:gd name="T70" fmla="*/ 0 w 154"/>
                <a:gd name="T71" fmla="*/ 80 h 161"/>
                <a:gd name="T72" fmla="*/ 1 w 154"/>
                <a:gd name="T73" fmla="*/ 63 h 161"/>
                <a:gd name="T74" fmla="*/ 5 w 154"/>
                <a:gd name="T75" fmla="*/ 47 h 161"/>
                <a:gd name="T76" fmla="*/ 11 w 154"/>
                <a:gd name="T77" fmla="*/ 33 h 161"/>
                <a:gd name="T78" fmla="*/ 20 w 154"/>
                <a:gd name="T79" fmla="*/ 22 h 161"/>
                <a:gd name="T80" fmla="*/ 32 w 154"/>
                <a:gd name="T81" fmla="*/ 13 h 161"/>
                <a:gd name="T82" fmla="*/ 46 w 154"/>
                <a:gd name="T83" fmla="*/ 6 h 161"/>
                <a:gd name="T84" fmla="*/ 62 w 154"/>
                <a:gd name="T85" fmla="*/ 2 h 161"/>
                <a:gd name="T86" fmla="*/ 79 w 154"/>
                <a:gd name="T87" fmla="*/ 0 h 161"/>
                <a:gd name="T88" fmla="*/ 107 w 154"/>
                <a:gd name="T89" fmla="*/ 5 h 161"/>
                <a:gd name="T90" fmla="*/ 129 w 154"/>
                <a:gd name="T91" fmla="*/ 15 h 161"/>
                <a:gd name="T92" fmla="*/ 144 w 154"/>
                <a:gd name="T93" fmla="*/ 32 h 161"/>
                <a:gd name="T94" fmla="*/ 151 w 154"/>
                <a:gd name="T95" fmla="*/ 54 h 161"/>
                <a:gd name="T96" fmla="*/ 133 w 154"/>
                <a:gd name="T97" fmla="*/ 45 h 161"/>
                <a:gd name="T98" fmla="*/ 123 w 154"/>
                <a:gd name="T99" fmla="*/ 31 h 161"/>
                <a:gd name="T100" fmla="*/ 110 w 154"/>
                <a:gd name="T101" fmla="*/ 21 h 161"/>
                <a:gd name="T102" fmla="*/ 91 w 154"/>
                <a:gd name="T103" fmla="*/ 1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4" h="161">
                  <a:moveTo>
                    <a:pt x="79" y="15"/>
                  </a:moveTo>
                  <a:lnTo>
                    <a:pt x="73" y="15"/>
                  </a:lnTo>
                  <a:lnTo>
                    <a:pt x="66" y="16"/>
                  </a:lnTo>
                  <a:lnTo>
                    <a:pt x="59" y="17"/>
                  </a:lnTo>
                  <a:lnTo>
                    <a:pt x="53" y="20"/>
                  </a:lnTo>
                  <a:lnTo>
                    <a:pt x="47" y="22"/>
                  </a:lnTo>
                  <a:lnTo>
                    <a:pt x="41" y="25"/>
                  </a:lnTo>
                  <a:lnTo>
                    <a:pt x="37" y="29"/>
                  </a:lnTo>
                  <a:lnTo>
                    <a:pt x="32" y="32"/>
                  </a:lnTo>
                  <a:lnTo>
                    <a:pt x="29" y="37"/>
                  </a:lnTo>
                  <a:lnTo>
                    <a:pt x="25" y="43"/>
                  </a:lnTo>
                  <a:lnTo>
                    <a:pt x="22" y="47"/>
                  </a:lnTo>
                  <a:lnTo>
                    <a:pt x="19" y="53"/>
                  </a:lnTo>
                  <a:lnTo>
                    <a:pt x="17" y="60"/>
                  </a:lnTo>
                  <a:lnTo>
                    <a:pt x="16" y="67"/>
                  </a:lnTo>
                  <a:lnTo>
                    <a:pt x="15" y="74"/>
                  </a:lnTo>
                  <a:lnTo>
                    <a:pt x="15" y="80"/>
                  </a:lnTo>
                  <a:lnTo>
                    <a:pt x="15" y="89"/>
                  </a:lnTo>
                  <a:lnTo>
                    <a:pt x="16" y="95"/>
                  </a:lnTo>
                  <a:lnTo>
                    <a:pt x="17" y="101"/>
                  </a:lnTo>
                  <a:lnTo>
                    <a:pt x="19" y="108"/>
                  </a:lnTo>
                  <a:lnTo>
                    <a:pt x="22" y="114"/>
                  </a:lnTo>
                  <a:lnTo>
                    <a:pt x="25" y="120"/>
                  </a:lnTo>
                  <a:lnTo>
                    <a:pt x="29" y="124"/>
                  </a:lnTo>
                  <a:lnTo>
                    <a:pt x="32" y="129"/>
                  </a:lnTo>
                  <a:lnTo>
                    <a:pt x="37" y="132"/>
                  </a:lnTo>
                  <a:lnTo>
                    <a:pt x="41" y="136"/>
                  </a:lnTo>
                  <a:lnTo>
                    <a:pt x="46" y="139"/>
                  </a:lnTo>
                  <a:lnTo>
                    <a:pt x="52" y="141"/>
                  </a:lnTo>
                  <a:lnTo>
                    <a:pt x="57" y="144"/>
                  </a:lnTo>
                  <a:lnTo>
                    <a:pt x="63" y="145"/>
                  </a:lnTo>
                  <a:lnTo>
                    <a:pt x="70" y="146"/>
                  </a:lnTo>
                  <a:lnTo>
                    <a:pt x="77" y="146"/>
                  </a:lnTo>
                  <a:lnTo>
                    <a:pt x="88" y="145"/>
                  </a:lnTo>
                  <a:lnTo>
                    <a:pt x="98" y="143"/>
                  </a:lnTo>
                  <a:lnTo>
                    <a:pt x="108" y="139"/>
                  </a:lnTo>
                  <a:lnTo>
                    <a:pt x="116" y="133"/>
                  </a:lnTo>
                  <a:lnTo>
                    <a:pt x="123" y="126"/>
                  </a:lnTo>
                  <a:lnTo>
                    <a:pt x="129" y="118"/>
                  </a:lnTo>
                  <a:lnTo>
                    <a:pt x="134" y="110"/>
                  </a:lnTo>
                  <a:lnTo>
                    <a:pt x="137" y="100"/>
                  </a:lnTo>
                  <a:lnTo>
                    <a:pt x="154" y="100"/>
                  </a:lnTo>
                  <a:lnTo>
                    <a:pt x="152" y="107"/>
                  </a:lnTo>
                  <a:lnTo>
                    <a:pt x="150" y="113"/>
                  </a:lnTo>
                  <a:lnTo>
                    <a:pt x="148" y="120"/>
                  </a:lnTo>
                  <a:lnTo>
                    <a:pt x="144" y="125"/>
                  </a:lnTo>
                  <a:lnTo>
                    <a:pt x="141" y="131"/>
                  </a:lnTo>
                  <a:lnTo>
                    <a:pt x="137" y="136"/>
                  </a:lnTo>
                  <a:lnTo>
                    <a:pt x="133" y="140"/>
                  </a:lnTo>
                  <a:lnTo>
                    <a:pt x="128" y="145"/>
                  </a:lnTo>
                  <a:lnTo>
                    <a:pt x="122" y="148"/>
                  </a:lnTo>
                  <a:lnTo>
                    <a:pt x="118" y="152"/>
                  </a:lnTo>
                  <a:lnTo>
                    <a:pt x="112" y="154"/>
                  </a:lnTo>
                  <a:lnTo>
                    <a:pt x="105" y="156"/>
                  </a:lnTo>
                  <a:lnTo>
                    <a:pt x="92" y="160"/>
                  </a:lnTo>
                  <a:lnTo>
                    <a:pt x="77" y="161"/>
                  </a:lnTo>
                  <a:lnTo>
                    <a:pt x="69" y="161"/>
                  </a:lnTo>
                  <a:lnTo>
                    <a:pt x="61" y="160"/>
                  </a:lnTo>
                  <a:lnTo>
                    <a:pt x="53" y="158"/>
                  </a:lnTo>
                  <a:lnTo>
                    <a:pt x="45" y="155"/>
                  </a:lnTo>
                  <a:lnTo>
                    <a:pt x="38" y="152"/>
                  </a:lnTo>
                  <a:lnTo>
                    <a:pt x="32" y="148"/>
                  </a:lnTo>
                  <a:lnTo>
                    <a:pt x="26" y="144"/>
                  </a:lnTo>
                  <a:lnTo>
                    <a:pt x="20" y="139"/>
                  </a:lnTo>
                  <a:lnTo>
                    <a:pt x="16" y="133"/>
                  </a:lnTo>
                  <a:lnTo>
                    <a:pt x="11" y="128"/>
                  </a:lnTo>
                  <a:lnTo>
                    <a:pt x="8" y="121"/>
                  </a:lnTo>
                  <a:lnTo>
                    <a:pt x="5" y="114"/>
                  </a:lnTo>
                  <a:lnTo>
                    <a:pt x="3" y="106"/>
                  </a:lnTo>
                  <a:lnTo>
                    <a:pt x="1" y="98"/>
                  </a:lnTo>
                  <a:lnTo>
                    <a:pt x="0" y="90"/>
                  </a:lnTo>
                  <a:lnTo>
                    <a:pt x="0" y="80"/>
                  </a:lnTo>
                  <a:lnTo>
                    <a:pt x="0" y="71"/>
                  </a:lnTo>
                  <a:lnTo>
                    <a:pt x="1" y="63"/>
                  </a:lnTo>
                  <a:lnTo>
                    <a:pt x="2" y="55"/>
                  </a:lnTo>
                  <a:lnTo>
                    <a:pt x="5" y="47"/>
                  </a:lnTo>
                  <a:lnTo>
                    <a:pt x="8" y="40"/>
                  </a:lnTo>
                  <a:lnTo>
                    <a:pt x="11" y="33"/>
                  </a:lnTo>
                  <a:lnTo>
                    <a:pt x="16" y="28"/>
                  </a:lnTo>
                  <a:lnTo>
                    <a:pt x="20" y="22"/>
                  </a:lnTo>
                  <a:lnTo>
                    <a:pt x="26" y="17"/>
                  </a:lnTo>
                  <a:lnTo>
                    <a:pt x="32" y="13"/>
                  </a:lnTo>
                  <a:lnTo>
                    <a:pt x="39" y="9"/>
                  </a:lnTo>
                  <a:lnTo>
                    <a:pt x="46" y="6"/>
                  </a:lnTo>
                  <a:lnTo>
                    <a:pt x="54" y="3"/>
                  </a:lnTo>
                  <a:lnTo>
                    <a:pt x="62" y="2"/>
                  </a:lnTo>
                  <a:lnTo>
                    <a:pt x="71" y="1"/>
                  </a:lnTo>
                  <a:lnTo>
                    <a:pt x="79" y="0"/>
                  </a:lnTo>
                  <a:lnTo>
                    <a:pt x="95" y="1"/>
                  </a:lnTo>
                  <a:lnTo>
                    <a:pt x="107" y="5"/>
                  </a:lnTo>
                  <a:lnTo>
                    <a:pt x="119" y="8"/>
                  </a:lnTo>
                  <a:lnTo>
                    <a:pt x="129" y="15"/>
                  </a:lnTo>
                  <a:lnTo>
                    <a:pt x="137" y="23"/>
                  </a:lnTo>
                  <a:lnTo>
                    <a:pt x="144" y="32"/>
                  </a:lnTo>
                  <a:lnTo>
                    <a:pt x="149" y="43"/>
                  </a:lnTo>
                  <a:lnTo>
                    <a:pt x="151" y="54"/>
                  </a:lnTo>
                  <a:lnTo>
                    <a:pt x="136" y="54"/>
                  </a:lnTo>
                  <a:lnTo>
                    <a:pt x="133" y="45"/>
                  </a:lnTo>
                  <a:lnTo>
                    <a:pt x="129" y="38"/>
                  </a:lnTo>
                  <a:lnTo>
                    <a:pt x="123" y="31"/>
                  </a:lnTo>
                  <a:lnTo>
                    <a:pt x="116" y="25"/>
                  </a:lnTo>
                  <a:lnTo>
                    <a:pt x="110" y="21"/>
                  </a:lnTo>
                  <a:lnTo>
                    <a:pt x="100" y="17"/>
                  </a:lnTo>
                  <a:lnTo>
                    <a:pt x="91" y="16"/>
                  </a:lnTo>
                  <a:lnTo>
                    <a:pt x="79" y="15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5" name="Freeform 64"/>
            <p:cNvSpPr>
              <a:spLocks/>
            </p:cNvSpPr>
            <p:nvPr userDrawn="1"/>
          </p:nvSpPr>
          <p:spPr bwMode="auto">
            <a:xfrm>
              <a:off x="4149" y="624"/>
              <a:ext cx="26" cy="30"/>
            </a:xfrm>
            <a:custGeom>
              <a:avLst/>
              <a:gdLst>
                <a:gd name="T0" fmla="*/ 0 w 131"/>
                <a:gd name="T1" fmla="*/ 0 h 153"/>
                <a:gd name="T2" fmla="*/ 15 w 131"/>
                <a:gd name="T3" fmla="*/ 0 h 153"/>
                <a:gd name="T4" fmla="*/ 15 w 131"/>
                <a:gd name="T5" fmla="*/ 63 h 153"/>
                <a:gd name="T6" fmla="*/ 116 w 131"/>
                <a:gd name="T7" fmla="*/ 63 h 153"/>
                <a:gd name="T8" fmla="*/ 116 w 131"/>
                <a:gd name="T9" fmla="*/ 0 h 153"/>
                <a:gd name="T10" fmla="*/ 131 w 131"/>
                <a:gd name="T11" fmla="*/ 0 h 153"/>
                <a:gd name="T12" fmla="*/ 131 w 131"/>
                <a:gd name="T13" fmla="*/ 153 h 153"/>
                <a:gd name="T14" fmla="*/ 116 w 131"/>
                <a:gd name="T15" fmla="*/ 153 h 153"/>
                <a:gd name="T16" fmla="*/ 116 w 131"/>
                <a:gd name="T17" fmla="*/ 78 h 153"/>
                <a:gd name="T18" fmla="*/ 15 w 131"/>
                <a:gd name="T19" fmla="*/ 78 h 153"/>
                <a:gd name="T20" fmla="*/ 15 w 131"/>
                <a:gd name="T21" fmla="*/ 153 h 153"/>
                <a:gd name="T22" fmla="*/ 0 w 131"/>
                <a:gd name="T23" fmla="*/ 153 h 153"/>
                <a:gd name="T24" fmla="*/ 0 w 131"/>
                <a:gd name="T2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153">
                  <a:moveTo>
                    <a:pt x="0" y="0"/>
                  </a:moveTo>
                  <a:lnTo>
                    <a:pt x="15" y="0"/>
                  </a:lnTo>
                  <a:lnTo>
                    <a:pt x="15" y="63"/>
                  </a:lnTo>
                  <a:lnTo>
                    <a:pt x="116" y="63"/>
                  </a:lnTo>
                  <a:lnTo>
                    <a:pt x="116" y="0"/>
                  </a:lnTo>
                  <a:lnTo>
                    <a:pt x="131" y="0"/>
                  </a:lnTo>
                  <a:lnTo>
                    <a:pt x="131" y="153"/>
                  </a:lnTo>
                  <a:lnTo>
                    <a:pt x="116" y="153"/>
                  </a:lnTo>
                  <a:lnTo>
                    <a:pt x="116" y="78"/>
                  </a:lnTo>
                  <a:lnTo>
                    <a:pt x="15" y="78"/>
                  </a:lnTo>
                  <a:lnTo>
                    <a:pt x="15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6" name="Freeform 65"/>
            <p:cNvSpPr>
              <a:spLocks noEditPoints="1"/>
            </p:cNvSpPr>
            <p:nvPr userDrawn="1"/>
          </p:nvSpPr>
          <p:spPr bwMode="auto">
            <a:xfrm>
              <a:off x="4184" y="623"/>
              <a:ext cx="32" cy="32"/>
            </a:xfrm>
            <a:custGeom>
              <a:avLst/>
              <a:gdLst>
                <a:gd name="T0" fmla="*/ 145 w 162"/>
                <a:gd name="T1" fmla="*/ 66 h 161"/>
                <a:gd name="T2" fmla="*/ 139 w 162"/>
                <a:gd name="T3" fmla="*/ 47 h 161"/>
                <a:gd name="T4" fmla="*/ 129 w 162"/>
                <a:gd name="T5" fmla="*/ 32 h 161"/>
                <a:gd name="T6" fmla="*/ 115 w 162"/>
                <a:gd name="T7" fmla="*/ 22 h 161"/>
                <a:gd name="T8" fmla="*/ 96 w 162"/>
                <a:gd name="T9" fmla="*/ 16 h 161"/>
                <a:gd name="T10" fmla="*/ 74 w 162"/>
                <a:gd name="T11" fmla="*/ 15 h 161"/>
                <a:gd name="T12" fmla="*/ 55 w 162"/>
                <a:gd name="T13" fmla="*/ 20 h 161"/>
                <a:gd name="T14" fmla="*/ 38 w 162"/>
                <a:gd name="T15" fmla="*/ 29 h 161"/>
                <a:gd name="T16" fmla="*/ 26 w 162"/>
                <a:gd name="T17" fmla="*/ 41 h 161"/>
                <a:gd name="T18" fmla="*/ 19 w 162"/>
                <a:gd name="T19" fmla="*/ 60 h 161"/>
                <a:gd name="T20" fmla="*/ 16 w 162"/>
                <a:gd name="T21" fmla="*/ 80 h 161"/>
                <a:gd name="T22" fmla="*/ 19 w 162"/>
                <a:gd name="T23" fmla="*/ 102 h 161"/>
                <a:gd name="T24" fmla="*/ 26 w 162"/>
                <a:gd name="T25" fmla="*/ 120 h 161"/>
                <a:gd name="T26" fmla="*/ 38 w 162"/>
                <a:gd name="T27" fmla="*/ 132 h 161"/>
                <a:gd name="T28" fmla="*/ 55 w 162"/>
                <a:gd name="T29" fmla="*/ 141 h 161"/>
                <a:gd name="T30" fmla="*/ 74 w 162"/>
                <a:gd name="T31" fmla="*/ 146 h 161"/>
                <a:gd name="T32" fmla="*/ 96 w 162"/>
                <a:gd name="T33" fmla="*/ 145 h 161"/>
                <a:gd name="T34" fmla="*/ 115 w 162"/>
                <a:gd name="T35" fmla="*/ 139 h 161"/>
                <a:gd name="T36" fmla="*/ 129 w 162"/>
                <a:gd name="T37" fmla="*/ 129 h 161"/>
                <a:gd name="T38" fmla="*/ 139 w 162"/>
                <a:gd name="T39" fmla="*/ 114 h 161"/>
                <a:gd name="T40" fmla="*/ 145 w 162"/>
                <a:gd name="T41" fmla="*/ 95 h 161"/>
                <a:gd name="T42" fmla="*/ 81 w 162"/>
                <a:gd name="T43" fmla="*/ 161 h 161"/>
                <a:gd name="T44" fmla="*/ 64 w 162"/>
                <a:gd name="T45" fmla="*/ 160 h 161"/>
                <a:gd name="T46" fmla="*/ 41 w 162"/>
                <a:gd name="T47" fmla="*/ 153 h 161"/>
                <a:gd name="T48" fmla="*/ 22 w 162"/>
                <a:gd name="T49" fmla="*/ 139 h 161"/>
                <a:gd name="T50" fmla="*/ 9 w 162"/>
                <a:gd name="T51" fmla="*/ 121 h 161"/>
                <a:gd name="T52" fmla="*/ 3 w 162"/>
                <a:gd name="T53" fmla="*/ 99 h 161"/>
                <a:gd name="T54" fmla="*/ 1 w 162"/>
                <a:gd name="T55" fmla="*/ 71 h 161"/>
                <a:gd name="T56" fmla="*/ 6 w 162"/>
                <a:gd name="T57" fmla="*/ 47 h 161"/>
                <a:gd name="T58" fmla="*/ 18 w 162"/>
                <a:gd name="T59" fmla="*/ 28 h 161"/>
                <a:gd name="T60" fmla="*/ 34 w 162"/>
                <a:gd name="T61" fmla="*/ 13 h 161"/>
                <a:gd name="T62" fmla="*/ 56 w 162"/>
                <a:gd name="T63" fmla="*/ 3 h 161"/>
                <a:gd name="T64" fmla="*/ 81 w 162"/>
                <a:gd name="T65" fmla="*/ 0 h 161"/>
                <a:gd name="T66" fmla="*/ 108 w 162"/>
                <a:gd name="T67" fmla="*/ 3 h 161"/>
                <a:gd name="T68" fmla="*/ 129 w 162"/>
                <a:gd name="T69" fmla="*/ 13 h 161"/>
                <a:gd name="T70" fmla="*/ 146 w 162"/>
                <a:gd name="T71" fmla="*/ 28 h 161"/>
                <a:gd name="T72" fmla="*/ 156 w 162"/>
                <a:gd name="T73" fmla="*/ 47 h 161"/>
                <a:gd name="T74" fmla="*/ 162 w 162"/>
                <a:gd name="T75" fmla="*/ 71 h 161"/>
                <a:gd name="T76" fmla="*/ 161 w 162"/>
                <a:gd name="T77" fmla="*/ 99 h 161"/>
                <a:gd name="T78" fmla="*/ 154 w 162"/>
                <a:gd name="T79" fmla="*/ 121 h 161"/>
                <a:gd name="T80" fmla="*/ 140 w 162"/>
                <a:gd name="T81" fmla="*/ 139 h 161"/>
                <a:gd name="T82" fmla="*/ 123 w 162"/>
                <a:gd name="T83" fmla="*/ 153 h 161"/>
                <a:gd name="T84" fmla="*/ 100 w 162"/>
                <a:gd name="T85" fmla="*/ 16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2" h="161">
                  <a:moveTo>
                    <a:pt x="146" y="80"/>
                  </a:moveTo>
                  <a:lnTo>
                    <a:pt x="146" y="74"/>
                  </a:lnTo>
                  <a:lnTo>
                    <a:pt x="145" y="66"/>
                  </a:lnTo>
                  <a:lnTo>
                    <a:pt x="144" y="60"/>
                  </a:lnTo>
                  <a:lnTo>
                    <a:pt x="143" y="53"/>
                  </a:lnTo>
                  <a:lnTo>
                    <a:pt x="139" y="47"/>
                  </a:lnTo>
                  <a:lnTo>
                    <a:pt x="137" y="41"/>
                  </a:lnTo>
                  <a:lnTo>
                    <a:pt x="133" y="37"/>
                  </a:lnTo>
                  <a:lnTo>
                    <a:pt x="129" y="32"/>
                  </a:lnTo>
                  <a:lnTo>
                    <a:pt x="125" y="29"/>
                  </a:lnTo>
                  <a:lnTo>
                    <a:pt x="119" y="25"/>
                  </a:lnTo>
                  <a:lnTo>
                    <a:pt x="115" y="22"/>
                  </a:lnTo>
                  <a:lnTo>
                    <a:pt x="109" y="20"/>
                  </a:lnTo>
                  <a:lnTo>
                    <a:pt x="102" y="17"/>
                  </a:lnTo>
                  <a:lnTo>
                    <a:pt x="96" y="16"/>
                  </a:lnTo>
                  <a:lnTo>
                    <a:pt x="89" y="15"/>
                  </a:lnTo>
                  <a:lnTo>
                    <a:pt x="81" y="15"/>
                  </a:lnTo>
                  <a:lnTo>
                    <a:pt x="74" y="15"/>
                  </a:lnTo>
                  <a:lnTo>
                    <a:pt x="67" y="16"/>
                  </a:lnTo>
                  <a:lnTo>
                    <a:pt x="60" y="17"/>
                  </a:lnTo>
                  <a:lnTo>
                    <a:pt x="55" y="20"/>
                  </a:lnTo>
                  <a:lnTo>
                    <a:pt x="49" y="22"/>
                  </a:lnTo>
                  <a:lnTo>
                    <a:pt x="43" y="25"/>
                  </a:lnTo>
                  <a:lnTo>
                    <a:pt x="38" y="29"/>
                  </a:lnTo>
                  <a:lnTo>
                    <a:pt x="34" y="32"/>
                  </a:lnTo>
                  <a:lnTo>
                    <a:pt x="29" y="37"/>
                  </a:lnTo>
                  <a:lnTo>
                    <a:pt x="26" y="41"/>
                  </a:lnTo>
                  <a:lnTo>
                    <a:pt x="23" y="47"/>
                  </a:lnTo>
                  <a:lnTo>
                    <a:pt x="21" y="53"/>
                  </a:lnTo>
                  <a:lnTo>
                    <a:pt x="19" y="60"/>
                  </a:lnTo>
                  <a:lnTo>
                    <a:pt x="18" y="66"/>
                  </a:lnTo>
                  <a:lnTo>
                    <a:pt x="16" y="74"/>
                  </a:lnTo>
                  <a:lnTo>
                    <a:pt x="16" y="80"/>
                  </a:lnTo>
                  <a:lnTo>
                    <a:pt x="16" y="89"/>
                  </a:lnTo>
                  <a:lnTo>
                    <a:pt x="18" y="95"/>
                  </a:lnTo>
                  <a:lnTo>
                    <a:pt x="19" y="102"/>
                  </a:lnTo>
                  <a:lnTo>
                    <a:pt x="21" y="108"/>
                  </a:lnTo>
                  <a:lnTo>
                    <a:pt x="23" y="114"/>
                  </a:lnTo>
                  <a:lnTo>
                    <a:pt x="26" y="120"/>
                  </a:lnTo>
                  <a:lnTo>
                    <a:pt x="29" y="124"/>
                  </a:lnTo>
                  <a:lnTo>
                    <a:pt x="34" y="129"/>
                  </a:lnTo>
                  <a:lnTo>
                    <a:pt x="38" y="132"/>
                  </a:lnTo>
                  <a:lnTo>
                    <a:pt x="43" y="137"/>
                  </a:lnTo>
                  <a:lnTo>
                    <a:pt x="49" y="139"/>
                  </a:lnTo>
                  <a:lnTo>
                    <a:pt x="55" y="141"/>
                  </a:lnTo>
                  <a:lnTo>
                    <a:pt x="60" y="144"/>
                  </a:lnTo>
                  <a:lnTo>
                    <a:pt x="67" y="145"/>
                  </a:lnTo>
                  <a:lnTo>
                    <a:pt x="74" y="146"/>
                  </a:lnTo>
                  <a:lnTo>
                    <a:pt x="81" y="146"/>
                  </a:lnTo>
                  <a:lnTo>
                    <a:pt x="89" y="146"/>
                  </a:lnTo>
                  <a:lnTo>
                    <a:pt x="96" y="145"/>
                  </a:lnTo>
                  <a:lnTo>
                    <a:pt x="102" y="144"/>
                  </a:lnTo>
                  <a:lnTo>
                    <a:pt x="109" y="141"/>
                  </a:lnTo>
                  <a:lnTo>
                    <a:pt x="115" y="139"/>
                  </a:lnTo>
                  <a:lnTo>
                    <a:pt x="119" y="137"/>
                  </a:lnTo>
                  <a:lnTo>
                    <a:pt x="125" y="132"/>
                  </a:lnTo>
                  <a:lnTo>
                    <a:pt x="129" y="129"/>
                  </a:lnTo>
                  <a:lnTo>
                    <a:pt x="133" y="124"/>
                  </a:lnTo>
                  <a:lnTo>
                    <a:pt x="137" y="120"/>
                  </a:lnTo>
                  <a:lnTo>
                    <a:pt x="139" y="114"/>
                  </a:lnTo>
                  <a:lnTo>
                    <a:pt x="143" y="108"/>
                  </a:lnTo>
                  <a:lnTo>
                    <a:pt x="144" y="102"/>
                  </a:lnTo>
                  <a:lnTo>
                    <a:pt x="145" y="95"/>
                  </a:lnTo>
                  <a:lnTo>
                    <a:pt x="146" y="89"/>
                  </a:lnTo>
                  <a:lnTo>
                    <a:pt x="146" y="80"/>
                  </a:lnTo>
                  <a:close/>
                  <a:moveTo>
                    <a:pt x="81" y="161"/>
                  </a:moveTo>
                  <a:lnTo>
                    <a:pt x="81" y="161"/>
                  </a:lnTo>
                  <a:lnTo>
                    <a:pt x="72" y="161"/>
                  </a:lnTo>
                  <a:lnTo>
                    <a:pt x="64" y="160"/>
                  </a:lnTo>
                  <a:lnTo>
                    <a:pt x="56" y="158"/>
                  </a:lnTo>
                  <a:lnTo>
                    <a:pt x="48" y="155"/>
                  </a:lnTo>
                  <a:lnTo>
                    <a:pt x="41" y="153"/>
                  </a:lnTo>
                  <a:lnTo>
                    <a:pt x="34" y="148"/>
                  </a:lnTo>
                  <a:lnTo>
                    <a:pt x="28" y="145"/>
                  </a:lnTo>
                  <a:lnTo>
                    <a:pt x="22" y="139"/>
                  </a:lnTo>
                  <a:lnTo>
                    <a:pt x="18" y="135"/>
                  </a:lnTo>
                  <a:lnTo>
                    <a:pt x="13" y="128"/>
                  </a:lnTo>
                  <a:lnTo>
                    <a:pt x="9" y="121"/>
                  </a:lnTo>
                  <a:lnTo>
                    <a:pt x="6" y="114"/>
                  </a:lnTo>
                  <a:lnTo>
                    <a:pt x="4" y="107"/>
                  </a:lnTo>
                  <a:lnTo>
                    <a:pt x="3" y="99"/>
                  </a:lnTo>
                  <a:lnTo>
                    <a:pt x="1" y="90"/>
                  </a:lnTo>
                  <a:lnTo>
                    <a:pt x="0" y="80"/>
                  </a:lnTo>
                  <a:lnTo>
                    <a:pt x="1" y="71"/>
                  </a:lnTo>
                  <a:lnTo>
                    <a:pt x="3" y="63"/>
                  </a:lnTo>
                  <a:lnTo>
                    <a:pt x="4" y="55"/>
                  </a:lnTo>
                  <a:lnTo>
                    <a:pt x="6" y="47"/>
                  </a:lnTo>
                  <a:lnTo>
                    <a:pt x="9" y="40"/>
                  </a:lnTo>
                  <a:lnTo>
                    <a:pt x="13" y="33"/>
                  </a:lnTo>
                  <a:lnTo>
                    <a:pt x="18" y="28"/>
                  </a:lnTo>
                  <a:lnTo>
                    <a:pt x="22" y="22"/>
                  </a:lnTo>
                  <a:lnTo>
                    <a:pt x="28" y="17"/>
                  </a:lnTo>
                  <a:lnTo>
                    <a:pt x="34" y="13"/>
                  </a:lnTo>
                  <a:lnTo>
                    <a:pt x="41" y="9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2"/>
                  </a:lnTo>
                  <a:lnTo>
                    <a:pt x="72" y="1"/>
                  </a:lnTo>
                  <a:lnTo>
                    <a:pt x="81" y="0"/>
                  </a:lnTo>
                  <a:lnTo>
                    <a:pt x="90" y="1"/>
                  </a:lnTo>
                  <a:lnTo>
                    <a:pt x="100" y="2"/>
                  </a:lnTo>
                  <a:lnTo>
                    <a:pt x="108" y="3"/>
                  </a:lnTo>
                  <a:lnTo>
                    <a:pt x="115" y="6"/>
                  </a:lnTo>
                  <a:lnTo>
                    <a:pt x="123" y="9"/>
                  </a:lnTo>
                  <a:lnTo>
                    <a:pt x="129" y="13"/>
                  </a:lnTo>
                  <a:lnTo>
                    <a:pt x="136" y="17"/>
                  </a:lnTo>
                  <a:lnTo>
                    <a:pt x="140" y="22"/>
                  </a:lnTo>
                  <a:lnTo>
                    <a:pt x="146" y="28"/>
                  </a:lnTo>
                  <a:lnTo>
                    <a:pt x="150" y="33"/>
                  </a:lnTo>
                  <a:lnTo>
                    <a:pt x="154" y="40"/>
                  </a:lnTo>
                  <a:lnTo>
                    <a:pt x="156" y="47"/>
                  </a:lnTo>
                  <a:lnTo>
                    <a:pt x="159" y="55"/>
                  </a:lnTo>
                  <a:lnTo>
                    <a:pt x="161" y="63"/>
                  </a:lnTo>
                  <a:lnTo>
                    <a:pt x="162" y="71"/>
                  </a:lnTo>
                  <a:lnTo>
                    <a:pt x="162" y="80"/>
                  </a:lnTo>
                  <a:lnTo>
                    <a:pt x="162" y="90"/>
                  </a:lnTo>
                  <a:lnTo>
                    <a:pt x="161" y="99"/>
                  </a:lnTo>
                  <a:lnTo>
                    <a:pt x="159" y="107"/>
                  </a:lnTo>
                  <a:lnTo>
                    <a:pt x="156" y="114"/>
                  </a:lnTo>
                  <a:lnTo>
                    <a:pt x="154" y="121"/>
                  </a:lnTo>
                  <a:lnTo>
                    <a:pt x="150" y="128"/>
                  </a:lnTo>
                  <a:lnTo>
                    <a:pt x="146" y="135"/>
                  </a:lnTo>
                  <a:lnTo>
                    <a:pt x="140" y="139"/>
                  </a:lnTo>
                  <a:lnTo>
                    <a:pt x="136" y="145"/>
                  </a:lnTo>
                  <a:lnTo>
                    <a:pt x="129" y="148"/>
                  </a:lnTo>
                  <a:lnTo>
                    <a:pt x="123" y="153"/>
                  </a:lnTo>
                  <a:lnTo>
                    <a:pt x="115" y="155"/>
                  </a:lnTo>
                  <a:lnTo>
                    <a:pt x="108" y="158"/>
                  </a:lnTo>
                  <a:lnTo>
                    <a:pt x="100" y="160"/>
                  </a:lnTo>
                  <a:lnTo>
                    <a:pt x="90" y="161"/>
                  </a:lnTo>
                  <a:lnTo>
                    <a:pt x="81" y="161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7" name="Freeform 66"/>
            <p:cNvSpPr>
              <a:spLocks/>
            </p:cNvSpPr>
            <p:nvPr userDrawn="1"/>
          </p:nvSpPr>
          <p:spPr bwMode="auto">
            <a:xfrm>
              <a:off x="4221" y="624"/>
              <a:ext cx="32" cy="30"/>
            </a:xfrm>
            <a:custGeom>
              <a:avLst/>
              <a:gdLst>
                <a:gd name="T0" fmla="*/ 0 w 157"/>
                <a:gd name="T1" fmla="*/ 0 h 153"/>
                <a:gd name="T2" fmla="*/ 17 w 157"/>
                <a:gd name="T3" fmla="*/ 0 h 153"/>
                <a:gd name="T4" fmla="*/ 78 w 157"/>
                <a:gd name="T5" fmla="*/ 139 h 153"/>
                <a:gd name="T6" fmla="*/ 141 w 157"/>
                <a:gd name="T7" fmla="*/ 0 h 153"/>
                <a:gd name="T8" fmla="*/ 157 w 157"/>
                <a:gd name="T9" fmla="*/ 0 h 153"/>
                <a:gd name="T10" fmla="*/ 87 w 157"/>
                <a:gd name="T11" fmla="*/ 153 h 153"/>
                <a:gd name="T12" fmla="*/ 69 w 157"/>
                <a:gd name="T13" fmla="*/ 153 h 153"/>
                <a:gd name="T14" fmla="*/ 0 w 157"/>
                <a:gd name="T1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" h="153">
                  <a:moveTo>
                    <a:pt x="0" y="0"/>
                  </a:moveTo>
                  <a:lnTo>
                    <a:pt x="17" y="0"/>
                  </a:lnTo>
                  <a:lnTo>
                    <a:pt x="78" y="139"/>
                  </a:lnTo>
                  <a:lnTo>
                    <a:pt x="141" y="0"/>
                  </a:lnTo>
                  <a:lnTo>
                    <a:pt x="157" y="0"/>
                  </a:lnTo>
                  <a:lnTo>
                    <a:pt x="87" y="153"/>
                  </a:lnTo>
                  <a:lnTo>
                    <a:pt x="69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8" name="Freeform 67"/>
            <p:cNvSpPr>
              <a:spLocks/>
            </p:cNvSpPr>
            <p:nvPr userDrawn="1"/>
          </p:nvSpPr>
          <p:spPr bwMode="auto">
            <a:xfrm>
              <a:off x="4257" y="624"/>
              <a:ext cx="29" cy="30"/>
            </a:xfrm>
            <a:custGeom>
              <a:avLst/>
              <a:gdLst>
                <a:gd name="T0" fmla="*/ 66 w 148"/>
                <a:gd name="T1" fmla="*/ 86 h 153"/>
                <a:gd name="T2" fmla="*/ 0 w 148"/>
                <a:gd name="T3" fmla="*/ 0 h 153"/>
                <a:gd name="T4" fmla="*/ 19 w 148"/>
                <a:gd name="T5" fmla="*/ 0 h 153"/>
                <a:gd name="T6" fmla="*/ 74 w 148"/>
                <a:gd name="T7" fmla="*/ 73 h 153"/>
                <a:gd name="T8" fmla="*/ 128 w 148"/>
                <a:gd name="T9" fmla="*/ 0 h 153"/>
                <a:gd name="T10" fmla="*/ 148 w 148"/>
                <a:gd name="T11" fmla="*/ 0 h 153"/>
                <a:gd name="T12" fmla="*/ 81 w 148"/>
                <a:gd name="T13" fmla="*/ 86 h 153"/>
                <a:gd name="T14" fmla="*/ 81 w 148"/>
                <a:gd name="T15" fmla="*/ 153 h 153"/>
                <a:gd name="T16" fmla="*/ 66 w 148"/>
                <a:gd name="T17" fmla="*/ 153 h 153"/>
                <a:gd name="T18" fmla="*/ 66 w 148"/>
                <a:gd name="T19" fmla="*/ 86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53">
                  <a:moveTo>
                    <a:pt x="66" y="86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74" y="73"/>
                  </a:lnTo>
                  <a:lnTo>
                    <a:pt x="128" y="0"/>
                  </a:lnTo>
                  <a:lnTo>
                    <a:pt x="148" y="0"/>
                  </a:lnTo>
                  <a:lnTo>
                    <a:pt x="81" y="86"/>
                  </a:lnTo>
                  <a:lnTo>
                    <a:pt x="81" y="153"/>
                  </a:lnTo>
                  <a:lnTo>
                    <a:pt x="66" y="153"/>
                  </a:lnTo>
                  <a:lnTo>
                    <a:pt x="66" y="86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9" name="Rectangle 68"/>
            <p:cNvSpPr>
              <a:spLocks noChangeArrowheads="1"/>
            </p:cNvSpPr>
            <p:nvPr userDrawn="1"/>
          </p:nvSpPr>
          <p:spPr bwMode="auto">
            <a:xfrm>
              <a:off x="641" y="272"/>
              <a:ext cx="576" cy="382"/>
            </a:xfrm>
            <a:prstGeom prst="rect">
              <a:avLst/>
            </a:pr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0" name="Freeform 69"/>
            <p:cNvSpPr>
              <a:spLocks/>
            </p:cNvSpPr>
            <p:nvPr userDrawn="1"/>
          </p:nvSpPr>
          <p:spPr bwMode="auto">
            <a:xfrm>
              <a:off x="783" y="443"/>
              <a:ext cx="40" cy="38"/>
            </a:xfrm>
            <a:custGeom>
              <a:avLst/>
              <a:gdLst>
                <a:gd name="T0" fmla="*/ 0 w 199"/>
                <a:gd name="T1" fmla="*/ 73 h 188"/>
                <a:gd name="T2" fmla="*/ 76 w 199"/>
                <a:gd name="T3" fmla="*/ 73 h 188"/>
                <a:gd name="T4" fmla="*/ 99 w 199"/>
                <a:gd name="T5" fmla="*/ 0 h 188"/>
                <a:gd name="T6" fmla="*/ 122 w 199"/>
                <a:gd name="T7" fmla="*/ 73 h 188"/>
                <a:gd name="T8" fmla="*/ 199 w 199"/>
                <a:gd name="T9" fmla="*/ 73 h 188"/>
                <a:gd name="T10" fmla="*/ 136 w 199"/>
                <a:gd name="T11" fmla="*/ 117 h 188"/>
                <a:gd name="T12" fmla="*/ 159 w 199"/>
                <a:gd name="T13" fmla="*/ 188 h 188"/>
                <a:gd name="T14" fmla="*/ 99 w 199"/>
                <a:gd name="T15" fmla="*/ 144 h 188"/>
                <a:gd name="T16" fmla="*/ 38 w 199"/>
                <a:gd name="T17" fmla="*/ 188 h 188"/>
                <a:gd name="T18" fmla="*/ 61 w 199"/>
                <a:gd name="T19" fmla="*/ 117 h 188"/>
                <a:gd name="T20" fmla="*/ 0 w 199"/>
                <a:gd name="T21" fmla="*/ 73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9" h="188">
                  <a:moveTo>
                    <a:pt x="0" y="73"/>
                  </a:moveTo>
                  <a:lnTo>
                    <a:pt x="76" y="73"/>
                  </a:lnTo>
                  <a:lnTo>
                    <a:pt x="99" y="0"/>
                  </a:lnTo>
                  <a:lnTo>
                    <a:pt x="122" y="73"/>
                  </a:lnTo>
                  <a:lnTo>
                    <a:pt x="199" y="73"/>
                  </a:lnTo>
                  <a:lnTo>
                    <a:pt x="136" y="117"/>
                  </a:lnTo>
                  <a:lnTo>
                    <a:pt x="159" y="188"/>
                  </a:lnTo>
                  <a:lnTo>
                    <a:pt x="99" y="144"/>
                  </a:lnTo>
                  <a:lnTo>
                    <a:pt x="38" y="188"/>
                  </a:lnTo>
                  <a:lnTo>
                    <a:pt x="61" y="117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1" name="Freeform 70"/>
            <p:cNvSpPr>
              <a:spLocks/>
            </p:cNvSpPr>
            <p:nvPr userDrawn="1"/>
          </p:nvSpPr>
          <p:spPr bwMode="auto">
            <a:xfrm>
              <a:off x="800" y="506"/>
              <a:ext cx="40" cy="37"/>
            </a:xfrm>
            <a:custGeom>
              <a:avLst/>
              <a:gdLst>
                <a:gd name="T0" fmla="*/ 160 w 198"/>
                <a:gd name="T1" fmla="*/ 188 h 188"/>
                <a:gd name="T2" fmla="*/ 100 w 198"/>
                <a:gd name="T3" fmla="*/ 144 h 188"/>
                <a:gd name="T4" fmla="*/ 38 w 198"/>
                <a:gd name="T5" fmla="*/ 188 h 188"/>
                <a:gd name="T6" fmla="*/ 61 w 198"/>
                <a:gd name="T7" fmla="*/ 117 h 188"/>
                <a:gd name="T8" fmla="*/ 0 w 198"/>
                <a:gd name="T9" fmla="*/ 73 h 188"/>
                <a:gd name="T10" fmla="*/ 76 w 198"/>
                <a:gd name="T11" fmla="*/ 73 h 188"/>
                <a:gd name="T12" fmla="*/ 100 w 198"/>
                <a:gd name="T13" fmla="*/ 0 h 188"/>
                <a:gd name="T14" fmla="*/ 123 w 198"/>
                <a:gd name="T15" fmla="*/ 73 h 188"/>
                <a:gd name="T16" fmla="*/ 198 w 198"/>
                <a:gd name="T17" fmla="*/ 73 h 188"/>
                <a:gd name="T18" fmla="*/ 137 w 198"/>
                <a:gd name="T19" fmla="*/ 117 h 188"/>
                <a:gd name="T20" fmla="*/ 160 w 198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8">
                  <a:moveTo>
                    <a:pt x="160" y="188"/>
                  </a:moveTo>
                  <a:lnTo>
                    <a:pt x="100" y="144"/>
                  </a:lnTo>
                  <a:lnTo>
                    <a:pt x="38" y="188"/>
                  </a:lnTo>
                  <a:lnTo>
                    <a:pt x="61" y="117"/>
                  </a:lnTo>
                  <a:lnTo>
                    <a:pt x="0" y="73"/>
                  </a:lnTo>
                  <a:lnTo>
                    <a:pt x="76" y="73"/>
                  </a:lnTo>
                  <a:lnTo>
                    <a:pt x="100" y="0"/>
                  </a:lnTo>
                  <a:lnTo>
                    <a:pt x="123" y="73"/>
                  </a:lnTo>
                  <a:lnTo>
                    <a:pt x="198" y="73"/>
                  </a:lnTo>
                  <a:lnTo>
                    <a:pt x="137" y="117"/>
                  </a:lnTo>
                  <a:lnTo>
                    <a:pt x="160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2" name="Freeform 71"/>
            <p:cNvSpPr>
              <a:spLocks/>
            </p:cNvSpPr>
            <p:nvPr userDrawn="1"/>
          </p:nvSpPr>
          <p:spPr bwMode="auto">
            <a:xfrm>
              <a:off x="800" y="381"/>
              <a:ext cx="40" cy="37"/>
            </a:xfrm>
            <a:custGeom>
              <a:avLst/>
              <a:gdLst>
                <a:gd name="T0" fmla="*/ 137 w 198"/>
                <a:gd name="T1" fmla="*/ 116 h 187"/>
                <a:gd name="T2" fmla="*/ 160 w 198"/>
                <a:gd name="T3" fmla="*/ 187 h 187"/>
                <a:gd name="T4" fmla="*/ 100 w 198"/>
                <a:gd name="T5" fmla="*/ 142 h 187"/>
                <a:gd name="T6" fmla="*/ 38 w 198"/>
                <a:gd name="T7" fmla="*/ 187 h 187"/>
                <a:gd name="T8" fmla="*/ 61 w 198"/>
                <a:gd name="T9" fmla="*/ 116 h 187"/>
                <a:gd name="T10" fmla="*/ 0 w 198"/>
                <a:gd name="T11" fmla="*/ 71 h 187"/>
                <a:gd name="T12" fmla="*/ 76 w 198"/>
                <a:gd name="T13" fmla="*/ 72 h 187"/>
                <a:gd name="T14" fmla="*/ 100 w 198"/>
                <a:gd name="T15" fmla="*/ 0 h 187"/>
                <a:gd name="T16" fmla="*/ 123 w 198"/>
                <a:gd name="T17" fmla="*/ 71 h 187"/>
                <a:gd name="T18" fmla="*/ 198 w 198"/>
                <a:gd name="T19" fmla="*/ 71 h 187"/>
                <a:gd name="T20" fmla="*/ 137 w 198"/>
                <a:gd name="T21" fmla="*/ 11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7">
                  <a:moveTo>
                    <a:pt x="137" y="116"/>
                  </a:moveTo>
                  <a:lnTo>
                    <a:pt x="160" y="187"/>
                  </a:lnTo>
                  <a:lnTo>
                    <a:pt x="100" y="142"/>
                  </a:lnTo>
                  <a:lnTo>
                    <a:pt x="38" y="187"/>
                  </a:lnTo>
                  <a:lnTo>
                    <a:pt x="61" y="116"/>
                  </a:lnTo>
                  <a:lnTo>
                    <a:pt x="0" y="71"/>
                  </a:lnTo>
                  <a:lnTo>
                    <a:pt x="76" y="72"/>
                  </a:lnTo>
                  <a:lnTo>
                    <a:pt x="100" y="0"/>
                  </a:lnTo>
                  <a:lnTo>
                    <a:pt x="123" y="71"/>
                  </a:lnTo>
                  <a:lnTo>
                    <a:pt x="198" y="71"/>
                  </a:lnTo>
                  <a:lnTo>
                    <a:pt x="137" y="11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3" name="Freeform 72"/>
            <p:cNvSpPr>
              <a:spLocks/>
            </p:cNvSpPr>
            <p:nvPr userDrawn="1"/>
          </p:nvSpPr>
          <p:spPr bwMode="auto">
            <a:xfrm>
              <a:off x="846" y="335"/>
              <a:ext cx="40" cy="37"/>
            </a:xfrm>
            <a:custGeom>
              <a:avLst/>
              <a:gdLst>
                <a:gd name="T0" fmla="*/ 75 w 198"/>
                <a:gd name="T1" fmla="*/ 71 h 187"/>
                <a:gd name="T2" fmla="*/ 99 w 198"/>
                <a:gd name="T3" fmla="*/ 0 h 187"/>
                <a:gd name="T4" fmla="*/ 123 w 198"/>
                <a:gd name="T5" fmla="*/ 71 h 187"/>
                <a:gd name="T6" fmla="*/ 198 w 198"/>
                <a:gd name="T7" fmla="*/ 71 h 187"/>
                <a:gd name="T8" fmla="*/ 137 w 198"/>
                <a:gd name="T9" fmla="*/ 116 h 187"/>
                <a:gd name="T10" fmla="*/ 160 w 198"/>
                <a:gd name="T11" fmla="*/ 187 h 187"/>
                <a:gd name="T12" fmla="*/ 99 w 198"/>
                <a:gd name="T13" fmla="*/ 142 h 187"/>
                <a:gd name="T14" fmla="*/ 38 w 198"/>
                <a:gd name="T15" fmla="*/ 187 h 187"/>
                <a:gd name="T16" fmla="*/ 62 w 198"/>
                <a:gd name="T17" fmla="*/ 116 h 187"/>
                <a:gd name="T18" fmla="*/ 0 w 198"/>
                <a:gd name="T19" fmla="*/ 71 h 187"/>
                <a:gd name="T20" fmla="*/ 75 w 198"/>
                <a:gd name="T21" fmla="*/ 71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7">
                  <a:moveTo>
                    <a:pt x="75" y="71"/>
                  </a:moveTo>
                  <a:lnTo>
                    <a:pt x="99" y="0"/>
                  </a:lnTo>
                  <a:lnTo>
                    <a:pt x="123" y="71"/>
                  </a:lnTo>
                  <a:lnTo>
                    <a:pt x="198" y="71"/>
                  </a:lnTo>
                  <a:lnTo>
                    <a:pt x="137" y="116"/>
                  </a:lnTo>
                  <a:lnTo>
                    <a:pt x="160" y="187"/>
                  </a:lnTo>
                  <a:lnTo>
                    <a:pt x="99" y="142"/>
                  </a:lnTo>
                  <a:lnTo>
                    <a:pt x="38" y="187"/>
                  </a:lnTo>
                  <a:lnTo>
                    <a:pt x="62" y="116"/>
                  </a:lnTo>
                  <a:lnTo>
                    <a:pt x="0" y="71"/>
                  </a:lnTo>
                  <a:lnTo>
                    <a:pt x="75" y="71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4" name="Freeform 73"/>
            <p:cNvSpPr>
              <a:spLocks/>
            </p:cNvSpPr>
            <p:nvPr userDrawn="1"/>
          </p:nvSpPr>
          <p:spPr bwMode="auto">
            <a:xfrm>
              <a:off x="846" y="551"/>
              <a:ext cx="40" cy="38"/>
            </a:xfrm>
            <a:custGeom>
              <a:avLst/>
              <a:gdLst>
                <a:gd name="T0" fmla="*/ 160 w 199"/>
                <a:gd name="T1" fmla="*/ 188 h 188"/>
                <a:gd name="T2" fmla="*/ 100 w 199"/>
                <a:gd name="T3" fmla="*/ 144 h 188"/>
                <a:gd name="T4" fmla="*/ 38 w 199"/>
                <a:gd name="T5" fmla="*/ 188 h 188"/>
                <a:gd name="T6" fmla="*/ 62 w 199"/>
                <a:gd name="T7" fmla="*/ 117 h 188"/>
                <a:gd name="T8" fmla="*/ 0 w 199"/>
                <a:gd name="T9" fmla="*/ 73 h 188"/>
                <a:gd name="T10" fmla="*/ 77 w 199"/>
                <a:gd name="T11" fmla="*/ 73 h 188"/>
                <a:gd name="T12" fmla="*/ 100 w 199"/>
                <a:gd name="T13" fmla="*/ 0 h 188"/>
                <a:gd name="T14" fmla="*/ 123 w 199"/>
                <a:gd name="T15" fmla="*/ 73 h 188"/>
                <a:gd name="T16" fmla="*/ 199 w 199"/>
                <a:gd name="T17" fmla="*/ 73 h 188"/>
                <a:gd name="T18" fmla="*/ 137 w 199"/>
                <a:gd name="T19" fmla="*/ 117 h 188"/>
                <a:gd name="T20" fmla="*/ 160 w 199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9" h="188">
                  <a:moveTo>
                    <a:pt x="160" y="188"/>
                  </a:moveTo>
                  <a:lnTo>
                    <a:pt x="100" y="144"/>
                  </a:lnTo>
                  <a:lnTo>
                    <a:pt x="38" y="188"/>
                  </a:lnTo>
                  <a:lnTo>
                    <a:pt x="62" y="117"/>
                  </a:lnTo>
                  <a:lnTo>
                    <a:pt x="0" y="73"/>
                  </a:lnTo>
                  <a:lnTo>
                    <a:pt x="77" y="73"/>
                  </a:lnTo>
                  <a:lnTo>
                    <a:pt x="100" y="0"/>
                  </a:lnTo>
                  <a:lnTo>
                    <a:pt x="123" y="73"/>
                  </a:lnTo>
                  <a:lnTo>
                    <a:pt x="199" y="73"/>
                  </a:lnTo>
                  <a:lnTo>
                    <a:pt x="137" y="117"/>
                  </a:lnTo>
                  <a:lnTo>
                    <a:pt x="160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5" name="Freeform 74"/>
            <p:cNvSpPr>
              <a:spLocks/>
            </p:cNvSpPr>
            <p:nvPr userDrawn="1"/>
          </p:nvSpPr>
          <p:spPr bwMode="auto">
            <a:xfrm>
              <a:off x="909" y="318"/>
              <a:ext cx="40" cy="38"/>
            </a:xfrm>
            <a:custGeom>
              <a:avLst/>
              <a:gdLst>
                <a:gd name="T0" fmla="*/ 76 w 199"/>
                <a:gd name="T1" fmla="*/ 71 h 187"/>
                <a:gd name="T2" fmla="*/ 99 w 199"/>
                <a:gd name="T3" fmla="*/ 0 h 187"/>
                <a:gd name="T4" fmla="*/ 123 w 199"/>
                <a:gd name="T5" fmla="*/ 71 h 187"/>
                <a:gd name="T6" fmla="*/ 199 w 199"/>
                <a:gd name="T7" fmla="*/ 71 h 187"/>
                <a:gd name="T8" fmla="*/ 138 w 199"/>
                <a:gd name="T9" fmla="*/ 116 h 187"/>
                <a:gd name="T10" fmla="*/ 161 w 199"/>
                <a:gd name="T11" fmla="*/ 187 h 187"/>
                <a:gd name="T12" fmla="*/ 99 w 199"/>
                <a:gd name="T13" fmla="*/ 142 h 187"/>
                <a:gd name="T14" fmla="*/ 39 w 199"/>
                <a:gd name="T15" fmla="*/ 187 h 187"/>
                <a:gd name="T16" fmla="*/ 62 w 199"/>
                <a:gd name="T17" fmla="*/ 116 h 187"/>
                <a:gd name="T18" fmla="*/ 0 w 199"/>
                <a:gd name="T19" fmla="*/ 71 h 187"/>
                <a:gd name="T20" fmla="*/ 76 w 199"/>
                <a:gd name="T21" fmla="*/ 71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9" h="187">
                  <a:moveTo>
                    <a:pt x="76" y="71"/>
                  </a:moveTo>
                  <a:lnTo>
                    <a:pt x="99" y="0"/>
                  </a:lnTo>
                  <a:lnTo>
                    <a:pt x="123" y="71"/>
                  </a:lnTo>
                  <a:lnTo>
                    <a:pt x="199" y="71"/>
                  </a:lnTo>
                  <a:lnTo>
                    <a:pt x="138" y="116"/>
                  </a:lnTo>
                  <a:lnTo>
                    <a:pt x="161" y="187"/>
                  </a:lnTo>
                  <a:lnTo>
                    <a:pt x="99" y="142"/>
                  </a:lnTo>
                  <a:lnTo>
                    <a:pt x="39" y="187"/>
                  </a:lnTo>
                  <a:lnTo>
                    <a:pt x="62" y="116"/>
                  </a:lnTo>
                  <a:lnTo>
                    <a:pt x="0" y="71"/>
                  </a:lnTo>
                  <a:lnTo>
                    <a:pt x="76" y="71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6" name="Freeform 75"/>
            <p:cNvSpPr>
              <a:spLocks/>
            </p:cNvSpPr>
            <p:nvPr userDrawn="1"/>
          </p:nvSpPr>
          <p:spPr bwMode="auto">
            <a:xfrm>
              <a:off x="909" y="568"/>
              <a:ext cx="40" cy="38"/>
            </a:xfrm>
            <a:custGeom>
              <a:avLst/>
              <a:gdLst>
                <a:gd name="T0" fmla="*/ 161 w 199"/>
                <a:gd name="T1" fmla="*/ 188 h 188"/>
                <a:gd name="T2" fmla="*/ 99 w 199"/>
                <a:gd name="T3" fmla="*/ 144 h 188"/>
                <a:gd name="T4" fmla="*/ 39 w 199"/>
                <a:gd name="T5" fmla="*/ 188 h 188"/>
                <a:gd name="T6" fmla="*/ 62 w 199"/>
                <a:gd name="T7" fmla="*/ 116 h 188"/>
                <a:gd name="T8" fmla="*/ 0 w 199"/>
                <a:gd name="T9" fmla="*/ 73 h 188"/>
                <a:gd name="T10" fmla="*/ 76 w 199"/>
                <a:gd name="T11" fmla="*/ 73 h 188"/>
                <a:gd name="T12" fmla="*/ 99 w 199"/>
                <a:gd name="T13" fmla="*/ 0 h 188"/>
                <a:gd name="T14" fmla="*/ 123 w 199"/>
                <a:gd name="T15" fmla="*/ 73 h 188"/>
                <a:gd name="T16" fmla="*/ 199 w 199"/>
                <a:gd name="T17" fmla="*/ 73 h 188"/>
                <a:gd name="T18" fmla="*/ 138 w 199"/>
                <a:gd name="T19" fmla="*/ 116 h 188"/>
                <a:gd name="T20" fmla="*/ 161 w 199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9" h="188">
                  <a:moveTo>
                    <a:pt x="161" y="188"/>
                  </a:moveTo>
                  <a:lnTo>
                    <a:pt x="99" y="144"/>
                  </a:lnTo>
                  <a:lnTo>
                    <a:pt x="39" y="188"/>
                  </a:lnTo>
                  <a:lnTo>
                    <a:pt x="62" y="116"/>
                  </a:lnTo>
                  <a:lnTo>
                    <a:pt x="0" y="73"/>
                  </a:lnTo>
                  <a:lnTo>
                    <a:pt x="76" y="73"/>
                  </a:lnTo>
                  <a:lnTo>
                    <a:pt x="99" y="0"/>
                  </a:lnTo>
                  <a:lnTo>
                    <a:pt x="123" y="73"/>
                  </a:lnTo>
                  <a:lnTo>
                    <a:pt x="199" y="73"/>
                  </a:lnTo>
                  <a:lnTo>
                    <a:pt x="138" y="116"/>
                  </a:lnTo>
                  <a:lnTo>
                    <a:pt x="161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7" name="Freeform 76"/>
            <p:cNvSpPr>
              <a:spLocks/>
            </p:cNvSpPr>
            <p:nvPr userDrawn="1"/>
          </p:nvSpPr>
          <p:spPr bwMode="auto">
            <a:xfrm>
              <a:off x="972" y="551"/>
              <a:ext cx="39" cy="38"/>
            </a:xfrm>
            <a:custGeom>
              <a:avLst/>
              <a:gdLst>
                <a:gd name="T0" fmla="*/ 159 w 198"/>
                <a:gd name="T1" fmla="*/ 188 h 188"/>
                <a:gd name="T2" fmla="*/ 98 w 198"/>
                <a:gd name="T3" fmla="*/ 144 h 188"/>
                <a:gd name="T4" fmla="*/ 38 w 198"/>
                <a:gd name="T5" fmla="*/ 188 h 188"/>
                <a:gd name="T6" fmla="*/ 61 w 198"/>
                <a:gd name="T7" fmla="*/ 117 h 188"/>
                <a:gd name="T8" fmla="*/ 0 w 198"/>
                <a:gd name="T9" fmla="*/ 73 h 188"/>
                <a:gd name="T10" fmla="*/ 75 w 198"/>
                <a:gd name="T11" fmla="*/ 73 h 188"/>
                <a:gd name="T12" fmla="*/ 98 w 198"/>
                <a:gd name="T13" fmla="*/ 0 h 188"/>
                <a:gd name="T14" fmla="*/ 121 w 198"/>
                <a:gd name="T15" fmla="*/ 73 h 188"/>
                <a:gd name="T16" fmla="*/ 198 w 198"/>
                <a:gd name="T17" fmla="*/ 73 h 188"/>
                <a:gd name="T18" fmla="*/ 136 w 198"/>
                <a:gd name="T19" fmla="*/ 117 h 188"/>
                <a:gd name="T20" fmla="*/ 159 w 198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8">
                  <a:moveTo>
                    <a:pt x="159" y="188"/>
                  </a:moveTo>
                  <a:lnTo>
                    <a:pt x="98" y="144"/>
                  </a:lnTo>
                  <a:lnTo>
                    <a:pt x="38" y="188"/>
                  </a:lnTo>
                  <a:lnTo>
                    <a:pt x="61" y="117"/>
                  </a:lnTo>
                  <a:lnTo>
                    <a:pt x="0" y="73"/>
                  </a:lnTo>
                  <a:lnTo>
                    <a:pt x="75" y="73"/>
                  </a:lnTo>
                  <a:lnTo>
                    <a:pt x="98" y="0"/>
                  </a:lnTo>
                  <a:lnTo>
                    <a:pt x="121" y="73"/>
                  </a:lnTo>
                  <a:lnTo>
                    <a:pt x="198" y="73"/>
                  </a:lnTo>
                  <a:lnTo>
                    <a:pt x="136" y="117"/>
                  </a:lnTo>
                  <a:lnTo>
                    <a:pt x="159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8" name="Freeform 77"/>
            <p:cNvSpPr>
              <a:spLocks/>
            </p:cNvSpPr>
            <p:nvPr userDrawn="1"/>
          </p:nvSpPr>
          <p:spPr bwMode="auto">
            <a:xfrm>
              <a:off x="972" y="335"/>
              <a:ext cx="40" cy="37"/>
            </a:xfrm>
            <a:custGeom>
              <a:avLst/>
              <a:gdLst>
                <a:gd name="T0" fmla="*/ 137 w 199"/>
                <a:gd name="T1" fmla="*/ 116 h 187"/>
                <a:gd name="T2" fmla="*/ 160 w 199"/>
                <a:gd name="T3" fmla="*/ 187 h 187"/>
                <a:gd name="T4" fmla="*/ 99 w 199"/>
                <a:gd name="T5" fmla="*/ 142 h 187"/>
                <a:gd name="T6" fmla="*/ 39 w 199"/>
                <a:gd name="T7" fmla="*/ 187 h 187"/>
                <a:gd name="T8" fmla="*/ 62 w 199"/>
                <a:gd name="T9" fmla="*/ 116 h 187"/>
                <a:gd name="T10" fmla="*/ 0 w 199"/>
                <a:gd name="T11" fmla="*/ 71 h 187"/>
                <a:gd name="T12" fmla="*/ 76 w 199"/>
                <a:gd name="T13" fmla="*/ 71 h 187"/>
                <a:gd name="T14" fmla="*/ 99 w 199"/>
                <a:gd name="T15" fmla="*/ 0 h 187"/>
                <a:gd name="T16" fmla="*/ 122 w 199"/>
                <a:gd name="T17" fmla="*/ 71 h 187"/>
                <a:gd name="T18" fmla="*/ 199 w 199"/>
                <a:gd name="T19" fmla="*/ 71 h 187"/>
                <a:gd name="T20" fmla="*/ 137 w 199"/>
                <a:gd name="T21" fmla="*/ 11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9" h="187">
                  <a:moveTo>
                    <a:pt x="137" y="116"/>
                  </a:moveTo>
                  <a:lnTo>
                    <a:pt x="160" y="187"/>
                  </a:lnTo>
                  <a:lnTo>
                    <a:pt x="99" y="142"/>
                  </a:lnTo>
                  <a:lnTo>
                    <a:pt x="39" y="187"/>
                  </a:lnTo>
                  <a:lnTo>
                    <a:pt x="62" y="116"/>
                  </a:lnTo>
                  <a:lnTo>
                    <a:pt x="0" y="71"/>
                  </a:lnTo>
                  <a:lnTo>
                    <a:pt x="76" y="71"/>
                  </a:lnTo>
                  <a:lnTo>
                    <a:pt x="99" y="0"/>
                  </a:lnTo>
                  <a:lnTo>
                    <a:pt x="122" y="71"/>
                  </a:lnTo>
                  <a:lnTo>
                    <a:pt x="199" y="71"/>
                  </a:lnTo>
                  <a:lnTo>
                    <a:pt x="137" y="11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9" name="Freeform 78"/>
            <p:cNvSpPr>
              <a:spLocks/>
            </p:cNvSpPr>
            <p:nvPr userDrawn="1"/>
          </p:nvSpPr>
          <p:spPr bwMode="auto">
            <a:xfrm>
              <a:off x="1018" y="381"/>
              <a:ext cx="39" cy="37"/>
            </a:xfrm>
            <a:custGeom>
              <a:avLst/>
              <a:gdLst>
                <a:gd name="T0" fmla="*/ 75 w 198"/>
                <a:gd name="T1" fmla="*/ 72 h 187"/>
                <a:gd name="T2" fmla="*/ 98 w 198"/>
                <a:gd name="T3" fmla="*/ 0 h 187"/>
                <a:gd name="T4" fmla="*/ 123 w 198"/>
                <a:gd name="T5" fmla="*/ 72 h 187"/>
                <a:gd name="T6" fmla="*/ 198 w 198"/>
                <a:gd name="T7" fmla="*/ 72 h 187"/>
                <a:gd name="T8" fmla="*/ 136 w 198"/>
                <a:gd name="T9" fmla="*/ 116 h 187"/>
                <a:gd name="T10" fmla="*/ 160 w 198"/>
                <a:gd name="T11" fmla="*/ 187 h 187"/>
                <a:gd name="T12" fmla="*/ 98 w 198"/>
                <a:gd name="T13" fmla="*/ 143 h 187"/>
                <a:gd name="T14" fmla="*/ 38 w 198"/>
                <a:gd name="T15" fmla="*/ 187 h 187"/>
                <a:gd name="T16" fmla="*/ 61 w 198"/>
                <a:gd name="T17" fmla="*/ 116 h 187"/>
                <a:gd name="T18" fmla="*/ 0 w 198"/>
                <a:gd name="T19" fmla="*/ 72 h 187"/>
                <a:gd name="T20" fmla="*/ 75 w 198"/>
                <a:gd name="T21" fmla="*/ 72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7">
                  <a:moveTo>
                    <a:pt x="75" y="72"/>
                  </a:moveTo>
                  <a:lnTo>
                    <a:pt x="98" y="0"/>
                  </a:lnTo>
                  <a:lnTo>
                    <a:pt x="123" y="72"/>
                  </a:lnTo>
                  <a:lnTo>
                    <a:pt x="198" y="72"/>
                  </a:lnTo>
                  <a:lnTo>
                    <a:pt x="136" y="116"/>
                  </a:lnTo>
                  <a:lnTo>
                    <a:pt x="160" y="187"/>
                  </a:lnTo>
                  <a:lnTo>
                    <a:pt x="98" y="143"/>
                  </a:lnTo>
                  <a:lnTo>
                    <a:pt x="38" y="187"/>
                  </a:lnTo>
                  <a:lnTo>
                    <a:pt x="61" y="116"/>
                  </a:lnTo>
                  <a:lnTo>
                    <a:pt x="0" y="72"/>
                  </a:lnTo>
                  <a:lnTo>
                    <a:pt x="75" y="7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0" name="Freeform 79"/>
            <p:cNvSpPr>
              <a:spLocks/>
            </p:cNvSpPr>
            <p:nvPr userDrawn="1"/>
          </p:nvSpPr>
          <p:spPr bwMode="auto">
            <a:xfrm>
              <a:off x="1018" y="506"/>
              <a:ext cx="39" cy="37"/>
            </a:xfrm>
            <a:custGeom>
              <a:avLst/>
              <a:gdLst>
                <a:gd name="T0" fmla="*/ 160 w 198"/>
                <a:gd name="T1" fmla="*/ 188 h 188"/>
                <a:gd name="T2" fmla="*/ 98 w 198"/>
                <a:gd name="T3" fmla="*/ 144 h 188"/>
                <a:gd name="T4" fmla="*/ 38 w 198"/>
                <a:gd name="T5" fmla="*/ 188 h 188"/>
                <a:gd name="T6" fmla="*/ 61 w 198"/>
                <a:gd name="T7" fmla="*/ 117 h 188"/>
                <a:gd name="T8" fmla="*/ 0 w 198"/>
                <a:gd name="T9" fmla="*/ 73 h 188"/>
                <a:gd name="T10" fmla="*/ 75 w 198"/>
                <a:gd name="T11" fmla="*/ 73 h 188"/>
                <a:gd name="T12" fmla="*/ 98 w 198"/>
                <a:gd name="T13" fmla="*/ 0 h 188"/>
                <a:gd name="T14" fmla="*/ 123 w 198"/>
                <a:gd name="T15" fmla="*/ 73 h 188"/>
                <a:gd name="T16" fmla="*/ 198 w 198"/>
                <a:gd name="T17" fmla="*/ 73 h 188"/>
                <a:gd name="T18" fmla="*/ 136 w 198"/>
                <a:gd name="T19" fmla="*/ 117 h 188"/>
                <a:gd name="T20" fmla="*/ 160 w 198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8">
                  <a:moveTo>
                    <a:pt x="160" y="188"/>
                  </a:moveTo>
                  <a:lnTo>
                    <a:pt x="98" y="144"/>
                  </a:lnTo>
                  <a:lnTo>
                    <a:pt x="38" y="188"/>
                  </a:lnTo>
                  <a:lnTo>
                    <a:pt x="61" y="117"/>
                  </a:lnTo>
                  <a:lnTo>
                    <a:pt x="0" y="73"/>
                  </a:lnTo>
                  <a:lnTo>
                    <a:pt x="75" y="73"/>
                  </a:lnTo>
                  <a:lnTo>
                    <a:pt x="98" y="0"/>
                  </a:lnTo>
                  <a:lnTo>
                    <a:pt x="123" y="73"/>
                  </a:lnTo>
                  <a:lnTo>
                    <a:pt x="198" y="73"/>
                  </a:lnTo>
                  <a:lnTo>
                    <a:pt x="136" y="117"/>
                  </a:lnTo>
                  <a:lnTo>
                    <a:pt x="160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1" name="Freeform 80"/>
            <p:cNvSpPr>
              <a:spLocks/>
            </p:cNvSpPr>
            <p:nvPr userDrawn="1"/>
          </p:nvSpPr>
          <p:spPr bwMode="auto">
            <a:xfrm>
              <a:off x="1034" y="443"/>
              <a:ext cx="40" cy="37"/>
            </a:xfrm>
            <a:custGeom>
              <a:avLst/>
              <a:gdLst>
                <a:gd name="T0" fmla="*/ 160 w 198"/>
                <a:gd name="T1" fmla="*/ 188 h 188"/>
                <a:gd name="T2" fmla="*/ 100 w 198"/>
                <a:gd name="T3" fmla="*/ 144 h 188"/>
                <a:gd name="T4" fmla="*/ 38 w 198"/>
                <a:gd name="T5" fmla="*/ 188 h 188"/>
                <a:gd name="T6" fmla="*/ 62 w 198"/>
                <a:gd name="T7" fmla="*/ 117 h 188"/>
                <a:gd name="T8" fmla="*/ 0 w 198"/>
                <a:gd name="T9" fmla="*/ 73 h 188"/>
                <a:gd name="T10" fmla="*/ 75 w 198"/>
                <a:gd name="T11" fmla="*/ 73 h 188"/>
                <a:gd name="T12" fmla="*/ 100 w 198"/>
                <a:gd name="T13" fmla="*/ 0 h 188"/>
                <a:gd name="T14" fmla="*/ 123 w 198"/>
                <a:gd name="T15" fmla="*/ 73 h 188"/>
                <a:gd name="T16" fmla="*/ 198 w 198"/>
                <a:gd name="T17" fmla="*/ 73 h 188"/>
                <a:gd name="T18" fmla="*/ 137 w 198"/>
                <a:gd name="T19" fmla="*/ 117 h 188"/>
                <a:gd name="T20" fmla="*/ 160 w 198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8">
                  <a:moveTo>
                    <a:pt x="160" y="188"/>
                  </a:moveTo>
                  <a:lnTo>
                    <a:pt x="100" y="144"/>
                  </a:lnTo>
                  <a:lnTo>
                    <a:pt x="38" y="188"/>
                  </a:lnTo>
                  <a:lnTo>
                    <a:pt x="62" y="117"/>
                  </a:lnTo>
                  <a:lnTo>
                    <a:pt x="0" y="73"/>
                  </a:lnTo>
                  <a:lnTo>
                    <a:pt x="75" y="73"/>
                  </a:lnTo>
                  <a:lnTo>
                    <a:pt x="100" y="0"/>
                  </a:lnTo>
                  <a:lnTo>
                    <a:pt x="123" y="73"/>
                  </a:lnTo>
                  <a:lnTo>
                    <a:pt x="198" y="73"/>
                  </a:lnTo>
                  <a:lnTo>
                    <a:pt x="137" y="117"/>
                  </a:lnTo>
                  <a:lnTo>
                    <a:pt x="160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2" name="Freeform 81"/>
            <p:cNvSpPr>
              <a:spLocks/>
            </p:cNvSpPr>
            <p:nvPr userDrawn="1"/>
          </p:nvSpPr>
          <p:spPr bwMode="auto">
            <a:xfrm>
              <a:off x="1288" y="272"/>
              <a:ext cx="59" cy="86"/>
            </a:xfrm>
            <a:custGeom>
              <a:avLst/>
              <a:gdLst>
                <a:gd name="T0" fmla="*/ 0 w 294"/>
                <a:gd name="T1" fmla="*/ 427 h 427"/>
                <a:gd name="T2" fmla="*/ 0 w 294"/>
                <a:gd name="T3" fmla="*/ 0 h 427"/>
                <a:gd name="T4" fmla="*/ 294 w 294"/>
                <a:gd name="T5" fmla="*/ 0 h 427"/>
                <a:gd name="T6" fmla="*/ 294 w 294"/>
                <a:gd name="T7" fmla="*/ 72 h 427"/>
                <a:gd name="T8" fmla="*/ 87 w 294"/>
                <a:gd name="T9" fmla="*/ 72 h 427"/>
                <a:gd name="T10" fmla="*/ 87 w 294"/>
                <a:gd name="T11" fmla="*/ 174 h 427"/>
                <a:gd name="T12" fmla="*/ 265 w 294"/>
                <a:gd name="T13" fmla="*/ 174 h 427"/>
                <a:gd name="T14" fmla="*/ 265 w 294"/>
                <a:gd name="T15" fmla="*/ 245 h 427"/>
                <a:gd name="T16" fmla="*/ 87 w 294"/>
                <a:gd name="T17" fmla="*/ 245 h 427"/>
                <a:gd name="T18" fmla="*/ 87 w 294"/>
                <a:gd name="T19" fmla="*/ 427 h 427"/>
                <a:gd name="T20" fmla="*/ 0 w 294"/>
                <a:gd name="T21" fmla="*/ 427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4" h="427">
                  <a:moveTo>
                    <a:pt x="0" y="427"/>
                  </a:moveTo>
                  <a:lnTo>
                    <a:pt x="0" y="0"/>
                  </a:lnTo>
                  <a:lnTo>
                    <a:pt x="294" y="0"/>
                  </a:lnTo>
                  <a:lnTo>
                    <a:pt x="294" y="72"/>
                  </a:lnTo>
                  <a:lnTo>
                    <a:pt x="87" y="72"/>
                  </a:lnTo>
                  <a:lnTo>
                    <a:pt x="87" y="174"/>
                  </a:lnTo>
                  <a:lnTo>
                    <a:pt x="265" y="174"/>
                  </a:lnTo>
                  <a:lnTo>
                    <a:pt x="265" y="245"/>
                  </a:lnTo>
                  <a:lnTo>
                    <a:pt x="87" y="245"/>
                  </a:lnTo>
                  <a:lnTo>
                    <a:pt x="87" y="427"/>
                  </a:lnTo>
                  <a:lnTo>
                    <a:pt x="0" y="42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3" name="Freeform 82"/>
            <p:cNvSpPr>
              <a:spLocks noEditPoints="1"/>
            </p:cNvSpPr>
            <p:nvPr userDrawn="1"/>
          </p:nvSpPr>
          <p:spPr bwMode="auto">
            <a:xfrm>
              <a:off x="1361" y="272"/>
              <a:ext cx="16" cy="86"/>
            </a:xfrm>
            <a:custGeom>
              <a:avLst/>
              <a:gdLst>
                <a:gd name="T0" fmla="*/ 0 w 82"/>
                <a:gd name="T1" fmla="*/ 427 h 427"/>
                <a:gd name="T2" fmla="*/ 0 w 82"/>
                <a:gd name="T3" fmla="*/ 117 h 427"/>
                <a:gd name="T4" fmla="*/ 82 w 82"/>
                <a:gd name="T5" fmla="*/ 117 h 427"/>
                <a:gd name="T6" fmla="*/ 82 w 82"/>
                <a:gd name="T7" fmla="*/ 427 h 427"/>
                <a:gd name="T8" fmla="*/ 0 w 82"/>
                <a:gd name="T9" fmla="*/ 427 h 427"/>
                <a:gd name="T10" fmla="*/ 0 w 82"/>
                <a:gd name="T11" fmla="*/ 76 h 427"/>
                <a:gd name="T12" fmla="*/ 0 w 82"/>
                <a:gd name="T13" fmla="*/ 0 h 427"/>
                <a:gd name="T14" fmla="*/ 82 w 82"/>
                <a:gd name="T15" fmla="*/ 0 h 427"/>
                <a:gd name="T16" fmla="*/ 82 w 82"/>
                <a:gd name="T17" fmla="*/ 76 h 427"/>
                <a:gd name="T18" fmla="*/ 0 w 82"/>
                <a:gd name="T19" fmla="*/ 76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427">
                  <a:moveTo>
                    <a:pt x="0" y="427"/>
                  </a:moveTo>
                  <a:lnTo>
                    <a:pt x="0" y="117"/>
                  </a:lnTo>
                  <a:lnTo>
                    <a:pt x="82" y="117"/>
                  </a:lnTo>
                  <a:lnTo>
                    <a:pt x="82" y="427"/>
                  </a:lnTo>
                  <a:lnTo>
                    <a:pt x="0" y="427"/>
                  </a:lnTo>
                  <a:close/>
                  <a:moveTo>
                    <a:pt x="0" y="76"/>
                  </a:moveTo>
                  <a:lnTo>
                    <a:pt x="0" y="0"/>
                  </a:lnTo>
                  <a:lnTo>
                    <a:pt x="82" y="0"/>
                  </a:lnTo>
                  <a:lnTo>
                    <a:pt x="82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4" name="Freeform 83"/>
            <p:cNvSpPr>
              <a:spLocks/>
            </p:cNvSpPr>
            <p:nvPr userDrawn="1"/>
          </p:nvSpPr>
          <p:spPr bwMode="auto">
            <a:xfrm>
              <a:off x="1394" y="294"/>
              <a:ext cx="57" cy="64"/>
            </a:xfrm>
            <a:custGeom>
              <a:avLst/>
              <a:gdLst>
                <a:gd name="T0" fmla="*/ 284 w 284"/>
                <a:gd name="T1" fmla="*/ 317 h 317"/>
                <a:gd name="T2" fmla="*/ 202 w 284"/>
                <a:gd name="T3" fmla="*/ 317 h 317"/>
                <a:gd name="T4" fmla="*/ 202 w 284"/>
                <a:gd name="T5" fmla="*/ 159 h 317"/>
                <a:gd name="T6" fmla="*/ 202 w 284"/>
                <a:gd name="T7" fmla="*/ 136 h 317"/>
                <a:gd name="T8" fmla="*/ 201 w 284"/>
                <a:gd name="T9" fmla="*/ 118 h 317"/>
                <a:gd name="T10" fmla="*/ 198 w 284"/>
                <a:gd name="T11" fmla="*/ 104 h 317"/>
                <a:gd name="T12" fmla="*/ 196 w 284"/>
                <a:gd name="T13" fmla="*/ 95 h 317"/>
                <a:gd name="T14" fmla="*/ 194 w 284"/>
                <a:gd name="T15" fmla="*/ 87 h 317"/>
                <a:gd name="T16" fmla="*/ 189 w 284"/>
                <a:gd name="T17" fmla="*/ 81 h 317"/>
                <a:gd name="T18" fmla="*/ 184 w 284"/>
                <a:gd name="T19" fmla="*/ 76 h 317"/>
                <a:gd name="T20" fmla="*/ 180 w 284"/>
                <a:gd name="T21" fmla="*/ 72 h 317"/>
                <a:gd name="T22" fmla="*/ 173 w 284"/>
                <a:gd name="T23" fmla="*/ 68 h 317"/>
                <a:gd name="T24" fmla="*/ 166 w 284"/>
                <a:gd name="T25" fmla="*/ 65 h 317"/>
                <a:gd name="T26" fmla="*/ 159 w 284"/>
                <a:gd name="T27" fmla="*/ 64 h 317"/>
                <a:gd name="T28" fmla="*/ 151 w 284"/>
                <a:gd name="T29" fmla="*/ 64 h 317"/>
                <a:gd name="T30" fmla="*/ 140 w 284"/>
                <a:gd name="T31" fmla="*/ 64 h 317"/>
                <a:gd name="T32" fmla="*/ 130 w 284"/>
                <a:gd name="T33" fmla="*/ 66 h 317"/>
                <a:gd name="T34" fmla="*/ 121 w 284"/>
                <a:gd name="T35" fmla="*/ 69 h 317"/>
                <a:gd name="T36" fmla="*/ 113 w 284"/>
                <a:gd name="T37" fmla="*/ 75 h 317"/>
                <a:gd name="T38" fmla="*/ 104 w 284"/>
                <a:gd name="T39" fmla="*/ 81 h 317"/>
                <a:gd name="T40" fmla="*/ 98 w 284"/>
                <a:gd name="T41" fmla="*/ 88 h 317"/>
                <a:gd name="T42" fmla="*/ 93 w 284"/>
                <a:gd name="T43" fmla="*/ 97 h 317"/>
                <a:gd name="T44" fmla="*/ 89 w 284"/>
                <a:gd name="T45" fmla="*/ 105 h 317"/>
                <a:gd name="T46" fmla="*/ 86 w 284"/>
                <a:gd name="T47" fmla="*/ 118 h 317"/>
                <a:gd name="T48" fmla="*/ 85 w 284"/>
                <a:gd name="T49" fmla="*/ 133 h 317"/>
                <a:gd name="T50" fmla="*/ 84 w 284"/>
                <a:gd name="T51" fmla="*/ 152 h 317"/>
                <a:gd name="T52" fmla="*/ 82 w 284"/>
                <a:gd name="T53" fmla="*/ 176 h 317"/>
                <a:gd name="T54" fmla="*/ 82 w 284"/>
                <a:gd name="T55" fmla="*/ 317 h 317"/>
                <a:gd name="T56" fmla="*/ 0 w 284"/>
                <a:gd name="T57" fmla="*/ 317 h 317"/>
                <a:gd name="T58" fmla="*/ 0 w 284"/>
                <a:gd name="T59" fmla="*/ 7 h 317"/>
                <a:gd name="T60" fmla="*/ 77 w 284"/>
                <a:gd name="T61" fmla="*/ 7 h 317"/>
                <a:gd name="T62" fmla="*/ 77 w 284"/>
                <a:gd name="T63" fmla="*/ 53 h 317"/>
                <a:gd name="T64" fmla="*/ 87 w 284"/>
                <a:gd name="T65" fmla="*/ 41 h 317"/>
                <a:gd name="T66" fmla="*/ 99 w 284"/>
                <a:gd name="T67" fmla="*/ 30 h 317"/>
                <a:gd name="T68" fmla="*/ 110 w 284"/>
                <a:gd name="T69" fmla="*/ 21 h 317"/>
                <a:gd name="T70" fmla="*/ 123 w 284"/>
                <a:gd name="T71" fmla="*/ 14 h 317"/>
                <a:gd name="T72" fmla="*/ 136 w 284"/>
                <a:gd name="T73" fmla="*/ 8 h 317"/>
                <a:gd name="T74" fmla="*/ 150 w 284"/>
                <a:gd name="T75" fmla="*/ 4 h 317"/>
                <a:gd name="T76" fmla="*/ 165 w 284"/>
                <a:gd name="T77" fmla="*/ 1 h 317"/>
                <a:gd name="T78" fmla="*/ 180 w 284"/>
                <a:gd name="T79" fmla="*/ 0 h 317"/>
                <a:gd name="T80" fmla="*/ 192 w 284"/>
                <a:gd name="T81" fmla="*/ 1 h 317"/>
                <a:gd name="T82" fmla="*/ 205 w 284"/>
                <a:gd name="T83" fmla="*/ 3 h 317"/>
                <a:gd name="T84" fmla="*/ 218 w 284"/>
                <a:gd name="T85" fmla="*/ 6 h 317"/>
                <a:gd name="T86" fmla="*/ 229 w 284"/>
                <a:gd name="T87" fmla="*/ 11 h 317"/>
                <a:gd name="T88" fmla="*/ 240 w 284"/>
                <a:gd name="T89" fmla="*/ 15 h 317"/>
                <a:gd name="T90" fmla="*/ 249 w 284"/>
                <a:gd name="T91" fmla="*/ 21 h 317"/>
                <a:gd name="T92" fmla="*/ 256 w 284"/>
                <a:gd name="T93" fmla="*/ 28 h 317"/>
                <a:gd name="T94" fmla="*/ 263 w 284"/>
                <a:gd name="T95" fmla="*/ 35 h 317"/>
                <a:gd name="T96" fmla="*/ 269 w 284"/>
                <a:gd name="T97" fmla="*/ 43 h 317"/>
                <a:gd name="T98" fmla="*/ 273 w 284"/>
                <a:gd name="T99" fmla="*/ 51 h 317"/>
                <a:gd name="T100" fmla="*/ 277 w 284"/>
                <a:gd name="T101" fmla="*/ 60 h 317"/>
                <a:gd name="T102" fmla="*/ 279 w 284"/>
                <a:gd name="T103" fmla="*/ 69 h 317"/>
                <a:gd name="T104" fmla="*/ 282 w 284"/>
                <a:gd name="T105" fmla="*/ 80 h 317"/>
                <a:gd name="T106" fmla="*/ 283 w 284"/>
                <a:gd name="T107" fmla="*/ 92 h 317"/>
                <a:gd name="T108" fmla="*/ 284 w 284"/>
                <a:gd name="T109" fmla="*/ 107 h 317"/>
                <a:gd name="T110" fmla="*/ 284 w 284"/>
                <a:gd name="T111" fmla="*/ 125 h 317"/>
                <a:gd name="T112" fmla="*/ 284 w 284"/>
                <a:gd name="T113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4" h="317">
                  <a:moveTo>
                    <a:pt x="284" y="317"/>
                  </a:moveTo>
                  <a:lnTo>
                    <a:pt x="202" y="317"/>
                  </a:lnTo>
                  <a:lnTo>
                    <a:pt x="202" y="159"/>
                  </a:lnTo>
                  <a:lnTo>
                    <a:pt x="202" y="136"/>
                  </a:lnTo>
                  <a:lnTo>
                    <a:pt x="201" y="118"/>
                  </a:lnTo>
                  <a:lnTo>
                    <a:pt x="198" y="104"/>
                  </a:lnTo>
                  <a:lnTo>
                    <a:pt x="196" y="95"/>
                  </a:lnTo>
                  <a:lnTo>
                    <a:pt x="194" y="87"/>
                  </a:lnTo>
                  <a:lnTo>
                    <a:pt x="189" y="81"/>
                  </a:lnTo>
                  <a:lnTo>
                    <a:pt x="184" y="76"/>
                  </a:lnTo>
                  <a:lnTo>
                    <a:pt x="180" y="72"/>
                  </a:lnTo>
                  <a:lnTo>
                    <a:pt x="173" y="68"/>
                  </a:lnTo>
                  <a:lnTo>
                    <a:pt x="166" y="65"/>
                  </a:lnTo>
                  <a:lnTo>
                    <a:pt x="159" y="64"/>
                  </a:lnTo>
                  <a:lnTo>
                    <a:pt x="151" y="64"/>
                  </a:lnTo>
                  <a:lnTo>
                    <a:pt x="140" y="64"/>
                  </a:lnTo>
                  <a:lnTo>
                    <a:pt x="130" y="66"/>
                  </a:lnTo>
                  <a:lnTo>
                    <a:pt x="121" y="69"/>
                  </a:lnTo>
                  <a:lnTo>
                    <a:pt x="113" y="75"/>
                  </a:lnTo>
                  <a:lnTo>
                    <a:pt x="104" y="81"/>
                  </a:lnTo>
                  <a:lnTo>
                    <a:pt x="98" y="88"/>
                  </a:lnTo>
                  <a:lnTo>
                    <a:pt x="93" y="97"/>
                  </a:lnTo>
                  <a:lnTo>
                    <a:pt x="89" y="105"/>
                  </a:lnTo>
                  <a:lnTo>
                    <a:pt x="86" y="118"/>
                  </a:lnTo>
                  <a:lnTo>
                    <a:pt x="85" y="133"/>
                  </a:lnTo>
                  <a:lnTo>
                    <a:pt x="84" y="152"/>
                  </a:lnTo>
                  <a:lnTo>
                    <a:pt x="82" y="176"/>
                  </a:lnTo>
                  <a:lnTo>
                    <a:pt x="82" y="317"/>
                  </a:lnTo>
                  <a:lnTo>
                    <a:pt x="0" y="317"/>
                  </a:lnTo>
                  <a:lnTo>
                    <a:pt x="0" y="7"/>
                  </a:lnTo>
                  <a:lnTo>
                    <a:pt x="77" y="7"/>
                  </a:lnTo>
                  <a:lnTo>
                    <a:pt x="77" y="53"/>
                  </a:lnTo>
                  <a:lnTo>
                    <a:pt x="87" y="41"/>
                  </a:lnTo>
                  <a:lnTo>
                    <a:pt x="99" y="30"/>
                  </a:lnTo>
                  <a:lnTo>
                    <a:pt x="110" y="21"/>
                  </a:lnTo>
                  <a:lnTo>
                    <a:pt x="123" y="14"/>
                  </a:lnTo>
                  <a:lnTo>
                    <a:pt x="136" y="8"/>
                  </a:lnTo>
                  <a:lnTo>
                    <a:pt x="150" y="4"/>
                  </a:lnTo>
                  <a:lnTo>
                    <a:pt x="165" y="1"/>
                  </a:lnTo>
                  <a:lnTo>
                    <a:pt x="180" y="0"/>
                  </a:lnTo>
                  <a:lnTo>
                    <a:pt x="192" y="1"/>
                  </a:lnTo>
                  <a:lnTo>
                    <a:pt x="205" y="3"/>
                  </a:lnTo>
                  <a:lnTo>
                    <a:pt x="218" y="6"/>
                  </a:lnTo>
                  <a:lnTo>
                    <a:pt x="229" y="11"/>
                  </a:lnTo>
                  <a:lnTo>
                    <a:pt x="240" y="15"/>
                  </a:lnTo>
                  <a:lnTo>
                    <a:pt x="249" y="21"/>
                  </a:lnTo>
                  <a:lnTo>
                    <a:pt x="256" y="28"/>
                  </a:lnTo>
                  <a:lnTo>
                    <a:pt x="263" y="35"/>
                  </a:lnTo>
                  <a:lnTo>
                    <a:pt x="269" y="43"/>
                  </a:lnTo>
                  <a:lnTo>
                    <a:pt x="273" y="51"/>
                  </a:lnTo>
                  <a:lnTo>
                    <a:pt x="277" y="60"/>
                  </a:lnTo>
                  <a:lnTo>
                    <a:pt x="279" y="69"/>
                  </a:lnTo>
                  <a:lnTo>
                    <a:pt x="282" y="80"/>
                  </a:lnTo>
                  <a:lnTo>
                    <a:pt x="283" y="92"/>
                  </a:lnTo>
                  <a:lnTo>
                    <a:pt x="284" y="107"/>
                  </a:lnTo>
                  <a:lnTo>
                    <a:pt x="284" y="125"/>
                  </a:lnTo>
                  <a:lnTo>
                    <a:pt x="284" y="31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5" name="Freeform 84"/>
            <p:cNvSpPr>
              <a:spLocks noEditPoints="1"/>
            </p:cNvSpPr>
            <p:nvPr userDrawn="1"/>
          </p:nvSpPr>
          <p:spPr bwMode="auto">
            <a:xfrm>
              <a:off x="1463" y="294"/>
              <a:ext cx="58" cy="65"/>
            </a:xfrm>
            <a:custGeom>
              <a:avLst/>
              <a:gdLst>
                <a:gd name="T0" fmla="*/ 173 w 292"/>
                <a:gd name="T1" fmla="*/ 174 h 324"/>
                <a:gd name="T2" fmla="*/ 127 w 292"/>
                <a:gd name="T3" fmla="*/ 184 h 324"/>
                <a:gd name="T4" fmla="*/ 99 w 292"/>
                <a:gd name="T5" fmla="*/ 195 h 324"/>
                <a:gd name="T6" fmla="*/ 83 w 292"/>
                <a:gd name="T7" fmla="*/ 215 h 324"/>
                <a:gd name="T8" fmla="*/ 86 w 292"/>
                <a:gd name="T9" fmla="*/ 240 h 324"/>
                <a:gd name="T10" fmla="*/ 102 w 292"/>
                <a:gd name="T11" fmla="*/ 259 h 324"/>
                <a:gd name="T12" fmla="*/ 129 w 292"/>
                <a:gd name="T13" fmla="*/ 266 h 324"/>
                <a:gd name="T14" fmla="*/ 160 w 292"/>
                <a:gd name="T15" fmla="*/ 258 h 324"/>
                <a:gd name="T16" fmla="*/ 183 w 292"/>
                <a:gd name="T17" fmla="*/ 238 h 324"/>
                <a:gd name="T18" fmla="*/ 191 w 292"/>
                <a:gd name="T19" fmla="*/ 218 h 324"/>
                <a:gd name="T20" fmla="*/ 193 w 292"/>
                <a:gd name="T21" fmla="*/ 184 h 324"/>
                <a:gd name="T22" fmla="*/ 8 w 292"/>
                <a:gd name="T23" fmla="*/ 89 h 324"/>
                <a:gd name="T24" fmla="*/ 21 w 292"/>
                <a:gd name="T25" fmla="*/ 58 h 324"/>
                <a:gd name="T26" fmla="*/ 38 w 292"/>
                <a:gd name="T27" fmla="*/ 35 h 324"/>
                <a:gd name="T28" fmla="*/ 60 w 292"/>
                <a:gd name="T29" fmla="*/ 18 h 324"/>
                <a:gd name="T30" fmla="*/ 90 w 292"/>
                <a:gd name="T31" fmla="*/ 6 h 324"/>
                <a:gd name="T32" fmla="*/ 129 w 292"/>
                <a:gd name="T33" fmla="*/ 1 h 324"/>
                <a:gd name="T34" fmla="*/ 191 w 292"/>
                <a:gd name="T35" fmla="*/ 4 h 324"/>
                <a:gd name="T36" fmla="*/ 218 w 292"/>
                <a:gd name="T37" fmla="*/ 11 h 324"/>
                <a:gd name="T38" fmla="*/ 248 w 292"/>
                <a:gd name="T39" fmla="*/ 28 h 324"/>
                <a:gd name="T40" fmla="*/ 265 w 292"/>
                <a:gd name="T41" fmla="*/ 52 h 324"/>
                <a:gd name="T42" fmla="*/ 271 w 292"/>
                <a:gd name="T43" fmla="*/ 75 h 324"/>
                <a:gd name="T44" fmla="*/ 273 w 292"/>
                <a:gd name="T45" fmla="*/ 214 h 324"/>
                <a:gd name="T46" fmla="*/ 276 w 292"/>
                <a:gd name="T47" fmla="*/ 264 h 324"/>
                <a:gd name="T48" fmla="*/ 283 w 292"/>
                <a:gd name="T49" fmla="*/ 295 h 324"/>
                <a:gd name="T50" fmla="*/ 211 w 292"/>
                <a:gd name="T51" fmla="*/ 317 h 324"/>
                <a:gd name="T52" fmla="*/ 200 w 292"/>
                <a:gd name="T53" fmla="*/ 286 h 324"/>
                <a:gd name="T54" fmla="*/ 178 w 292"/>
                <a:gd name="T55" fmla="*/ 301 h 324"/>
                <a:gd name="T56" fmla="*/ 143 w 292"/>
                <a:gd name="T57" fmla="*/ 318 h 324"/>
                <a:gd name="T58" fmla="*/ 103 w 292"/>
                <a:gd name="T59" fmla="*/ 324 h 324"/>
                <a:gd name="T60" fmla="*/ 71 w 292"/>
                <a:gd name="T61" fmla="*/ 320 h 324"/>
                <a:gd name="T62" fmla="*/ 43 w 292"/>
                <a:gd name="T63" fmla="*/ 309 h 324"/>
                <a:gd name="T64" fmla="*/ 21 w 292"/>
                <a:gd name="T65" fmla="*/ 290 h 324"/>
                <a:gd name="T66" fmla="*/ 7 w 292"/>
                <a:gd name="T67" fmla="*/ 268 h 324"/>
                <a:gd name="T68" fmla="*/ 1 w 292"/>
                <a:gd name="T69" fmla="*/ 242 h 324"/>
                <a:gd name="T70" fmla="*/ 4 w 292"/>
                <a:gd name="T71" fmla="*/ 207 h 324"/>
                <a:gd name="T72" fmla="*/ 20 w 292"/>
                <a:gd name="T73" fmla="*/ 175 h 324"/>
                <a:gd name="T74" fmla="*/ 48 w 292"/>
                <a:gd name="T75" fmla="*/ 154 h 324"/>
                <a:gd name="T76" fmla="*/ 94 w 292"/>
                <a:gd name="T77" fmla="*/ 140 h 324"/>
                <a:gd name="T78" fmla="*/ 162 w 292"/>
                <a:gd name="T79" fmla="*/ 125 h 324"/>
                <a:gd name="T80" fmla="*/ 193 w 292"/>
                <a:gd name="T81" fmla="*/ 107 h 324"/>
                <a:gd name="T82" fmla="*/ 186 w 292"/>
                <a:gd name="T83" fmla="*/ 79 h 324"/>
                <a:gd name="T84" fmla="*/ 164 w 292"/>
                <a:gd name="T85" fmla="*/ 66 h 324"/>
                <a:gd name="T86" fmla="*/ 127 w 292"/>
                <a:gd name="T87" fmla="*/ 64 h 324"/>
                <a:gd name="T88" fmla="*/ 103 w 292"/>
                <a:gd name="T89" fmla="*/ 72 h 324"/>
                <a:gd name="T90" fmla="*/ 87 w 292"/>
                <a:gd name="T91" fmla="*/ 92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2" h="324">
                  <a:moveTo>
                    <a:pt x="193" y="168"/>
                  </a:moveTo>
                  <a:lnTo>
                    <a:pt x="184" y="171"/>
                  </a:lnTo>
                  <a:lnTo>
                    <a:pt x="173" y="174"/>
                  </a:lnTo>
                  <a:lnTo>
                    <a:pt x="159" y="177"/>
                  </a:lnTo>
                  <a:lnTo>
                    <a:pt x="144" y="181"/>
                  </a:lnTo>
                  <a:lnTo>
                    <a:pt x="127" y="184"/>
                  </a:lnTo>
                  <a:lnTo>
                    <a:pt x="115" y="188"/>
                  </a:lnTo>
                  <a:lnTo>
                    <a:pt x="105" y="191"/>
                  </a:lnTo>
                  <a:lnTo>
                    <a:pt x="99" y="195"/>
                  </a:lnTo>
                  <a:lnTo>
                    <a:pt x="92" y="201"/>
                  </a:lnTo>
                  <a:lnTo>
                    <a:pt x="87" y="207"/>
                  </a:lnTo>
                  <a:lnTo>
                    <a:pt x="83" y="215"/>
                  </a:lnTo>
                  <a:lnTo>
                    <a:pt x="82" y="224"/>
                  </a:lnTo>
                  <a:lnTo>
                    <a:pt x="83" y="232"/>
                  </a:lnTo>
                  <a:lnTo>
                    <a:pt x="86" y="240"/>
                  </a:lnTo>
                  <a:lnTo>
                    <a:pt x="89" y="247"/>
                  </a:lnTo>
                  <a:lnTo>
                    <a:pt x="95" y="253"/>
                  </a:lnTo>
                  <a:lnTo>
                    <a:pt x="102" y="259"/>
                  </a:lnTo>
                  <a:lnTo>
                    <a:pt x="110" y="263"/>
                  </a:lnTo>
                  <a:lnTo>
                    <a:pt x="118" y="265"/>
                  </a:lnTo>
                  <a:lnTo>
                    <a:pt x="129" y="266"/>
                  </a:lnTo>
                  <a:lnTo>
                    <a:pt x="139" y="265"/>
                  </a:lnTo>
                  <a:lnTo>
                    <a:pt x="149" y="263"/>
                  </a:lnTo>
                  <a:lnTo>
                    <a:pt x="160" y="258"/>
                  </a:lnTo>
                  <a:lnTo>
                    <a:pt x="170" y="251"/>
                  </a:lnTo>
                  <a:lnTo>
                    <a:pt x="177" y="245"/>
                  </a:lnTo>
                  <a:lnTo>
                    <a:pt x="183" y="238"/>
                  </a:lnTo>
                  <a:lnTo>
                    <a:pt x="188" y="232"/>
                  </a:lnTo>
                  <a:lnTo>
                    <a:pt x="190" y="225"/>
                  </a:lnTo>
                  <a:lnTo>
                    <a:pt x="191" y="218"/>
                  </a:lnTo>
                  <a:lnTo>
                    <a:pt x="192" y="209"/>
                  </a:lnTo>
                  <a:lnTo>
                    <a:pt x="193" y="198"/>
                  </a:lnTo>
                  <a:lnTo>
                    <a:pt x="193" y="184"/>
                  </a:lnTo>
                  <a:lnTo>
                    <a:pt x="193" y="168"/>
                  </a:lnTo>
                  <a:close/>
                  <a:moveTo>
                    <a:pt x="83" y="102"/>
                  </a:moveTo>
                  <a:lnTo>
                    <a:pt x="8" y="89"/>
                  </a:lnTo>
                  <a:lnTo>
                    <a:pt x="12" y="77"/>
                  </a:lnTo>
                  <a:lnTo>
                    <a:pt x="16" y="67"/>
                  </a:lnTo>
                  <a:lnTo>
                    <a:pt x="21" y="58"/>
                  </a:lnTo>
                  <a:lnTo>
                    <a:pt x="26" y="50"/>
                  </a:lnTo>
                  <a:lnTo>
                    <a:pt x="31" y="42"/>
                  </a:lnTo>
                  <a:lnTo>
                    <a:pt x="38" y="35"/>
                  </a:lnTo>
                  <a:lnTo>
                    <a:pt x="44" y="28"/>
                  </a:lnTo>
                  <a:lnTo>
                    <a:pt x="52" y="22"/>
                  </a:lnTo>
                  <a:lnTo>
                    <a:pt x="60" y="18"/>
                  </a:lnTo>
                  <a:lnTo>
                    <a:pt x="70" y="13"/>
                  </a:lnTo>
                  <a:lnTo>
                    <a:pt x="79" y="10"/>
                  </a:lnTo>
                  <a:lnTo>
                    <a:pt x="90" y="6"/>
                  </a:lnTo>
                  <a:lnTo>
                    <a:pt x="102" y="4"/>
                  </a:lnTo>
                  <a:lnTo>
                    <a:pt x="115" y="1"/>
                  </a:lnTo>
                  <a:lnTo>
                    <a:pt x="129" y="1"/>
                  </a:lnTo>
                  <a:lnTo>
                    <a:pt x="144" y="0"/>
                  </a:lnTo>
                  <a:lnTo>
                    <a:pt x="169" y="1"/>
                  </a:lnTo>
                  <a:lnTo>
                    <a:pt x="191" y="4"/>
                  </a:lnTo>
                  <a:lnTo>
                    <a:pt x="202" y="6"/>
                  </a:lnTo>
                  <a:lnTo>
                    <a:pt x="210" y="8"/>
                  </a:lnTo>
                  <a:lnTo>
                    <a:pt x="218" y="11"/>
                  </a:lnTo>
                  <a:lnTo>
                    <a:pt x="225" y="14"/>
                  </a:lnTo>
                  <a:lnTo>
                    <a:pt x="237" y="21"/>
                  </a:lnTo>
                  <a:lnTo>
                    <a:pt x="248" y="28"/>
                  </a:lnTo>
                  <a:lnTo>
                    <a:pt x="257" y="37"/>
                  </a:lnTo>
                  <a:lnTo>
                    <a:pt x="263" y="46"/>
                  </a:lnTo>
                  <a:lnTo>
                    <a:pt x="265" y="52"/>
                  </a:lnTo>
                  <a:lnTo>
                    <a:pt x="267" y="59"/>
                  </a:lnTo>
                  <a:lnTo>
                    <a:pt x="270" y="66"/>
                  </a:lnTo>
                  <a:lnTo>
                    <a:pt x="271" y="75"/>
                  </a:lnTo>
                  <a:lnTo>
                    <a:pt x="273" y="95"/>
                  </a:lnTo>
                  <a:lnTo>
                    <a:pt x="274" y="120"/>
                  </a:lnTo>
                  <a:lnTo>
                    <a:pt x="273" y="214"/>
                  </a:lnTo>
                  <a:lnTo>
                    <a:pt x="273" y="234"/>
                  </a:lnTo>
                  <a:lnTo>
                    <a:pt x="274" y="250"/>
                  </a:lnTo>
                  <a:lnTo>
                    <a:pt x="276" y="264"/>
                  </a:lnTo>
                  <a:lnTo>
                    <a:pt x="277" y="275"/>
                  </a:lnTo>
                  <a:lnTo>
                    <a:pt x="279" y="284"/>
                  </a:lnTo>
                  <a:lnTo>
                    <a:pt x="283" y="295"/>
                  </a:lnTo>
                  <a:lnTo>
                    <a:pt x="287" y="305"/>
                  </a:lnTo>
                  <a:lnTo>
                    <a:pt x="292" y="317"/>
                  </a:lnTo>
                  <a:lnTo>
                    <a:pt x="211" y="317"/>
                  </a:lnTo>
                  <a:lnTo>
                    <a:pt x="207" y="306"/>
                  </a:lnTo>
                  <a:lnTo>
                    <a:pt x="203" y="293"/>
                  </a:lnTo>
                  <a:lnTo>
                    <a:pt x="200" y="286"/>
                  </a:lnTo>
                  <a:lnTo>
                    <a:pt x="199" y="282"/>
                  </a:lnTo>
                  <a:lnTo>
                    <a:pt x="189" y="293"/>
                  </a:lnTo>
                  <a:lnTo>
                    <a:pt x="178" y="301"/>
                  </a:lnTo>
                  <a:lnTo>
                    <a:pt x="167" y="307"/>
                  </a:lnTo>
                  <a:lnTo>
                    <a:pt x="155" y="313"/>
                  </a:lnTo>
                  <a:lnTo>
                    <a:pt x="143" y="318"/>
                  </a:lnTo>
                  <a:lnTo>
                    <a:pt x="130" y="320"/>
                  </a:lnTo>
                  <a:lnTo>
                    <a:pt x="117" y="322"/>
                  </a:lnTo>
                  <a:lnTo>
                    <a:pt x="103" y="324"/>
                  </a:lnTo>
                  <a:lnTo>
                    <a:pt x="92" y="322"/>
                  </a:lnTo>
                  <a:lnTo>
                    <a:pt x="81" y="321"/>
                  </a:lnTo>
                  <a:lnTo>
                    <a:pt x="71" y="320"/>
                  </a:lnTo>
                  <a:lnTo>
                    <a:pt x="60" y="317"/>
                  </a:lnTo>
                  <a:lnTo>
                    <a:pt x="51" y="313"/>
                  </a:lnTo>
                  <a:lnTo>
                    <a:pt x="43" y="309"/>
                  </a:lnTo>
                  <a:lnTo>
                    <a:pt x="35" y="303"/>
                  </a:lnTo>
                  <a:lnTo>
                    <a:pt x="28" y="297"/>
                  </a:lnTo>
                  <a:lnTo>
                    <a:pt x="21" y="290"/>
                  </a:lnTo>
                  <a:lnTo>
                    <a:pt x="16" y="283"/>
                  </a:lnTo>
                  <a:lnTo>
                    <a:pt x="11" y="276"/>
                  </a:lnTo>
                  <a:lnTo>
                    <a:pt x="7" y="268"/>
                  </a:lnTo>
                  <a:lnTo>
                    <a:pt x="5" y="259"/>
                  </a:lnTo>
                  <a:lnTo>
                    <a:pt x="2" y="251"/>
                  </a:lnTo>
                  <a:lnTo>
                    <a:pt x="1" y="242"/>
                  </a:lnTo>
                  <a:lnTo>
                    <a:pt x="0" y="232"/>
                  </a:lnTo>
                  <a:lnTo>
                    <a:pt x="1" y="219"/>
                  </a:lnTo>
                  <a:lnTo>
                    <a:pt x="4" y="207"/>
                  </a:lnTo>
                  <a:lnTo>
                    <a:pt x="7" y="196"/>
                  </a:lnTo>
                  <a:lnTo>
                    <a:pt x="13" y="186"/>
                  </a:lnTo>
                  <a:lnTo>
                    <a:pt x="20" y="175"/>
                  </a:lnTo>
                  <a:lnTo>
                    <a:pt x="28" y="167"/>
                  </a:lnTo>
                  <a:lnTo>
                    <a:pt x="37" y="160"/>
                  </a:lnTo>
                  <a:lnTo>
                    <a:pt x="48" y="154"/>
                  </a:lnTo>
                  <a:lnTo>
                    <a:pt x="60" y="149"/>
                  </a:lnTo>
                  <a:lnTo>
                    <a:pt x="75" y="144"/>
                  </a:lnTo>
                  <a:lnTo>
                    <a:pt x="94" y="140"/>
                  </a:lnTo>
                  <a:lnTo>
                    <a:pt x="114" y="135"/>
                  </a:lnTo>
                  <a:lnTo>
                    <a:pt x="140" y="129"/>
                  </a:lnTo>
                  <a:lnTo>
                    <a:pt x="162" y="125"/>
                  </a:lnTo>
                  <a:lnTo>
                    <a:pt x="180" y="120"/>
                  </a:lnTo>
                  <a:lnTo>
                    <a:pt x="193" y="115"/>
                  </a:lnTo>
                  <a:lnTo>
                    <a:pt x="193" y="107"/>
                  </a:lnTo>
                  <a:lnTo>
                    <a:pt x="192" y="96"/>
                  </a:lnTo>
                  <a:lnTo>
                    <a:pt x="190" y="87"/>
                  </a:lnTo>
                  <a:lnTo>
                    <a:pt x="186" y="79"/>
                  </a:lnTo>
                  <a:lnTo>
                    <a:pt x="182" y="73"/>
                  </a:lnTo>
                  <a:lnTo>
                    <a:pt x="175" y="69"/>
                  </a:lnTo>
                  <a:lnTo>
                    <a:pt x="164" y="66"/>
                  </a:lnTo>
                  <a:lnTo>
                    <a:pt x="153" y="64"/>
                  </a:lnTo>
                  <a:lnTo>
                    <a:pt x="138" y="64"/>
                  </a:lnTo>
                  <a:lnTo>
                    <a:pt x="127" y="64"/>
                  </a:lnTo>
                  <a:lnTo>
                    <a:pt x="118" y="65"/>
                  </a:lnTo>
                  <a:lnTo>
                    <a:pt x="110" y="68"/>
                  </a:lnTo>
                  <a:lnTo>
                    <a:pt x="103" y="72"/>
                  </a:lnTo>
                  <a:lnTo>
                    <a:pt x="97" y="77"/>
                  </a:lnTo>
                  <a:lnTo>
                    <a:pt x="93" y="83"/>
                  </a:lnTo>
                  <a:lnTo>
                    <a:pt x="87" y="92"/>
                  </a:lnTo>
                  <a:lnTo>
                    <a:pt x="83" y="102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7" name="Freeform 85"/>
            <p:cNvSpPr>
              <a:spLocks/>
            </p:cNvSpPr>
            <p:nvPr userDrawn="1"/>
          </p:nvSpPr>
          <p:spPr bwMode="auto">
            <a:xfrm>
              <a:off x="1534" y="294"/>
              <a:ext cx="56" cy="64"/>
            </a:xfrm>
            <a:custGeom>
              <a:avLst/>
              <a:gdLst>
                <a:gd name="T0" fmla="*/ 284 w 284"/>
                <a:gd name="T1" fmla="*/ 317 h 317"/>
                <a:gd name="T2" fmla="*/ 202 w 284"/>
                <a:gd name="T3" fmla="*/ 317 h 317"/>
                <a:gd name="T4" fmla="*/ 202 w 284"/>
                <a:gd name="T5" fmla="*/ 159 h 317"/>
                <a:gd name="T6" fmla="*/ 200 w 284"/>
                <a:gd name="T7" fmla="*/ 136 h 317"/>
                <a:gd name="T8" fmla="*/ 200 w 284"/>
                <a:gd name="T9" fmla="*/ 118 h 317"/>
                <a:gd name="T10" fmla="*/ 198 w 284"/>
                <a:gd name="T11" fmla="*/ 104 h 317"/>
                <a:gd name="T12" fmla="*/ 196 w 284"/>
                <a:gd name="T13" fmla="*/ 95 h 317"/>
                <a:gd name="T14" fmla="*/ 194 w 284"/>
                <a:gd name="T15" fmla="*/ 87 h 317"/>
                <a:gd name="T16" fmla="*/ 189 w 284"/>
                <a:gd name="T17" fmla="*/ 81 h 317"/>
                <a:gd name="T18" fmla="*/ 184 w 284"/>
                <a:gd name="T19" fmla="*/ 76 h 317"/>
                <a:gd name="T20" fmla="*/ 178 w 284"/>
                <a:gd name="T21" fmla="*/ 72 h 317"/>
                <a:gd name="T22" fmla="*/ 173 w 284"/>
                <a:gd name="T23" fmla="*/ 68 h 317"/>
                <a:gd name="T24" fmla="*/ 166 w 284"/>
                <a:gd name="T25" fmla="*/ 65 h 317"/>
                <a:gd name="T26" fmla="*/ 159 w 284"/>
                <a:gd name="T27" fmla="*/ 64 h 317"/>
                <a:gd name="T28" fmla="*/ 151 w 284"/>
                <a:gd name="T29" fmla="*/ 64 h 317"/>
                <a:gd name="T30" fmla="*/ 140 w 284"/>
                <a:gd name="T31" fmla="*/ 64 h 317"/>
                <a:gd name="T32" fmla="*/ 130 w 284"/>
                <a:gd name="T33" fmla="*/ 66 h 317"/>
                <a:gd name="T34" fmla="*/ 121 w 284"/>
                <a:gd name="T35" fmla="*/ 69 h 317"/>
                <a:gd name="T36" fmla="*/ 113 w 284"/>
                <a:gd name="T37" fmla="*/ 75 h 317"/>
                <a:gd name="T38" fmla="*/ 104 w 284"/>
                <a:gd name="T39" fmla="*/ 81 h 317"/>
                <a:gd name="T40" fmla="*/ 97 w 284"/>
                <a:gd name="T41" fmla="*/ 88 h 317"/>
                <a:gd name="T42" fmla="*/ 93 w 284"/>
                <a:gd name="T43" fmla="*/ 97 h 317"/>
                <a:gd name="T44" fmla="*/ 89 w 284"/>
                <a:gd name="T45" fmla="*/ 105 h 317"/>
                <a:gd name="T46" fmla="*/ 86 w 284"/>
                <a:gd name="T47" fmla="*/ 118 h 317"/>
                <a:gd name="T48" fmla="*/ 84 w 284"/>
                <a:gd name="T49" fmla="*/ 133 h 317"/>
                <a:gd name="T50" fmla="*/ 82 w 284"/>
                <a:gd name="T51" fmla="*/ 152 h 317"/>
                <a:gd name="T52" fmla="*/ 82 w 284"/>
                <a:gd name="T53" fmla="*/ 176 h 317"/>
                <a:gd name="T54" fmla="*/ 82 w 284"/>
                <a:gd name="T55" fmla="*/ 317 h 317"/>
                <a:gd name="T56" fmla="*/ 0 w 284"/>
                <a:gd name="T57" fmla="*/ 317 h 317"/>
                <a:gd name="T58" fmla="*/ 0 w 284"/>
                <a:gd name="T59" fmla="*/ 7 h 317"/>
                <a:gd name="T60" fmla="*/ 77 w 284"/>
                <a:gd name="T61" fmla="*/ 7 h 317"/>
                <a:gd name="T62" fmla="*/ 77 w 284"/>
                <a:gd name="T63" fmla="*/ 53 h 317"/>
                <a:gd name="T64" fmla="*/ 87 w 284"/>
                <a:gd name="T65" fmla="*/ 41 h 317"/>
                <a:gd name="T66" fmla="*/ 99 w 284"/>
                <a:gd name="T67" fmla="*/ 30 h 317"/>
                <a:gd name="T68" fmla="*/ 110 w 284"/>
                <a:gd name="T69" fmla="*/ 21 h 317"/>
                <a:gd name="T70" fmla="*/ 123 w 284"/>
                <a:gd name="T71" fmla="*/ 14 h 317"/>
                <a:gd name="T72" fmla="*/ 136 w 284"/>
                <a:gd name="T73" fmla="*/ 8 h 317"/>
                <a:gd name="T74" fmla="*/ 150 w 284"/>
                <a:gd name="T75" fmla="*/ 4 h 317"/>
                <a:gd name="T76" fmla="*/ 163 w 284"/>
                <a:gd name="T77" fmla="*/ 1 h 317"/>
                <a:gd name="T78" fmla="*/ 178 w 284"/>
                <a:gd name="T79" fmla="*/ 0 h 317"/>
                <a:gd name="T80" fmla="*/ 192 w 284"/>
                <a:gd name="T81" fmla="*/ 1 h 317"/>
                <a:gd name="T82" fmla="*/ 205 w 284"/>
                <a:gd name="T83" fmla="*/ 3 h 317"/>
                <a:gd name="T84" fmla="*/ 217 w 284"/>
                <a:gd name="T85" fmla="*/ 6 h 317"/>
                <a:gd name="T86" fmla="*/ 228 w 284"/>
                <a:gd name="T87" fmla="*/ 11 h 317"/>
                <a:gd name="T88" fmla="*/ 240 w 284"/>
                <a:gd name="T89" fmla="*/ 15 h 317"/>
                <a:gd name="T90" fmla="*/ 249 w 284"/>
                <a:gd name="T91" fmla="*/ 21 h 317"/>
                <a:gd name="T92" fmla="*/ 256 w 284"/>
                <a:gd name="T93" fmla="*/ 28 h 317"/>
                <a:gd name="T94" fmla="*/ 263 w 284"/>
                <a:gd name="T95" fmla="*/ 35 h 317"/>
                <a:gd name="T96" fmla="*/ 268 w 284"/>
                <a:gd name="T97" fmla="*/ 43 h 317"/>
                <a:gd name="T98" fmla="*/ 272 w 284"/>
                <a:gd name="T99" fmla="*/ 51 h 317"/>
                <a:gd name="T100" fmla="*/ 276 w 284"/>
                <a:gd name="T101" fmla="*/ 60 h 317"/>
                <a:gd name="T102" fmla="*/ 279 w 284"/>
                <a:gd name="T103" fmla="*/ 69 h 317"/>
                <a:gd name="T104" fmla="*/ 280 w 284"/>
                <a:gd name="T105" fmla="*/ 80 h 317"/>
                <a:gd name="T106" fmla="*/ 283 w 284"/>
                <a:gd name="T107" fmla="*/ 92 h 317"/>
                <a:gd name="T108" fmla="*/ 283 w 284"/>
                <a:gd name="T109" fmla="*/ 107 h 317"/>
                <a:gd name="T110" fmla="*/ 284 w 284"/>
                <a:gd name="T111" fmla="*/ 125 h 317"/>
                <a:gd name="T112" fmla="*/ 284 w 284"/>
                <a:gd name="T113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4" h="317">
                  <a:moveTo>
                    <a:pt x="284" y="317"/>
                  </a:moveTo>
                  <a:lnTo>
                    <a:pt x="202" y="317"/>
                  </a:lnTo>
                  <a:lnTo>
                    <a:pt x="202" y="159"/>
                  </a:lnTo>
                  <a:lnTo>
                    <a:pt x="200" y="136"/>
                  </a:lnTo>
                  <a:lnTo>
                    <a:pt x="200" y="118"/>
                  </a:lnTo>
                  <a:lnTo>
                    <a:pt x="198" y="104"/>
                  </a:lnTo>
                  <a:lnTo>
                    <a:pt x="196" y="95"/>
                  </a:lnTo>
                  <a:lnTo>
                    <a:pt x="194" y="87"/>
                  </a:lnTo>
                  <a:lnTo>
                    <a:pt x="189" y="81"/>
                  </a:lnTo>
                  <a:lnTo>
                    <a:pt x="184" y="76"/>
                  </a:lnTo>
                  <a:lnTo>
                    <a:pt x="178" y="72"/>
                  </a:lnTo>
                  <a:lnTo>
                    <a:pt x="173" y="68"/>
                  </a:lnTo>
                  <a:lnTo>
                    <a:pt x="166" y="65"/>
                  </a:lnTo>
                  <a:lnTo>
                    <a:pt x="159" y="64"/>
                  </a:lnTo>
                  <a:lnTo>
                    <a:pt x="151" y="64"/>
                  </a:lnTo>
                  <a:lnTo>
                    <a:pt x="140" y="64"/>
                  </a:lnTo>
                  <a:lnTo>
                    <a:pt x="130" y="66"/>
                  </a:lnTo>
                  <a:lnTo>
                    <a:pt x="121" y="69"/>
                  </a:lnTo>
                  <a:lnTo>
                    <a:pt x="113" y="75"/>
                  </a:lnTo>
                  <a:lnTo>
                    <a:pt x="104" y="81"/>
                  </a:lnTo>
                  <a:lnTo>
                    <a:pt x="97" y="88"/>
                  </a:lnTo>
                  <a:lnTo>
                    <a:pt x="93" y="97"/>
                  </a:lnTo>
                  <a:lnTo>
                    <a:pt x="89" y="105"/>
                  </a:lnTo>
                  <a:lnTo>
                    <a:pt x="86" y="118"/>
                  </a:lnTo>
                  <a:lnTo>
                    <a:pt x="84" y="133"/>
                  </a:lnTo>
                  <a:lnTo>
                    <a:pt x="82" y="152"/>
                  </a:lnTo>
                  <a:lnTo>
                    <a:pt x="82" y="176"/>
                  </a:lnTo>
                  <a:lnTo>
                    <a:pt x="82" y="317"/>
                  </a:lnTo>
                  <a:lnTo>
                    <a:pt x="0" y="317"/>
                  </a:lnTo>
                  <a:lnTo>
                    <a:pt x="0" y="7"/>
                  </a:lnTo>
                  <a:lnTo>
                    <a:pt x="77" y="7"/>
                  </a:lnTo>
                  <a:lnTo>
                    <a:pt x="77" y="53"/>
                  </a:lnTo>
                  <a:lnTo>
                    <a:pt x="87" y="41"/>
                  </a:lnTo>
                  <a:lnTo>
                    <a:pt x="99" y="30"/>
                  </a:lnTo>
                  <a:lnTo>
                    <a:pt x="110" y="21"/>
                  </a:lnTo>
                  <a:lnTo>
                    <a:pt x="123" y="14"/>
                  </a:lnTo>
                  <a:lnTo>
                    <a:pt x="136" y="8"/>
                  </a:lnTo>
                  <a:lnTo>
                    <a:pt x="150" y="4"/>
                  </a:lnTo>
                  <a:lnTo>
                    <a:pt x="163" y="1"/>
                  </a:lnTo>
                  <a:lnTo>
                    <a:pt x="178" y="0"/>
                  </a:lnTo>
                  <a:lnTo>
                    <a:pt x="192" y="1"/>
                  </a:lnTo>
                  <a:lnTo>
                    <a:pt x="205" y="3"/>
                  </a:lnTo>
                  <a:lnTo>
                    <a:pt x="217" y="6"/>
                  </a:lnTo>
                  <a:lnTo>
                    <a:pt x="228" y="11"/>
                  </a:lnTo>
                  <a:lnTo>
                    <a:pt x="240" y="15"/>
                  </a:lnTo>
                  <a:lnTo>
                    <a:pt x="249" y="21"/>
                  </a:lnTo>
                  <a:lnTo>
                    <a:pt x="256" y="28"/>
                  </a:lnTo>
                  <a:lnTo>
                    <a:pt x="263" y="35"/>
                  </a:lnTo>
                  <a:lnTo>
                    <a:pt x="268" y="43"/>
                  </a:lnTo>
                  <a:lnTo>
                    <a:pt x="272" y="51"/>
                  </a:lnTo>
                  <a:lnTo>
                    <a:pt x="276" y="60"/>
                  </a:lnTo>
                  <a:lnTo>
                    <a:pt x="279" y="69"/>
                  </a:lnTo>
                  <a:lnTo>
                    <a:pt x="280" y="80"/>
                  </a:lnTo>
                  <a:lnTo>
                    <a:pt x="283" y="92"/>
                  </a:lnTo>
                  <a:lnTo>
                    <a:pt x="283" y="107"/>
                  </a:lnTo>
                  <a:lnTo>
                    <a:pt x="284" y="125"/>
                  </a:lnTo>
                  <a:lnTo>
                    <a:pt x="284" y="31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8" name="Freeform 86"/>
            <p:cNvSpPr>
              <a:spLocks/>
            </p:cNvSpPr>
            <p:nvPr userDrawn="1"/>
          </p:nvSpPr>
          <p:spPr bwMode="auto">
            <a:xfrm>
              <a:off x="1603" y="294"/>
              <a:ext cx="59" cy="65"/>
            </a:xfrm>
            <a:custGeom>
              <a:avLst/>
              <a:gdLst>
                <a:gd name="T0" fmla="*/ 208 w 292"/>
                <a:gd name="T1" fmla="*/ 113 h 324"/>
                <a:gd name="T2" fmla="*/ 201 w 292"/>
                <a:gd name="T3" fmla="*/ 92 h 324"/>
                <a:gd name="T4" fmla="*/ 189 w 292"/>
                <a:gd name="T5" fmla="*/ 77 h 324"/>
                <a:gd name="T6" fmla="*/ 172 w 292"/>
                <a:gd name="T7" fmla="*/ 68 h 324"/>
                <a:gd name="T8" fmla="*/ 151 w 292"/>
                <a:gd name="T9" fmla="*/ 65 h 324"/>
                <a:gd name="T10" fmla="*/ 137 w 292"/>
                <a:gd name="T11" fmla="*/ 66 h 324"/>
                <a:gd name="T12" fmla="*/ 123 w 292"/>
                <a:gd name="T13" fmla="*/ 71 h 324"/>
                <a:gd name="T14" fmla="*/ 112 w 292"/>
                <a:gd name="T15" fmla="*/ 76 h 324"/>
                <a:gd name="T16" fmla="*/ 103 w 292"/>
                <a:gd name="T17" fmla="*/ 85 h 324"/>
                <a:gd name="T18" fmla="*/ 94 w 292"/>
                <a:gd name="T19" fmla="*/ 98 h 324"/>
                <a:gd name="T20" fmla="*/ 89 w 292"/>
                <a:gd name="T21" fmla="*/ 114 h 324"/>
                <a:gd name="T22" fmla="*/ 85 w 292"/>
                <a:gd name="T23" fmla="*/ 134 h 324"/>
                <a:gd name="T24" fmla="*/ 84 w 292"/>
                <a:gd name="T25" fmla="*/ 157 h 324"/>
                <a:gd name="T26" fmla="*/ 85 w 292"/>
                <a:gd name="T27" fmla="*/ 182 h 324"/>
                <a:gd name="T28" fmla="*/ 89 w 292"/>
                <a:gd name="T29" fmla="*/ 203 h 324"/>
                <a:gd name="T30" fmla="*/ 94 w 292"/>
                <a:gd name="T31" fmla="*/ 221 h 324"/>
                <a:gd name="T32" fmla="*/ 103 w 292"/>
                <a:gd name="T33" fmla="*/ 234 h 324"/>
                <a:gd name="T34" fmla="*/ 113 w 292"/>
                <a:gd name="T35" fmla="*/ 244 h 324"/>
                <a:gd name="T36" fmla="*/ 125 w 292"/>
                <a:gd name="T37" fmla="*/ 251 h 324"/>
                <a:gd name="T38" fmla="*/ 137 w 292"/>
                <a:gd name="T39" fmla="*/ 256 h 324"/>
                <a:gd name="T40" fmla="*/ 152 w 292"/>
                <a:gd name="T41" fmla="*/ 257 h 324"/>
                <a:gd name="T42" fmla="*/ 174 w 292"/>
                <a:gd name="T43" fmla="*/ 253 h 324"/>
                <a:gd name="T44" fmla="*/ 191 w 292"/>
                <a:gd name="T45" fmla="*/ 243 h 324"/>
                <a:gd name="T46" fmla="*/ 203 w 292"/>
                <a:gd name="T47" fmla="*/ 226 h 324"/>
                <a:gd name="T48" fmla="*/ 211 w 292"/>
                <a:gd name="T49" fmla="*/ 198 h 324"/>
                <a:gd name="T50" fmla="*/ 289 w 292"/>
                <a:gd name="T51" fmla="*/ 225 h 324"/>
                <a:gd name="T52" fmla="*/ 280 w 292"/>
                <a:gd name="T53" fmla="*/ 249 h 324"/>
                <a:gd name="T54" fmla="*/ 268 w 292"/>
                <a:gd name="T55" fmla="*/ 271 h 324"/>
                <a:gd name="T56" fmla="*/ 253 w 292"/>
                <a:gd name="T57" fmla="*/ 288 h 324"/>
                <a:gd name="T58" fmla="*/ 234 w 292"/>
                <a:gd name="T59" fmla="*/ 302 h 324"/>
                <a:gd name="T60" fmla="*/ 214 w 292"/>
                <a:gd name="T61" fmla="*/ 312 h 324"/>
                <a:gd name="T62" fmla="*/ 191 w 292"/>
                <a:gd name="T63" fmla="*/ 319 h 324"/>
                <a:gd name="T64" fmla="*/ 163 w 292"/>
                <a:gd name="T65" fmla="*/ 322 h 324"/>
                <a:gd name="T66" fmla="*/ 133 w 292"/>
                <a:gd name="T67" fmla="*/ 322 h 324"/>
                <a:gd name="T68" fmla="*/ 101 w 292"/>
                <a:gd name="T69" fmla="*/ 317 h 324"/>
                <a:gd name="T70" fmla="*/ 75 w 292"/>
                <a:gd name="T71" fmla="*/ 306 h 324"/>
                <a:gd name="T72" fmla="*/ 51 w 292"/>
                <a:gd name="T73" fmla="*/ 290 h 324"/>
                <a:gd name="T74" fmla="*/ 31 w 292"/>
                <a:gd name="T75" fmla="*/ 270 h 324"/>
                <a:gd name="T76" fmla="*/ 16 w 292"/>
                <a:gd name="T77" fmla="*/ 244 h 324"/>
                <a:gd name="T78" fmla="*/ 5 w 292"/>
                <a:gd name="T79" fmla="*/ 214 h 324"/>
                <a:gd name="T80" fmla="*/ 1 w 292"/>
                <a:gd name="T81" fmla="*/ 181 h 324"/>
                <a:gd name="T82" fmla="*/ 1 w 292"/>
                <a:gd name="T83" fmla="*/ 144 h 324"/>
                <a:gd name="T84" fmla="*/ 5 w 292"/>
                <a:gd name="T85" fmla="*/ 110 h 324"/>
                <a:gd name="T86" fmla="*/ 16 w 292"/>
                <a:gd name="T87" fmla="*/ 80 h 324"/>
                <a:gd name="T88" fmla="*/ 31 w 292"/>
                <a:gd name="T89" fmla="*/ 54 h 324"/>
                <a:gd name="T90" fmla="*/ 51 w 292"/>
                <a:gd name="T91" fmla="*/ 34 h 324"/>
                <a:gd name="T92" fmla="*/ 75 w 292"/>
                <a:gd name="T93" fmla="*/ 18 h 324"/>
                <a:gd name="T94" fmla="*/ 103 w 292"/>
                <a:gd name="T95" fmla="*/ 7 h 324"/>
                <a:gd name="T96" fmla="*/ 134 w 292"/>
                <a:gd name="T97" fmla="*/ 1 h 324"/>
                <a:gd name="T98" fmla="*/ 164 w 292"/>
                <a:gd name="T99" fmla="*/ 1 h 324"/>
                <a:gd name="T100" fmla="*/ 189 w 292"/>
                <a:gd name="T101" fmla="*/ 4 h 324"/>
                <a:gd name="T102" fmla="*/ 213 w 292"/>
                <a:gd name="T103" fmla="*/ 11 h 324"/>
                <a:gd name="T104" fmla="*/ 232 w 292"/>
                <a:gd name="T105" fmla="*/ 19 h 324"/>
                <a:gd name="T106" fmla="*/ 248 w 292"/>
                <a:gd name="T107" fmla="*/ 31 h 324"/>
                <a:gd name="T108" fmla="*/ 262 w 292"/>
                <a:gd name="T109" fmla="*/ 46 h 324"/>
                <a:gd name="T110" fmla="*/ 275 w 292"/>
                <a:gd name="T111" fmla="*/ 65 h 324"/>
                <a:gd name="T112" fmla="*/ 284 w 292"/>
                <a:gd name="T113" fmla="*/ 87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92" h="324">
                  <a:moveTo>
                    <a:pt x="289" y="99"/>
                  </a:moveTo>
                  <a:lnTo>
                    <a:pt x="208" y="113"/>
                  </a:lnTo>
                  <a:lnTo>
                    <a:pt x="204" y="102"/>
                  </a:lnTo>
                  <a:lnTo>
                    <a:pt x="201" y="92"/>
                  </a:lnTo>
                  <a:lnTo>
                    <a:pt x="195" y="84"/>
                  </a:lnTo>
                  <a:lnTo>
                    <a:pt x="189" y="77"/>
                  </a:lnTo>
                  <a:lnTo>
                    <a:pt x="181" y="72"/>
                  </a:lnTo>
                  <a:lnTo>
                    <a:pt x="172" y="68"/>
                  </a:lnTo>
                  <a:lnTo>
                    <a:pt x="163" y="66"/>
                  </a:lnTo>
                  <a:lnTo>
                    <a:pt x="151" y="65"/>
                  </a:lnTo>
                  <a:lnTo>
                    <a:pt x="144" y="65"/>
                  </a:lnTo>
                  <a:lnTo>
                    <a:pt x="137" y="66"/>
                  </a:lnTo>
                  <a:lnTo>
                    <a:pt x="130" y="68"/>
                  </a:lnTo>
                  <a:lnTo>
                    <a:pt x="123" y="71"/>
                  </a:lnTo>
                  <a:lnTo>
                    <a:pt x="118" y="73"/>
                  </a:lnTo>
                  <a:lnTo>
                    <a:pt x="112" y="76"/>
                  </a:lnTo>
                  <a:lnTo>
                    <a:pt x="107" y="81"/>
                  </a:lnTo>
                  <a:lnTo>
                    <a:pt x="103" y="85"/>
                  </a:lnTo>
                  <a:lnTo>
                    <a:pt x="98" y="91"/>
                  </a:lnTo>
                  <a:lnTo>
                    <a:pt x="94" y="98"/>
                  </a:lnTo>
                  <a:lnTo>
                    <a:pt x="91" y="106"/>
                  </a:lnTo>
                  <a:lnTo>
                    <a:pt x="89" y="114"/>
                  </a:lnTo>
                  <a:lnTo>
                    <a:pt x="86" y="123"/>
                  </a:lnTo>
                  <a:lnTo>
                    <a:pt x="85" y="134"/>
                  </a:lnTo>
                  <a:lnTo>
                    <a:pt x="84" y="144"/>
                  </a:lnTo>
                  <a:lnTo>
                    <a:pt x="84" y="157"/>
                  </a:lnTo>
                  <a:lnTo>
                    <a:pt x="84" y="169"/>
                  </a:lnTo>
                  <a:lnTo>
                    <a:pt x="85" y="182"/>
                  </a:lnTo>
                  <a:lnTo>
                    <a:pt x="86" y="194"/>
                  </a:lnTo>
                  <a:lnTo>
                    <a:pt x="89" y="203"/>
                  </a:lnTo>
                  <a:lnTo>
                    <a:pt x="91" y="212"/>
                  </a:lnTo>
                  <a:lnTo>
                    <a:pt x="94" y="221"/>
                  </a:lnTo>
                  <a:lnTo>
                    <a:pt x="98" y="228"/>
                  </a:lnTo>
                  <a:lnTo>
                    <a:pt x="103" y="234"/>
                  </a:lnTo>
                  <a:lnTo>
                    <a:pt x="107" y="240"/>
                  </a:lnTo>
                  <a:lnTo>
                    <a:pt x="113" y="244"/>
                  </a:lnTo>
                  <a:lnTo>
                    <a:pt x="119" y="248"/>
                  </a:lnTo>
                  <a:lnTo>
                    <a:pt x="125" y="251"/>
                  </a:lnTo>
                  <a:lnTo>
                    <a:pt x="130" y="253"/>
                  </a:lnTo>
                  <a:lnTo>
                    <a:pt x="137" y="256"/>
                  </a:lnTo>
                  <a:lnTo>
                    <a:pt x="145" y="257"/>
                  </a:lnTo>
                  <a:lnTo>
                    <a:pt x="152" y="257"/>
                  </a:lnTo>
                  <a:lnTo>
                    <a:pt x="164" y="256"/>
                  </a:lnTo>
                  <a:lnTo>
                    <a:pt x="174" y="253"/>
                  </a:lnTo>
                  <a:lnTo>
                    <a:pt x="182" y="249"/>
                  </a:lnTo>
                  <a:lnTo>
                    <a:pt x="191" y="243"/>
                  </a:lnTo>
                  <a:lnTo>
                    <a:pt x="197" y="236"/>
                  </a:lnTo>
                  <a:lnTo>
                    <a:pt x="203" y="226"/>
                  </a:lnTo>
                  <a:lnTo>
                    <a:pt x="208" y="213"/>
                  </a:lnTo>
                  <a:lnTo>
                    <a:pt x="211" y="198"/>
                  </a:lnTo>
                  <a:lnTo>
                    <a:pt x="292" y="212"/>
                  </a:lnTo>
                  <a:lnTo>
                    <a:pt x="289" y="225"/>
                  </a:lnTo>
                  <a:lnTo>
                    <a:pt x="284" y="237"/>
                  </a:lnTo>
                  <a:lnTo>
                    <a:pt x="280" y="249"/>
                  </a:lnTo>
                  <a:lnTo>
                    <a:pt x="274" y="260"/>
                  </a:lnTo>
                  <a:lnTo>
                    <a:pt x="268" y="271"/>
                  </a:lnTo>
                  <a:lnTo>
                    <a:pt x="261" y="279"/>
                  </a:lnTo>
                  <a:lnTo>
                    <a:pt x="253" y="288"/>
                  </a:lnTo>
                  <a:lnTo>
                    <a:pt x="244" y="295"/>
                  </a:lnTo>
                  <a:lnTo>
                    <a:pt x="234" y="302"/>
                  </a:lnTo>
                  <a:lnTo>
                    <a:pt x="225" y="307"/>
                  </a:lnTo>
                  <a:lnTo>
                    <a:pt x="214" y="312"/>
                  </a:lnTo>
                  <a:lnTo>
                    <a:pt x="202" y="317"/>
                  </a:lnTo>
                  <a:lnTo>
                    <a:pt x="191" y="319"/>
                  </a:lnTo>
                  <a:lnTo>
                    <a:pt x="177" y="321"/>
                  </a:lnTo>
                  <a:lnTo>
                    <a:pt x="163" y="322"/>
                  </a:lnTo>
                  <a:lnTo>
                    <a:pt x="149" y="324"/>
                  </a:lnTo>
                  <a:lnTo>
                    <a:pt x="133" y="322"/>
                  </a:lnTo>
                  <a:lnTo>
                    <a:pt x="116" y="320"/>
                  </a:lnTo>
                  <a:lnTo>
                    <a:pt x="101" y="317"/>
                  </a:lnTo>
                  <a:lnTo>
                    <a:pt x="88" y="312"/>
                  </a:lnTo>
                  <a:lnTo>
                    <a:pt x="75" y="306"/>
                  </a:lnTo>
                  <a:lnTo>
                    <a:pt x="62" y="299"/>
                  </a:lnTo>
                  <a:lnTo>
                    <a:pt x="51" y="290"/>
                  </a:lnTo>
                  <a:lnTo>
                    <a:pt x="40" y="281"/>
                  </a:lnTo>
                  <a:lnTo>
                    <a:pt x="31" y="270"/>
                  </a:lnTo>
                  <a:lnTo>
                    <a:pt x="23" y="257"/>
                  </a:lnTo>
                  <a:lnTo>
                    <a:pt x="16" y="244"/>
                  </a:lnTo>
                  <a:lnTo>
                    <a:pt x="10" y="229"/>
                  </a:lnTo>
                  <a:lnTo>
                    <a:pt x="5" y="214"/>
                  </a:lnTo>
                  <a:lnTo>
                    <a:pt x="2" y="198"/>
                  </a:lnTo>
                  <a:lnTo>
                    <a:pt x="1" y="181"/>
                  </a:lnTo>
                  <a:lnTo>
                    <a:pt x="0" y="163"/>
                  </a:lnTo>
                  <a:lnTo>
                    <a:pt x="1" y="144"/>
                  </a:lnTo>
                  <a:lnTo>
                    <a:pt x="2" y="126"/>
                  </a:lnTo>
                  <a:lnTo>
                    <a:pt x="5" y="110"/>
                  </a:lnTo>
                  <a:lnTo>
                    <a:pt x="10" y="95"/>
                  </a:lnTo>
                  <a:lnTo>
                    <a:pt x="16" y="80"/>
                  </a:lnTo>
                  <a:lnTo>
                    <a:pt x="23" y="67"/>
                  </a:lnTo>
                  <a:lnTo>
                    <a:pt x="31" y="54"/>
                  </a:lnTo>
                  <a:lnTo>
                    <a:pt x="40" y="43"/>
                  </a:lnTo>
                  <a:lnTo>
                    <a:pt x="51" y="34"/>
                  </a:lnTo>
                  <a:lnTo>
                    <a:pt x="62" y="24"/>
                  </a:lnTo>
                  <a:lnTo>
                    <a:pt x="75" y="18"/>
                  </a:lnTo>
                  <a:lnTo>
                    <a:pt x="88" y="12"/>
                  </a:lnTo>
                  <a:lnTo>
                    <a:pt x="103" y="7"/>
                  </a:lnTo>
                  <a:lnTo>
                    <a:pt x="118" y="4"/>
                  </a:lnTo>
                  <a:lnTo>
                    <a:pt x="134" y="1"/>
                  </a:lnTo>
                  <a:lnTo>
                    <a:pt x="150" y="0"/>
                  </a:lnTo>
                  <a:lnTo>
                    <a:pt x="164" y="1"/>
                  </a:lnTo>
                  <a:lnTo>
                    <a:pt x="177" y="3"/>
                  </a:lnTo>
                  <a:lnTo>
                    <a:pt x="189" y="4"/>
                  </a:lnTo>
                  <a:lnTo>
                    <a:pt x="201" y="7"/>
                  </a:lnTo>
                  <a:lnTo>
                    <a:pt x="213" y="11"/>
                  </a:lnTo>
                  <a:lnTo>
                    <a:pt x="222" y="14"/>
                  </a:lnTo>
                  <a:lnTo>
                    <a:pt x="232" y="19"/>
                  </a:lnTo>
                  <a:lnTo>
                    <a:pt x="240" y="24"/>
                  </a:lnTo>
                  <a:lnTo>
                    <a:pt x="248" y="31"/>
                  </a:lnTo>
                  <a:lnTo>
                    <a:pt x="256" y="38"/>
                  </a:lnTo>
                  <a:lnTo>
                    <a:pt x="262" y="46"/>
                  </a:lnTo>
                  <a:lnTo>
                    <a:pt x="269" y="56"/>
                  </a:lnTo>
                  <a:lnTo>
                    <a:pt x="275" y="65"/>
                  </a:lnTo>
                  <a:lnTo>
                    <a:pt x="280" y="75"/>
                  </a:lnTo>
                  <a:lnTo>
                    <a:pt x="284" y="87"/>
                  </a:lnTo>
                  <a:lnTo>
                    <a:pt x="289" y="99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9" name="Freeform 87"/>
            <p:cNvSpPr>
              <a:spLocks noEditPoints="1"/>
            </p:cNvSpPr>
            <p:nvPr userDrawn="1"/>
          </p:nvSpPr>
          <p:spPr bwMode="auto">
            <a:xfrm>
              <a:off x="1670" y="294"/>
              <a:ext cx="64" cy="65"/>
            </a:xfrm>
            <a:custGeom>
              <a:avLst/>
              <a:gdLst>
                <a:gd name="T0" fmla="*/ 85 w 320"/>
                <a:gd name="T1" fmla="*/ 183 h 324"/>
                <a:gd name="T2" fmla="*/ 92 w 320"/>
                <a:gd name="T3" fmla="*/ 211 h 324"/>
                <a:gd name="T4" fmla="*/ 106 w 320"/>
                <a:gd name="T5" fmla="*/ 233 h 324"/>
                <a:gd name="T6" fmla="*/ 124 w 320"/>
                <a:gd name="T7" fmla="*/ 248 h 324"/>
                <a:gd name="T8" fmla="*/ 144 w 320"/>
                <a:gd name="T9" fmla="*/ 256 h 324"/>
                <a:gd name="T10" fmla="*/ 167 w 320"/>
                <a:gd name="T11" fmla="*/ 257 h 324"/>
                <a:gd name="T12" fmla="*/ 189 w 320"/>
                <a:gd name="T13" fmla="*/ 251 h 324"/>
                <a:gd name="T14" fmla="*/ 208 w 320"/>
                <a:gd name="T15" fmla="*/ 238 h 324"/>
                <a:gd name="T16" fmla="*/ 223 w 320"/>
                <a:gd name="T17" fmla="*/ 219 h 324"/>
                <a:gd name="T18" fmla="*/ 232 w 320"/>
                <a:gd name="T19" fmla="*/ 194 h 324"/>
                <a:gd name="T20" fmla="*/ 236 w 320"/>
                <a:gd name="T21" fmla="*/ 161 h 324"/>
                <a:gd name="T22" fmla="*/ 232 w 320"/>
                <a:gd name="T23" fmla="*/ 130 h 324"/>
                <a:gd name="T24" fmla="*/ 223 w 320"/>
                <a:gd name="T25" fmla="*/ 105 h 324"/>
                <a:gd name="T26" fmla="*/ 208 w 320"/>
                <a:gd name="T27" fmla="*/ 85 h 324"/>
                <a:gd name="T28" fmla="*/ 189 w 320"/>
                <a:gd name="T29" fmla="*/ 73 h 324"/>
                <a:gd name="T30" fmla="*/ 167 w 320"/>
                <a:gd name="T31" fmla="*/ 67 h 324"/>
                <a:gd name="T32" fmla="*/ 144 w 320"/>
                <a:gd name="T33" fmla="*/ 68 h 324"/>
                <a:gd name="T34" fmla="*/ 124 w 320"/>
                <a:gd name="T35" fmla="*/ 76 h 324"/>
                <a:gd name="T36" fmla="*/ 106 w 320"/>
                <a:gd name="T37" fmla="*/ 91 h 324"/>
                <a:gd name="T38" fmla="*/ 92 w 320"/>
                <a:gd name="T39" fmla="*/ 113 h 324"/>
                <a:gd name="T40" fmla="*/ 85 w 320"/>
                <a:gd name="T41" fmla="*/ 141 h 324"/>
                <a:gd name="T42" fmla="*/ 0 w 320"/>
                <a:gd name="T43" fmla="*/ 158 h 324"/>
                <a:gd name="T44" fmla="*/ 2 w 320"/>
                <a:gd name="T45" fmla="*/ 128 h 324"/>
                <a:gd name="T46" fmla="*/ 11 w 320"/>
                <a:gd name="T47" fmla="*/ 98 h 324"/>
                <a:gd name="T48" fmla="*/ 25 w 320"/>
                <a:gd name="T49" fmla="*/ 69 h 324"/>
                <a:gd name="T50" fmla="*/ 45 w 320"/>
                <a:gd name="T51" fmla="*/ 45 h 324"/>
                <a:gd name="T52" fmla="*/ 68 w 320"/>
                <a:gd name="T53" fmla="*/ 26 h 324"/>
                <a:gd name="T54" fmla="*/ 96 w 320"/>
                <a:gd name="T55" fmla="*/ 12 h 324"/>
                <a:gd name="T56" fmla="*/ 127 w 320"/>
                <a:gd name="T57" fmla="*/ 4 h 324"/>
                <a:gd name="T58" fmla="*/ 159 w 320"/>
                <a:gd name="T59" fmla="*/ 0 h 324"/>
                <a:gd name="T60" fmla="*/ 209 w 320"/>
                <a:gd name="T61" fmla="*/ 7 h 324"/>
                <a:gd name="T62" fmla="*/ 251 w 320"/>
                <a:gd name="T63" fmla="*/ 27 h 324"/>
                <a:gd name="T64" fmla="*/ 286 w 320"/>
                <a:gd name="T65" fmla="*/ 58 h 324"/>
                <a:gd name="T66" fmla="*/ 309 w 320"/>
                <a:gd name="T67" fmla="*/ 98 h 324"/>
                <a:gd name="T68" fmla="*/ 319 w 320"/>
                <a:gd name="T69" fmla="*/ 144 h 324"/>
                <a:gd name="T70" fmla="*/ 317 w 320"/>
                <a:gd name="T71" fmla="*/ 195 h 324"/>
                <a:gd name="T72" fmla="*/ 303 w 320"/>
                <a:gd name="T73" fmla="*/ 240 h 324"/>
                <a:gd name="T74" fmla="*/ 275 w 320"/>
                <a:gd name="T75" fmla="*/ 278 h 324"/>
                <a:gd name="T76" fmla="*/ 237 w 320"/>
                <a:gd name="T77" fmla="*/ 305 h 324"/>
                <a:gd name="T78" fmla="*/ 193 w 320"/>
                <a:gd name="T79" fmla="*/ 320 h 324"/>
                <a:gd name="T80" fmla="*/ 150 w 320"/>
                <a:gd name="T81" fmla="*/ 322 h 324"/>
                <a:gd name="T82" fmla="*/ 119 w 320"/>
                <a:gd name="T83" fmla="*/ 319 h 324"/>
                <a:gd name="T84" fmla="*/ 89 w 320"/>
                <a:gd name="T85" fmla="*/ 309 h 324"/>
                <a:gd name="T86" fmla="*/ 61 w 320"/>
                <a:gd name="T87" fmla="*/ 294 h 324"/>
                <a:gd name="T88" fmla="*/ 38 w 320"/>
                <a:gd name="T89" fmla="*/ 273 h 324"/>
                <a:gd name="T90" fmla="*/ 19 w 320"/>
                <a:gd name="T91" fmla="*/ 248 h 324"/>
                <a:gd name="T92" fmla="*/ 8 w 320"/>
                <a:gd name="T93" fmla="*/ 218 h 324"/>
                <a:gd name="T94" fmla="*/ 1 w 320"/>
                <a:gd name="T95" fmla="*/ 183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0" h="324">
                  <a:moveTo>
                    <a:pt x="84" y="163"/>
                  </a:moveTo>
                  <a:lnTo>
                    <a:pt x="84" y="173"/>
                  </a:lnTo>
                  <a:lnTo>
                    <a:pt x="85" y="183"/>
                  </a:lnTo>
                  <a:lnTo>
                    <a:pt x="86" y="194"/>
                  </a:lnTo>
                  <a:lnTo>
                    <a:pt x="90" y="203"/>
                  </a:lnTo>
                  <a:lnTo>
                    <a:pt x="92" y="211"/>
                  </a:lnTo>
                  <a:lnTo>
                    <a:pt x="96" y="219"/>
                  </a:lnTo>
                  <a:lnTo>
                    <a:pt x="100" y="226"/>
                  </a:lnTo>
                  <a:lnTo>
                    <a:pt x="106" y="233"/>
                  </a:lnTo>
                  <a:lnTo>
                    <a:pt x="112" y="238"/>
                  </a:lnTo>
                  <a:lnTo>
                    <a:pt x="118" y="243"/>
                  </a:lnTo>
                  <a:lnTo>
                    <a:pt x="124" y="248"/>
                  </a:lnTo>
                  <a:lnTo>
                    <a:pt x="130" y="251"/>
                  </a:lnTo>
                  <a:lnTo>
                    <a:pt x="137" y="253"/>
                  </a:lnTo>
                  <a:lnTo>
                    <a:pt x="144" y="256"/>
                  </a:lnTo>
                  <a:lnTo>
                    <a:pt x="152" y="257"/>
                  </a:lnTo>
                  <a:lnTo>
                    <a:pt x="159" y="257"/>
                  </a:lnTo>
                  <a:lnTo>
                    <a:pt x="167" y="257"/>
                  </a:lnTo>
                  <a:lnTo>
                    <a:pt x="176" y="256"/>
                  </a:lnTo>
                  <a:lnTo>
                    <a:pt x="183" y="253"/>
                  </a:lnTo>
                  <a:lnTo>
                    <a:pt x="189" y="251"/>
                  </a:lnTo>
                  <a:lnTo>
                    <a:pt x="196" y="248"/>
                  </a:lnTo>
                  <a:lnTo>
                    <a:pt x="202" y="243"/>
                  </a:lnTo>
                  <a:lnTo>
                    <a:pt x="208" y="238"/>
                  </a:lnTo>
                  <a:lnTo>
                    <a:pt x="214" y="233"/>
                  </a:lnTo>
                  <a:lnTo>
                    <a:pt x="218" y="226"/>
                  </a:lnTo>
                  <a:lnTo>
                    <a:pt x="223" y="219"/>
                  </a:lnTo>
                  <a:lnTo>
                    <a:pt x="228" y="211"/>
                  </a:lnTo>
                  <a:lnTo>
                    <a:pt x="230" y="203"/>
                  </a:lnTo>
                  <a:lnTo>
                    <a:pt x="232" y="194"/>
                  </a:lnTo>
                  <a:lnTo>
                    <a:pt x="235" y="183"/>
                  </a:lnTo>
                  <a:lnTo>
                    <a:pt x="236" y="173"/>
                  </a:lnTo>
                  <a:lnTo>
                    <a:pt x="236" y="161"/>
                  </a:lnTo>
                  <a:lnTo>
                    <a:pt x="236" y="150"/>
                  </a:lnTo>
                  <a:lnTo>
                    <a:pt x="235" y="140"/>
                  </a:lnTo>
                  <a:lnTo>
                    <a:pt x="232" y="130"/>
                  </a:lnTo>
                  <a:lnTo>
                    <a:pt x="230" y="121"/>
                  </a:lnTo>
                  <a:lnTo>
                    <a:pt x="228" y="113"/>
                  </a:lnTo>
                  <a:lnTo>
                    <a:pt x="223" y="105"/>
                  </a:lnTo>
                  <a:lnTo>
                    <a:pt x="218" y="98"/>
                  </a:lnTo>
                  <a:lnTo>
                    <a:pt x="214" y="91"/>
                  </a:lnTo>
                  <a:lnTo>
                    <a:pt x="208" y="85"/>
                  </a:lnTo>
                  <a:lnTo>
                    <a:pt x="202" y="81"/>
                  </a:lnTo>
                  <a:lnTo>
                    <a:pt x="196" y="76"/>
                  </a:lnTo>
                  <a:lnTo>
                    <a:pt x="189" y="73"/>
                  </a:lnTo>
                  <a:lnTo>
                    <a:pt x="183" y="71"/>
                  </a:lnTo>
                  <a:lnTo>
                    <a:pt x="176" y="68"/>
                  </a:lnTo>
                  <a:lnTo>
                    <a:pt x="167" y="67"/>
                  </a:lnTo>
                  <a:lnTo>
                    <a:pt x="159" y="67"/>
                  </a:lnTo>
                  <a:lnTo>
                    <a:pt x="152" y="67"/>
                  </a:lnTo>
                  <a:lnTo>
                    <a:pt x="144" y="68"/>
                  </a:lnTo>
                  <a:lnTo>
                    <a:pt x="137" y="71"/>
                  </a:lnTo>
                  <a:lnTo>
                    <a:pt x="130" y="73"/>
                  </a:lnTo>
                  <a:lnTo>
                    <a:pt x="124" y="76"/>
                  </a:lnTo>
                  <a:lnTo>
                    <a:pt x="118" y="81"/>
                  </a:lnTo>
                  <a:lnTo>
                    <a:pt x="112" y="85"/>
                  </a:lnTo>
                  <a:lnTo>
                    <a:pt x="106" y="91"/>
                  </a:lnTo>
                  <a:lnTo>
                    <a:pt x="100" y="98"/>
                  </a:lnTo>
                  <a:lnTo>
                    <a:pt x="96" y="105"/>
                  </a:lnTo>
                  <a:lnTo>
                    <a:pt x="92" y="113"/>
                  </a:lnTo>
                  <a:lnTo>
                    <a:pt x="90" y="121"/>
                  </a:lnTo>
                  <a:lnTo>
                    <a:pt x="86" y="130"/>
                  </a:lnTo>
                  <a:lnTo>
                    <a:pt x="85" y="141"/>
                  </a:lnTo>
                  <a:lnTo>
                    <a:pt x="84" y="151"/>
                  </a:lnTo>
                  <a:lnTo>
                    <a:pt x="84" y="163"/>
                  </a:lnTo>
                  <a:close/>
                  <a:moveTo>
                    <a:pt x="0" y="158"/>
                  </a:moveTo>
                  <a:lnTo>
                    <a:pt x="0" y="148"/>
                  </a:lnTo>
                  <a:lnTo>
                    <a:pt x="1" y="137"/>
                  </a:lnTo>
                  <a:lnTo>
                    <a:pt x="2" y="128"/>
                  </a:lnTo>
                  <a:lnTo>
                    <a:pt x="4" y="118"/>
                  </a:lnTo>
                  <a:lnTo>
                    <a:pt x="8" y="107"/>
                  </a:lnTo>
                  <a:lnTo>
                    <a:pt x="11" y="98"/>
                  </a:lnTo>
                  <a:lnTo>
                    <a:pt x="15" y="89"/>
                  </a:lnTo>
                  <a:lnTo>
                    <a:pt x="19" y="79"/>
                  </a:lnTo>
                  <a:lnTo>
                    <a:pt x="25" y="69"/>
                  </a:lnTo>
                  <a:lnTo>
                    <a:pt x="31" y="61"/>
                  </a:lnTo>
                  <a:lnTo>
                    <a:pt x="38" y="53"/>
                  </a:lnTo>
                  <a:lnTo>
                    <a:pt x="45" y="45"/>
                  </a:lnTo>
                  <a:lnTo>
                    <a:pt x="52" y="38"/>
                  </a:lnTo>
                  <a:lnTo>
                    <a:pt x="60" y="31"/>
                  </a:lnTo>
                  <a:lnTo>
                    <a:pt x="68" y="26"/>
                  </a:lnTo>
                  <a:lnTo>
                    <a:pt x="77" y="21"/>
                  </a:lnTo>
                  <a:lnTo>
                    <a:pt x="86" y="16"/>
                  </a:lnTo>
                  <a:lnTo>
                    <a:pt x="96" y="12"/>
                  </a:lnTo>
                  <a:lnTo>
                    <a:pt x="106" y="8"/>
                  </a:lnTo>
                  <a:lnTo>
                    <a:pt x="117" y="6"/>
                  </a:lnTo>
                  <a:lnTo>
                    <a:pt x="127" y="4"/>
                  </a:lnTo>
                  <a:lnTo>
                    <a:pt x="137" y="1"/>
                  </a:lnTo>
                  <a:lnTo>
                    <a:pt x="148" y="1"/>
                  </a:lnTo>
                  <a:lnTo>
                    <a:pt x="159" y="0"/>
                  </a:lnTo>
                  <a:lnTo>
                    <a:pt x="177" y="1"/>
                  </a:lnTo>
                  <a:lnTo>
                    <a:pt x="193" y="4"/>
                  </a:lnTo>
                  <a:lnTo>
                    <a:pt x="209" y="7"/>
                  </a:lnTo>
                  <a:lnTo>
                    <a:pt x="224" y="12"/>
                  </a:lnTo>
                  <a:lnTo>
                    <a:pt x="238" y="19"/>
                  </a:lnTo>
                  <a:lnTo>
                    <a:pt x="251" y="27"/>
                  </a:lnTo>
                  <a:lnTo>
                    <a:pt x="264" y="36"/>
                  </a:lnTo>
                  <a:lnTo>
                    <a:pt x="275" y="46"/>
                  </a:lnTo>
                  <a:lnTo>
                    <a:pt x="286" y="58"/>
                  </a:lnTo>
                  <a:lnTo>
                    <a:pt x="295" y="71"/>
                  </a:lnTo>
                  <a:lnTo>
                    <a:pt x="303" y="83"/>
                  </a:lnTo>
                  <a:lnTo>
                    <a:pt x="309" y="98"/>
                  </a:lnTo>
                  <a:lnTo>
                    <a:pt x="313" y="112"/>
                  </a:lnTo>
                  <a:lnTo>
                    <a:pt x="317" y="128"/>
                  </a:lnTo>
                  <a:lnTo>
                    <a:pt x="319" y="144"/>
                  </a:lnTo>
                  <a:lnTo>
                    <a:pt x="320" y="161"/>
                  </a:lnTo>
                  <a:lnTo>
                    <a:pt x="319" y="179"/>
                  </a:lnTo>
                  <a:lnTo>
                    <a:pt x="317" y="195"/>
                  </a:lnTo>
                  <a:lnTo>
                    <a:pt x="313" y="210"/>
                  </a:lnTo>
                  <a:lnTo>
                    <a:pt x="309" y="225"/>
                  </a:lnTo>
                  <a:lnTo>
                    <a:pt x="303" y="240"/>
                  </a:lnTo>
                  <a:lnTo>
                    <a:pt x="295" y="252"/>
                  </a:lnTo>
                  <a:lnTo>
                    <a:pt x="286" y="265"/>
                  </a:lnTo>
                  <a:lnTo>
                    <a:pt x="275" y="278"/>
                  </a:lnTo>
                  <a:lnTo>
                    <a:pt x="262" y="288"/>
                  </a:lnTo>
                  <a:lnTo>
                    <a:pt x="251" y="297"/>
                  </a:lnTo>
                  <a:lnTo>
                    <a:pt x="237" y="305"/>
                  </a:lnTo>
                  <a:lnTo>
                    <a:pt x="223" y="312"/>
                  </a:lnTo>
                  <a:lnTo>
                    <a:pt x="209" y="317"/>
                  </a:lnTo>
                  <a:lnTo>
                    <a:pt x="193" y="320"/>
                  </a:lnTo>
                  <a:lnTo>
                    <a:pt x="177" y="322"/>
                  </a:lnTo>
                  <a:lnTo>
                    <a:pt x="161" y="324"/>
                  </a:lnTo>
                  <a:lnTo>
                    <a:pt x="150" y="322"/>
                  </a:lnTo>
                  <a:lnTo>
                    <a:pt x="139" y="322"/>
                  </a:lnTo>
                  <a:lnTo>
                    <a:pt x="129" y="320"/>
                  </a:lnTo>
                  <a:lnTo>
                    <a:pt x="119" y="319"/>
                  </a:lnTo>
                  <a:lnTo>
                    <a:pt x="108" y="316"/>
                  </a:lnTo>
                  <a:lnTo>
                    <a:pt x="98" y="312"/>
                  </a:lnTo>
                  <a:lnTo>
                    <a:pt x="89" y="309"/>
                  </a:lnTo>
                  <a:lnTo>
                    <a:pt x="78" y="304"/>
                  </a:lnTo>
                  <a:lnTo>
                    <a:pt x="69" y="299"/>
                  </a:lnTo>
                  <a:lnTo>
                    <a:pt x="61" y="294"/>
                  </a:lnTo>
                  <a:lnTo>
                    <a:pt x="53" y="287"/>
                  </a:lnTo>
                  <a:lnTo>
                    <a:pt x="45" y="280"/>
                  </a:lnTo>
                  <a:lnTo>
                    <a:pt x="38" y="273"/>
                  </a:lnTo>
                  <a:lnTo>
                    <a:pt x="31" y="265"/>
                  </a:lnTo>
                  <a:lnTo>
                    <a:pt x="25" y="257"/>
                  </a:lnTo>
                  <a:lnTo>
                    <a:pt x="19" y="248"/>
                  </a:lnTo>
                  <a:lnTo>
                    <a:pt x="15" y="238"/>
                  </a:lnTo>
                  <a:lnTo>
                    <a:pt x="11" y="228"/>
                  </a:lnTo>
                  <a:lnTo>
                    <a:pt x="8" y="218"/>
                  </a:lnTo>
                  <a:lnTo>
                    <a:pt x="4" y="206"/>
                  </a:lnTo>
                  <a:lnTo>
                    <a:pt x="2" y="195"/>
                  </a:lnTo>
                  <a:lnTo>
                    <a:pt x="1" y="183"/>
                  </a:lnTo>
                  <a:lnTo>
                    <a:pt x="0" y="171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0" name="Freeform 88"/>
            <p:cNvSpPr>
              <a:spLocks/>
            </p:cNvSpPr>
            <p:nvPr userDrawn="1"/>
          </p:nvSpPr>
          <p:spPr bwMode="auto">
            <a:xfrm>
              <a:off x="1739" y="296"/>
              <a:ext cx="64" cy="62"/>
            </a:xfrm>
            <a:custGeom>
              <a:avLst/>
              <a:gdLst>
                <a:gd name="T0" fmla="*/ 125 w 322"/>
                <a:gd name="T1" fmla="*/ 310 h 310"/>
                <a:gd name="T2" fmla="*/ 0 w 322"/>
                <a:gd name="T3" fmla="*/ 0 h 310"/>
                <a:gd name="T4" fmla="*/ 86 w 322"/>
                <a:gd name="T5" fmla="*/ 0 h 310"/>
                <a:gd name="T6" fmla="*/ 144 w 322"/>
                <a:gd name="T7" fmla="*/ 158 h 310"/>
                <a:gd name="T8" fmla="*/ 162 w 322"/>
                <a:gd name="T9" fmla="*/ 211 h 310"/>
                <a:gd name="T10" fmla="*/ 167 w 322"/>
                <a:gd name="T11" fmla="*/ 195 h 310"/>
                <a:gd name="T12" fmla="*/ 170 w 322"/>
                <a:gd name="T13" fmla="*/ 184 h 310"/>
                <a:gd name="T14" fmla="*/ 174 w 322"/>
                <a:gd name="T15" fmla="*/ 172 h 310"/>
                <a:gd name="T16" fmla="*/ 179 w 322"/>
                <a:gd name="T17" fmla="*/ 158 h 310"/>
                <a:gd name="T18" fmla="*/ 238 w 322"/>
                <a:gd name="T19" fmla="*/ 0 h 310"/>
                <a:gd name="T20" fmla="*/ 322 w 322"/>
                <a:gd name="T21" fmla="*/ 0 h 310"/>
                <a:gd name="T22" fmla="*/ 199 w 322"/>
                <a:gd name="T23" fmla="*/ 310 h 310"/>
                <a:gd name="T24" fmla="*/ 125 w 322"/>
                <a:gd name="T25" fmla="*/ 31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2" h="310">
                  <a:moveTo>
                    <a:pt x="125" y="310"/>
                  </a:moveTo>
                  <a:lnTo>
                    <a:pt x="0" y="0"/>
                  </a:lnTo>
                  <a:lnTo>
                    <a:pt x="86" y="0"/>
                  </a:lnTo>
                  <a:lnTo>
                    <a:pt x="144" y="158"/>
                  </a:lnTo>
                  <a:lnTo>
                    <a:pt x="162" y="211"/>
                  </a:lnTo>
                  <a:lnTo>
                    <a:pt x="167" y="195"/>
                  </a:lnTo>
                  <a:lnTo>
                    <a:pt x="170" y="184"/>
                  </a:lnTo>
                  <a:lnTo>
                    <a:pt x="174" y="172"/>
                  </a:lnTo>
                  <a:lnTo>
                    <a:pt x="179" y="158"/>
                  </a:lnTo>
                  <a:lnTo>
                    <a:pt x="238" y="0"/>
                  </a:lnTo>
                  <a:lnTo>
                    <a:pt x="322" y="0"/>
                  </a:lnTo>
                  <a:lnTo>
                    <a:pt x="199" y="310"/>
                  </a:lnTo>
                  <a:lnTo>
                    <a:pt x="125" y="310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1" name="Freeform 89"/>
            <p:cNvSpPr>
              <a:spLocks noEditPoints="1"/>
            </p:cNvSpPr>
            <p:nvPr userDrawn="1"/>
          </p:nvSpPr>
          <p:spPr bwMode="auto">
            <a:xfrm>
              <a:off x="1809" y="271"/>
              <a:ext cx="58" cy="88"/>
            </a:xfrm>
            <a:custGeom>
              <a:avLst/>
              <a:gdLst>
                <a:gd name="T0" fmla="*/ 236 w 291"/>
                <a:gd name="T1" fmla="*/ 0 h 441"/>
                <a:gd name="T2" fmla="*/ 192 w 291"/>
                <a:gd name="T3" fmla="*/ 285 h 441"/>
                <a:gd name="T4" fmla="*/ 159 w 291"/>
                <a:gd name="T5" fmla="*/ 294 h 441"/>
                <a:gd name="T6" fmla="*/ 115 w 291"/>
                <a:gd name="T7" fmla="*/ 305 h 441"/>
                <a:gd name="T8" fmla="*/ 91 w 291"/>
                <a:gd name="T9" fmla="*/ 318 h 441"/>
                <a:gd name="T10" fmla="*/ 82 w 291"/>
                <a:gd name="T11" fmla="*/ 341 h 441"/>
                <a:gd name="T12" fmla="*/ 89 w 291"/>
                <a:gd name="T13" fmla="*/ 364 h 441"/>
                <a:gd name="T14" fmla="*/ 109 w 291"/>
                <a:gd name="T15" fmla="*/ 380 h 441"/>
                <a:gd name="T16" fmla="*/ 138 w 291"/>
                <a:gd name="T17" fmla="*/ 382 h 441"/>
                <a:gd name="T18" fmla="*/ 170 w 291"/>
                <a:gd name="T19" fmla="*/ 368 h 441"/>
                <a:gd name="T20" fmla="*/ 187 w 291"/>
                <a:gd name="T21" fmla="*/ 349 h 441"/>
                <a:gd name="T22" fmla="*/ 192 w 291"/>
                <a:gd name="T23" fmla="*/ 326 h 441"/>
                <a:gd name="T24" fmla="*/ 192 w 291"/>
                <a:gd name="T25" fmla="*/ 285 h 441"/>
                <a:gd name="T26" fmla="*/ 12 w 291"/>
                <a:gd name="T27" fmla="*/ 194 h 441"/>
                <a:gd name="T28" fmla="*/ 26 w 291"/>
                <a:gd name="T29" fmla="*/ 167 h 441"/>
                <a:gd name="T30" fmla="*/ 44 w 291"/>
                <a:gd name="T31" fmla="*/ 145 h 441"/>
                <a:gd name="T32" fmla="*/ 69 w 291"/>
                <a:gd name="T33" fmla="*/ 130 h 441"/>
                <a:gd name="T34" fmla="*/ 102 w 291"/>
                <a:gd name="T35" fmla="*/ 121 h 441"/>
                <a:gd name="T36" fmla="*/ 143 w 291"/>
                <a:gd name="T37" fmla="*/ 117 h 441"/>
                <a:gd name="T38" fmla="*/ 201 w 291"/>
                <a:gd name="T39" fmla="*/ 123 h 441"/>
                <a:gd name="T40" fmla="*/ 225 w 291"/>
                <a:gd name="T41" fmla="*/ 131 h 441"/>
                <a:gd name="T42" fmla="*/ 256 w 291"/>
                <a:gd name="T43" fmla="*/ 154 h 441"/>
                <a:gd name="T44" fmla="*/ 268 w 291"/>
                <a:gd name="T45" fmla="*/ 176 h 441"/>
                <a:gd name="T46" fmla="*/ 272 w 291"/>
                <a:gd name="T47" fmla="*/ 212 h 441"/>
                <a:gd name="T48" fmla="*/ 272 w 291"/>
                <a:gd name="T49" fmla="*/ 351 h 441"/>
                <a:gd name="T50" fmla="*/ 277 w 291"/>
                <a:gd name="T51" fmla="*/ 392 h 441"/>
                <a:gd name="T52" fmla="*/ 286 w 291"/>
                <a:gd name="T53" fmla="*/ 422 h 441"/>
                <a:gd name="T54" fmla="*/ 206 w 291"/>
                <a:gd name="T55" fmla="*/ 423 h 441"/>
                <a:gd name="T56" fmla="*/ 199 w 291"/>
                <a:gd name="T57" fmla="*/ 399 h 441"/>
                <a:gd name="T58" fmla="*/ 166 w 291"/>
                <a:gd name="T59" fmla="*/ 424 h 441"/>
                <a:gd name="T60" fmla="*/ 130 w 291"/>
                <a:gd name="T61" fmla="*/ 437 h 441"/>
                <a:gd name="T62" fmla="*/ 92 w 291"/>
                <a:gd name="T63" fmla="*/ 439 h 441"/>
                <a:gd name="T64" fmla="*/ 60 w 291"/>
                <a:gd name="T65" fmla="*/ 434 h 441"/>
                <a:gd name="T66" fmla="*/ 35 w 291"/>
                <a:gd name="T67" fmla="*/ 420 h 441"/>
                <a:gd name="T68" fmla="*/ 15 w 291"/>
                <a:gd name="T69" fmla="*/ 400 h 441"/>
                <a:gd name="T70" fmla="*/ 4 w 291"/>
                <a:gd name="T71" fmla="*/ 376 h 441"/>
                <a:gd name="T72" fmla="*/ 0 w 291"/>
                <a:gd name="T73" fmla="*/ 349 h 441"/>
                <a:gd name="T74" fmla="*/ 7 w 291"/>
                <a:gd name="T75" fmla="*/ 313 h 441"/>
                <a:gd name="T76" fmla="*/ 27 w 291"/>
                <a:gd name="T77" fmla="*/ 284 h 441"/>
                <a:gd name="T78" fmla="*/ 60 w 291"/>
                <a:gd name="T79" fmla="*/ 266 h 441"/>
                <a:gd name="T80" fmla="*/ 113 w 291"/>
                <a:gd name="T81" fmla="*/ 252 h 441"/>
                <a:gd name="T82" fmla="*/ 180 w 291"/>
                <a:gd name="T83" fmla="*/ 237 h 441"/>
                <a:gd name="T84" fmla="*/ 192 w 291"/>
                <a:gd name="T85" fmla="*/ 213 h 441"/>
                <a:gd name="T86" fmla="*/ 181 w 291"/>
                <a:gd name="T87" fmla="*/ 190 h 441"/>
                <a:gd name="T88" fmla="*/ 152 w 291"/>
                <a:gd name="T89" fmla="*/ 181 h 441"/>
                <a:gd name="T90" fmla="*/ 117 w 291"/>
                <a:gd name="T91" fmla="*/ 182 h 441"/>
                <a:gd name="T92" fmla="*/ 96 w 291"/>
                <a:gd name="T93" fmla="*/ 194 h 441"/>
                <a:gd name="T94" fmla="*/ 82 w 291"/>
                <a:gd name="T95" fmla="*/ 219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1" h="441">
                  <a:moveTo>
                    <a:pt x="104" y="87"/>
                  </a:moveTo>
                  <a:lnTo>
                    <a:pt x="144" y="0"/>
                  </a:lnTo>
                  <a:lnTo>
                    <a:pt x="236" y="0"/>
                  </a:lnTo>
                  <a:lnTo>
                    <a:pt x="155" y="87"/>
                  </a:lnTo>
                  <a:lnTo>
                    <a:pt x="104" y="87"/>
                  </a:lnTo>
                  <a:close/>
                  <a:moveTo>
                    <a:pt x="192" y="285"/>
                  </a:moveTo>
                  <a:lnTo>
                    <a:pt x="183" y="288"/>
                  </a:lnTo>
                  <a:lnTo>
                    <a:pt x="173" y="291"/>
                  </a:lnTo>
                  <a:lnTo>
                    <a:pt x="159" y="294"/>
                  </a:lnTo>
                  <a:lnTo>
                    <a:pt x="143" y="298"/>
                  </a:lnTo>
                  <a:lnTo>
                    <a:pt x="128" y="301"/>
                  </a:lnTo>
                  <a:lnTo>
                    <a:pt x="115" y="305"/>
                  </a:lnTo>
                  <a:lnTo>
                    <a:pt x="104" y="308"/>
                  </a:lnTo>
                  <a:lnTo>
                    <a:pt x="98" y="312"/>
                  </a:lnTo>
                  <a:lnTo>
                    <a:pt x="91" y="318"/>
                  </a:lnTo>
                  <a:lnTo>
                    <a:pt x="86" y="324"/>
                  </a:lnTo>
                  <a:lnTo>
                    <a:pt x="82" y="332"/>
                  </a:lnTo>
                  <a:lnTo>
                    <a:pt x="82" y="341"/>
                  </a:lnTo>
                  <a:lnTo>
                    <a:pt x="82" y="349"/>
                  </a:lnTo>
                  <a:lnTo>
                    <a:pt x="85" y="357"/>
                  </a:lnTo>
                  <a:lnTo>
                    <a:pt x="89" y="364"/>
                  </a:lnTo>
                  <a:lnTo>
                    <a:pt x="95" y="370"/>
                  </a:lnTo>
                  <a:lnTo>
                    <a:pt x="102" y="376"/>
                  </a:lnTo>
                  <a:lnTo>
                    <a:pt x="109" y="380"/>
                  </a:lnTo>
                  <a:lnTo>
                    <a:pt x="118" y="382"/>
                  </a:lnTo>
                  <a:lnTo>
                    <a:pt x="128" y="383"/>
                  </a:lnTo>
                  <a:lnTo>
                    <a:pt x="138" y="382"/>
                  </a:lnTo>
                  <a:lnTo>
                    <a:pt x="150" y="380"/>
                  </a:lnTo>
                  <a:lnTo>
                    <a:pt x="160" y="375"/>
                  </a:lnTo>
                  <a:lnTo>
                    <a:pt x="170" y="368"/>
                  </a:lnTo>
                  <a:lnTo>
                    <a:pt x="176" y="362"/>
                  </a:lnTo>
                  <a:lnTo>
                    <a:pt x="182" y="355"/>
                  </a:lnTo>
                  <a:lnTo>
                    <a:pt x="187" y="349"/>
                  </a:lnTo>
                  <a:lnTo>
                    <a:pt x="190" y="342"/>
                  </a:lnTo>
                  <a:lnTo>
                    <a:pt x="191" y="335"/>
                  </a:lnTo>
                  <a:lnTo>
                    <a:pt x="192" y="326"/>
                  </a:lnTo>
                  <a:lnTo>
                    <a:pt x="192" y="315"/>
                  </a:lnTo>
                  <a:lnTo>
                    <a:pt x="192" y="301"/>
                  </a:lnTo>
                  <a:lnTo>
                    <a:pt x="192" y="285"/>
                  </a:lnTo>
                  <a:close/>
                  <a:moveTo>
                    <a:pt x="82" y="219"/>
                  </a:moveTo>
                  <a:lnTo>
                    <a:pt x="8" y="206"/>
                  </a:lnTo>
                  <a:lnTo>
                    <a:pt x="12" y="194"/>
                  </a:lnTo>
                  <a:lnTo>
                    <a:pt x="15" y="184"/>
                  </a:lnTo>
                  <a:lnTo>
                    <a:pt x="20" y="175"/>
                  </a:lnTo>
                  <a:lnTo>
                    <a:pt x="26" y="167"/>
                  </a:lnTo>
                  <a:lnTo>
                    <a:pt x="32" y="159"/>
                  </a:lnTo>
                  <a:lnTo>
                    <a:pt x="37" y="152"/>
                  </a:lnTo>
                  <a:lnTo>
                    <a:pt x="44" y="145"/>
                  </a:lnTo>
                  <a:lnTo>
                    <a:pt x="51" y="139"/>
                  </a:lnTo>
                  <a:lnTo>
                    <a:pt x="59" y="135"/>
                  </a:lnTo>
                  <a:lnTo>
                    <a:pt x="69" y="130"/>
                  </a:lnTo>
                  <a:lnTo>
                    <a:pt x="79" y="127"/>
                  </a:lnTo>
                  <a:lnTo>
                    <a:pt x="89" y="123"/>
                  </a:lnTo>
                  <a:lnTo>
                    <a:pt x="102" y="121"/>
                  </a:lnTo>
                  <a:lnTo>
                    <a:pt x="115" y="118"/>
                  </a:lnTo>
                  <a:lnTo>
                    <a:pt x="128" y="118"/>
                  </a:lnTo>
                  <a:lnTo>
                    <a:pt x="143" y="117"/>
                  </a:lnTo>
                  <a:lnTo>
                    <a:pt x="168" y="118"/>
                  </a:lnTo>
                  <a:lnTo>
                    <a:pt x="191" y="121"/>
                  </a:lnTo>
                  <a:lnTo>
                    <a:pt x="201" y="123"/>
                  </a:lnTo>
                  <a:lnTo>
                    <a:pt x="210" y="125"/>
                  </a:lnTo>
                  <a:lnTo>
                    <a:pt x="218" y="128"/>
                  </a:lnTo>
                  <a:lnTo>
                    <a:pt x="225" y="131"/>
                  </a:lnTo>
                  <a:lnTo>
                    <a:pt x="238" y="138"/>
                  </a:lnTo>
                  <a:lnTo>
                    <a:pt x="248" y="145"/>
                  </a:lnTo>
                  <a:lnTo>
                    <a:pt x="256" y="154"/>
                  </a:lnTo>
                  <a:lnTo>
                    <a:pt x="263" y="163"/>
                  </a:lnTo>
                  <a:lnTo>
                    <a:pt x="265" y="169"/>
                  </a:lnTo>
                  <a:lnTo>
                    <a:pt x="268" y="176"/>
                  </a:lnTo>
                  <a:lnTo>
                    <a:pt x="269" y="183"/>
                  </a:lnTo>
                  <a:lnTo>
                    <a:pt x="271" y="192"/>
                  </a:lnTo>
                  <a:lnTo>
                    <a:pt x="272" y="212"/>
                  </a:lnTo>
                  <a:lnTo>
                    <a:pt x="273" y="237"/>
                  </a:lnTo>
                  <a:lnTo>
                    <a:pt x="272" y="331"/>
                  </a:lnTo>
                  <a:lnTo>
                    <a:pt x="272" y="351"/>
                  </a:lnTo>
                  <a:lnTo>
                    <a:pt x="273" y="367"/>
                  </a:lnTo>
                  <a:lnTo>
                    <a:pt x="275" y="381"/>
                  </a:lnTo>
                  <a:lnTo>
                    <a:pt x="277" y="392"/>
                  </a:lnTo>
                  <a:lnTo>
                    <a:pt x="279" y="401"/>
                  </a:lnTo>
                  <a:lnTo>
                    <a:pt x="283" y="412"/>
                  </a:lnTo>
                  <a:lnTo>
                    <a:pt x="286" y="422"/>
                  </a:lnTo>
                  <a:lnTo>
                    <a:pt x="291" y="434"/>
                  </a:lnTo>
                  <a:lnTo>
                    <a:pt x="210" y="434"/>
                  </a:lnTo>
                  <a:lnTo>
                    <a:pt x="206" y="423"/>
                  </a:lnTo>
                  <a:lnTo>
                    <a:pt x="202" y="410"/>
                  </a:lnTo>
                  <a:lnTo>
                    <a:pt x="201" y="403"/>
                  </a:lnTo>
                  <a:lnTo>
                    <a:pt x="199" y="399"/>
                  </a:lnTo>
                  <a:lnTo>
                    <a:pt x="189" y="410"/>
                  </a:lnTo>
                  <a:lnTo>
                    <a:pt x="177" y="418"/>
                  </a:lnTo>
                  <a:lnTo>
                    <a:pt x="166" y="424"/>
                  </a:lnTo>
                  <a:lnTo>
                    <a:pt x="154" y="430"/>
                  </a:lnTo>
                  <a:lnTo>
                    <a:pt x="142" y="435"/>
                  </a:lnTo>
                  <a:lnTo>
                    <a:pt x="130" y="437"/>
                  </a:lnTo>
                  <a:lnTo>
                    <a:pt x="116" y="439"/>
                  </a:lnTo>
                  <a:lnTo>
                    <a:pt x="103" y="441"/>
                  </a:lnTo>
                  <a:lnTo>
                    <a:pt x="92" y="439"/>
                  </a:lnTo>
                  <a:lnTo>
                    <a:pt x="80" y="438"/>
                  </a:lnTo>
                  <a:lnTo>
                    <a:pt x="70" y="437"/>
                  </a:lnTo>
                  <a:lnTo>
                    <a:pt x="60" y="434"/>
                  </a:lnTo>
                  <a:lnTo>
                    <a:pt x="51" y="430"/>
                  </a:lnTo>
                  <a:lnTo>
                    <a:pt x="42" y="426"/>
                  </a:lnTo>
                  <a:lnTo>
                    <a:pt x="35" y="420"/>
                  </a:lnTo>
                  <a:lnTo>
                    <a:pt x="27" y="414"/>
                  </a:lnTo>
                  <a:lnTo>
                    <a:pt x="21" y="407"/>
                  </a:lnTo>
                  <a:lnTo>
                    <a:pt x="15" y="400"/>
                  </a:lnTo>
                  <a:lnTo>
                    <a:pt x="11" y="393"/>
                  </a:lnTo>
                  <a:lnTo>
                    <a:pt x="7" y="385"/>
                  </a:lnTo>
                  <a:lnTo>
                    <a:pt x="4" y="376"/>
                  </a:lnTo>
                  <a:lnTo>
                    <a:pt x="1" y="368"/>
                  </a:lnTo>
                  <a:lnTo>
                    <a:pt x="0" y="359"/>
                  </a:lnTo>
                  <a:lnTo>
                    <a:pt x="0" y="349"/>
                  </a:lnTo>
                  <a:lnTo>
                    <a:pt x="0" y="336"/>
                  </a:lnTo>
                  <a:lnTo>
                    <a:pt x="3" y="324"/>
                  </a:lnTo>
                  <a:lnTo>
                    <a:pt x="7" y="313"/>
                  </a:lnTo>
                  <a:lnTo>
                    <a:pt x="12" y="303"/>
                  </a:lnTo>
                  <a:lnTo>
                    <a:pt x="19" y="292"/>
                  </a:lnTo>
                  <a:lnTo>
                    <a:pt x="27" y="284"/>
                  </a:lnTo>
                  <a:lnTo>
                    <a:pt x="37" y="277"/>
                  </a:lnTo>
                  <a:lnTo>
                    <a:pt x="48" y="271"/>
                  </a:lnTo>
                  <a:lnTo>
                    <a:pt x="60" y="266"/>
                  </a:lnTo>
                  <a:lnTo>
                    <a:pt x="76" y="261"/>
                  </a:lnTo>
                  <a:lnTo>
                    <a:pt x="93" y="257"/>
                  </a:lnTo>
                  <a:lnTo>
                    <a:pt x="113" y="252"/>
                  </a:lnTo>
                  <a:lnTo>
                    <a:pt x="139" y="246"/>
                  </a:lnTo>
                  <a:lnTo>
                    <a:pt x="161" y="242"/>
                  </a:lnTo>
                  <a:lnTo>
                    <a:pt x="180" y="237"/>
                  </a:lnTo>
                  <a:lnTo>
                    <a:pt x="192" y="232"/>
                  </a:lnTo>
                  <a:lnTo>
                    <a:pt x="192" y="224"/>
                  </a:lnTo>
                  <a:lnTo>
                    <a:pt x="192" y="213"/>
                  </a:lnTo>
                  <a:lnTo>
                    <a:pt x="190" y="204"/>
                  </a:lnTo>
                  <a:lnTo>
                    <a:pt x="187" y="196"/>
                  </a:lnTo>
                  <a:lnTo>
                    <a:pt x="181" y="190"/>
                  </a:lnTo>
                  <a:lnTo>
                    <a:pt x="174" y="186"/>
                  </a:lnTo>
                  <a:lnTo>
                    <a:pt x="165" y="183"/>
                  </a:lnTo>
                  <a:lnTo>
                    <a:pt x="152" y="181"/>
                  </a:lnTo>
                  <a:lnTo>
                    <a:pt x="137" y="181"/>
                  </a:lnTo>
                  <a:lnTo>
                    <a:pt x="126" y="181"/>
                  </a:lnTo>
                  <a:lnTo>
                    <a:pt x="117" y="182"/>
                  </a:lnTo>
                  <a:lnTo>
                    <a:pt x="109" y="185"/>
                  </a:lnTo>
                  <a:lnTo>
                    <a:pt x="102" y="189"/>
                  </a:lnTo>
                  <a:lnTo>
                    <a:pt x="96" y="194"/>
                  </a:lnTo>
                  <a:lnTo>
                    <a:pt x="92" y="200"/>
                  </a:lnTo>
                  <a:lnTo>
                    <a:pt x="87" y="209"/>
                  </a:lnTo>
                  <a:lnTo>
                    <a:pt x="82" y="219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2" name="Freeform 90"/>
            <p:cNvSpPr>
              <a:spLocks/>
            </p:cNvSpPr>
            <p:nvPr userDrawn="1"/>
          </p:nvSpPr>
          <p:spPr bwMode="auto">
            <a:xfrm>
              <a:off x="1880" y="294"/>
              <a:ext cx="56" cy="64"/>
            </a:xfrm>
            <a:custGeom>
              <a:avLst/>
              <a:gdLst>
                <a:gd name="T0" fmla="*/ 283 w 283"/>
                <a:gd name="T1" fmla="*/ 317 h 317"/>
                <a:gd name="T2" fmla="*/ 201 w 283"/>
                <a:gd name="T3" fmla="*/ 317 h 317"/>
                <a:gd name="T4" fmla="*/ 201 w 283"/>
                <a:gd name="T5" fmla="*/ 159 h 317"/>
                <a:gd name="T6" fmla="*/ 201 w 283"/>
                <a:gd name="T7" fmla="*/ 136 h 317"/>
                <a:gd name="T8" fmla="*/ 199 w 283"/>
                <a:gd name="T9" fmla="*/ 118 h 317"/>
                <a:gd name="T10" fmla="*/ 198 w 283"/>
                <a:gd name="T11" fmla="*/ 104 h 317"/>
                <a:gd name="T12" fmla="*/ 196 w 283"/>
                <a:gd name="T13" fmla="*/ 95 h 317"/>
                <a:gd name="T14" fmla="*/ 193 w 283"/>
                <a:gd name="T15" fmla="*/ 87 h 317"/>
                <a:gd name="T16" fmla="*/ 189 w 283"/>
                <a:gd name="T17" fmla="*/ 81 h 317"/>
                <a:gd name="T18" fmla="*/ 184 w 283"/>
                <a:gd name="T19" fmla="*/ 76 h 317"/>
                <a:gd name="T20" fmla="*/ 179 w 283"/>
                <a:gd name="T21" fmla="*/ 72 h 317"/>
                <a:gd name="T22" fmla="*/ 172 w 283"/>
                <a:gd name="T23" fmla="*/ 68 h 317"/>
                <a:gd name="T24" fmla="*/ 165 w 283"/>
                <a:gd name="T25" fmla="*/ 65 h 317"/>
                <a:gd name="T26" fmla="*/ 158 w 283"/>
                <a:gd name="T27" fmla="*/ 64 h 317"/>
                <a:gd name="T28" fmla="*/ 150 w 283"/>
                <a:gd name="T29" fmla="*/ 64 h 317"/>
                <a:gd name="T30" fmla="*/ 139 w 283"/>
                <a:gd name="T31" fmla="*/ 64 h 317"/>
                <a:gd name="T32" fmla="*/ 130 w 283"/>
                <a:gd name="T33" fmla="*/ 66 h 317"/>
                <a:gd name="T34" fmla="*/ 121 w 283"/>
                <a:gd name="T35" fmla="*/ 69 h 317"/>
                <a:gd name="T36" fmla="*/ 112 w 283"/>
                <a:gd name="T37" fmla="*/ 75 h 317"/>
                <a:gd name="T38" fmla="*/ 103 w 283"/>
                <a:gd name="T39" fmla="*/ 81 h 317"/>
                <a:gd name="T40" fmla="*/ 98 w 283"/>
                <a:gd name="T41" fmla="*/ 88 h 317"/>
                <a:gd name="T42" fmla="*/ 92 w 283"/>
                <a:gd name="T43" fmla="*/ 97 h 317"/>
                <a:gd name="T44" fmla="*/ 88 w 283"/>
                <a:gd name="T45" fmla="*/ 105 h 317"/>
                <a:gd name="T46" fmla="*/ 86 w 283"/>
                <a:gd name="T47" fmla="*/ 118 h 317"/>
                <a:gd name="T48" fmla="*/ 84 w 283"/>
                <a:gd name="T49" fmla="*/ 133 h 317"/>
                <a:gd name="T50" fmla="*/ 83 w 283"/>
                <a:gd name="T51" fmla="*/ 152 h 317"/>
                <a:gd name="T52" fmla="*/ 83 w 283"/>
                <a:gd name="T53" fmla="*/ 176 h 317"/>
                <a:gd name="T54" fmla="*/ 83 w 283"/>
                <a:gd name="T55" fmla="*/ 317 h 317"/>
                <a:gd name="T56" fmla="*/ 0 w 283"/>
                <a:gd name="T57" fmla="*/ 317 h 317"/>
                <a:gd name="T58" fmla="*/ 0 w 283"/>
                <a:gd name="T59" fmla="*/ 7 h 317"/>
                <a:gd name="T60" fmla="*/ 76 w 283"/>
                <a:gd name="T61" fmla="*/ 7 h 317"/>
                <a:gd name="T62" fmla="*/ 76 w 283"/>
                <a:gd name="T63" fmla="*/ 53 h 317"/>
                <a:gd name="T64" fmla="*/ 87 w 283"/>
                <a:gd name="T65" fmla="*/ 41 h 317"/>
                <a:gd name="T66" fmla="*/ 98 w 283"/>
                <a:gd name="T67" fmla="*/ 30 h 317"/>
                <a:gd name="T68" fmla="*/ 109 w 283"/>
                <a:gd name="T69" fmla="*/ 21 h 317"/>
                <a:gd name="T70" fmla="*/ 122 w 283"/>
                <a:gd name="T71" fmla="*/ 14 h 317"/>
                <a:gd name="T72" fmla="*/ 135 w 283"/>
                <a:gd name="T73" fmla="*/ 8 h 317"/>
                <a:gd name="T74" fmla="*/ 149 w 283"/>
                <a:gd name="T75" fmla="*/ 4 h 317"/>
                <a:gd name="T76" fmla="*/ 164 w 283"/>
                <a:gd name="T77" fmla="*/ 1 h 317"/>
                <a:gd name="T78" fmla="*/ 179 w 283"/>
                <a:gd name="T79" fmla="*/ 0 h 317"/>
                <a:gd name="T80" fmla="*/ 191 w 283"/>
                <a:gd name="T81" fmla="*/ 1 h 317"/>
                <a:gd name="T82" fmla="*/ 204 w 283"/>
                <a:gd name="T83" fmla="*/ 3 h 317"/>
                <a:gd name="T84" fmla="*/ 217 w 283"/>
                <a:gd name="T85" fmla="*/ 6 h 317"/>
                <a:gd name="T86" fmla="*/ 228 w 283"/>
                <a:gd name="T87" fmla="*/ 11 h 317"/>
                <a:gd name="T88" fmla="*/ 239 w 283"/>
                <a:gd name="T89" fmla="*/ 15 h 317"/>
                <a:gd name="T90" fmla="*/ 248 w 283"/>
                <a:gd name="T91" fmla="*/ 21 h 317"/>
                <a:gd name="T92" fmla="*/ 256 w 283"/>
                <a:gd name="T93" fmla="*/ 28 h 317"/>
                <a:gd name="T94" fmla="*/ 262 w 283"/>
                <a:gd name="T95" fmla="*/ 35 h 317"/>
                <a:gd name="T96" fmla="*/ 268 w 283"/>
                <a:gd name="T97" fmla="*/ 43 h 317"/>
                <a:gd name="T98" fmla="*/ 272 w 283"/>
                <a:gd name="T99" fmla="*/ 51 h 317"/>
                <a:gd name="T100" fmla="*/ 276 w 283"/>
                <a:gd name="T101" fmla="*/ 60 h 317"/>
                <a:gd name="T102" fmla="*/ 278 w 283"/>
                <a:gd name="T103" fmla="*/ 69 h 317"/>
                <a:gd name="T104" fmla="*/ 280 w 283"/>
                <a:gd name="T105" fmla="*/ 80 h 317"/>
                <a:gd name="T106" fmla="*/ 282 w 283"/>
                <a:gd name="T107" fmla="*/ 92 h 317"/>
                <a:gd name="T108" fmla="*/ 283 w 283"/>
                <a:gd name="T109" fmla="*/ 107 h 317"/>
                <a:gd name="T110" fmla="*/ 283 w 283"/>
                <a:gd name="T111" fmla="*/ 125 h 317"/>
                <a:gd name="T112" fmla="*/ 283 w 283"/>
                <a:gd name="T113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3" h="317">
                  <a:moveTo>
                    <a:pt x="283" y="317"/>
                  </a:moveTo>
                  <a:lnTo>
                    <a:pt x="201" y="317"/>
                  </a:lnTo>
                  <a:lnTo>
                    <a:pt x="201" y="159"/>
                  </a:lnTo>
                  <a:lnTo>
                    <a:pt x="201" y="136"/>
                  </a:lnTo>
                  <a:lnTo>
                    <a:pt x="199" y="118"/>
                  </a:lnTo>
                  <a:lnTo>
                    <a:pt x="198" y="104"/>
                  </a:lnTo>
                  <a:lnTo>
                    <a:pt x="196" y="95"/>
                  </a:lnTo>
                  <a:lnTo>
                    <a:pt x="193" y="87"/>
                  </a:lnTo>
                  <a:lnTo>
                    <a:pt x="189" y="81"/>
                  </a:lnTo>
                  <a:lnTo>
                    <a:pt x="184" y="76"/>
                  </a:lnTo>
                  <a:lnTo>
                    <a:pt x="179" y="72"/>
                  </a:lnTo>
                  <a:lnTo>
                    <a:pt x="172" y="68"/>
                  </a:lnTo>
                  <a:lnTo>
                    <a:pt x="165" y="65"/>
                  </a:lnTo>
                  <a:lnTo>
                    <a:pt x="158" y="64"/>
                  </a:lnTo>
                  <a:lnTo>
                    <a:pt x="150" y="64"/>
                  </a:lnTo>
                  <a:lnTo>
                    <a:pt x="139" y="64"/>
                  </a:lnTo>
                  <a:lnTo>
                    <a:pt x="130" y="66"/>
                  </a:lnTo>
                  <a:lnTo>
                    <a:pt x="121" y="69"/>
                  </a:lnTo>
                  <a:lnTo>
                    <a:pt x="112" y="75"/>
                  </a:lnTo>
                  <a:lnTo>
                    <a:pt x="103" y="81"/>
                  </a:lnTo>
                  <a:lnTo>
                    <a:pt x="98" y="88"/>
                  </a:lnTo>
                  <a:lnTo>
                    <a:pt x="92" y="97"/>
                  </a:lnTo>
                  <a:lnTo>
                    <a:pt x="88" y="105"/>
                  </a:lnTo>
                  <a:lnTo>
                    <a:pt x="86" y="118"/>
                  </a:lnTo>
                  <a:lnTo>
                    <a:pt x="84" y="133"/>
                  </a:lnTo>
                  <a:lnTo>
                    <a:pt x="83" y="152"/>
                  </a:lnTo>
                  <a:lnTo>
                    <a:pt x="83" y="176"/>
                  </a:lnTo>
                  <a:lnTo>
                    <a:pt x="83" y="317"/>
                  </a:lnTo>
                  <a:lnTo>
                    <a:pt x="0" y="317"/>
                  </a:lnTo>
                  <a:lnTo>
                    <a:pt x="0" y="7"/>
                  </a:lnTo>
                  <a:lnTo>
                    <a:pt x="76" y="7"/>
                  </a:lnTo>
                  <a:lnTo>
                    <a:pt x="76" y="53"/>
                  </a:lnTo>
                  <a:lnTo>
                    <a:pt x="87" y="41"/>
                  </a:lnTo>
                  <a:lnTo>
                    <a:pt x="98" y="30"/>
                  </a:lnTo>
                  <a:lnTo>
                    <a:pt x="109" y="21"/>
                  </a:lnTo>
                  <a:lnTo>
                    <a:pt x="122" y="14"/>
                  </a:lnTo>
                  <a:lnTo>
                    <a:pt x="135" y="8"/>
                  </a:lnTo>
                  <a:lnTo>
                    <a:pt x="149" y="4"/>
                  </a:lnTo>
                  <a:lnTo>
                    <a:pt x="164" y="1"/>
                  </a:lnTo>
                  <a:lnTo>
                    <a:pt x="179" y="0"/>
                  </a:lnTo>
                  <a:lnTo>
                    <a:pt x="191" y="1"/>
                  </a:lnTo>
                  <a:lnTo>
                    <a:pt x="204" y="3"/>
                  </a:lnTo>
                  <a:lnTo>
                    <a:pt x="217" y="6"/>
                  </a:lnTo>
                  <a:lnTo>
                    <a:pt x="228" y="11"/>
                  </a:lnTo>
                  <a:lnTo>
                    <a:pt x="239" y="15"/>
                  </a:lnTo>
                  <a:lnTo>
                    <a:pt x="248" y="21"/>
                  </a:lnTo>
                  <a:lnTo>
                    <a:pt x="256" y="28"/>
                  </a:lnTo>
                  <a:lnTo>
                    <a:pt x="262" y="35"/>
                  </a:lnTo>
                  <a:lnTo>
                    <a:pt x="268" y="43"/>
                  </a:lnTo>
                  <a:lnTo>
                    <a:pt x="272" y="51"/>
                  </a:lnTo>
                  <a:lnTo>
                    <a:pt x="276" y="60"/>
                  </a:lnTo>
                  <a:lnTo>
                    <a:pt x="278" y="69"/>
                  </a:lnTo>
                  <a:lnTo>
                    <a:pt x="280" y="80"/>
                  </a:lnTo>
                  <a:lnTo>
                    <a:pt x="282" y="92"/>
                  </a:lnTo>
                  <a:lnTo>
                    <a:pt x="283" y="107"/>
                  </a:lnTo>
                  <a:lnTo>
                    <a:pt x="283" y="125"/>
                  </a:lnTo>
                  <a:lnTo>
                    <a:pt x="283" y="31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3" name="Freeform 91"/>
            <p:cNvSpPr>
              <a:spLocks noEditPoints="1"/>
            </p:cNvSpPr>
            <p:nvPr userDrawn="1"/>
          </p:nvSpPr>
          <p:spPr bwMode="auto">
            <a:xfrm>
              <a:off x="1949" y="294"/>
              <a:ext cx="64" cy="65"/>
            </a:xfrm>
            <a:custGeom>
              <a:avLst/>
              <a:gdLst>
                <a:gd name="T0" fmla="*/ 85 w 320"/>
                <a:gd name="T1" fmla="*/ 183 h 324"/>
                <a:gd name="T2" fmla="*/ 92 w 320"/>
                <a:gd name="T3" fmla="*/ 211 h 324"/>
                <a:gd name="T4" fmla="*/ 105 w 320"/>
                <a:gd name="T5" fmla="*/ 233 h 324"/>
                <a:gd name="T6" fmla="*/ 123 w 320"/>
                <a:gd name="T7" fmla="*/ 248 h 324"/>
                <a:gd name="T8" fmla="*/ 144 w 320"/>
                <a:gd name="T9" fmla="*/ 256 h 324"/>
                <a:gd name="T10" fmla="*/ 167 w 320"/>
                <a:gd name="T11" fmla="*/ 257 h 324"/>
                <a:gd name="T12" fmla="*/ 189 w 320"/>
                <a:gd name="T13" fmla="*/ 251 h 324"/>
                <a:gd name="T14" fmla="*/ 208 w 320"/>
                <a:gd name="T15" fmla="*/ 238 h 324"/>
                <a:gd name="T16" fmla="*/ 223 w 320"/>
                <a:gd name="T17" fmla="*/ 219 h 324"/>
                <a:gd name="T18" fmla="*/ 232 w 320"/>
                <a:gd name="T19" fmla="*/ 194 h 324"/>
                <a:gd name="T20" fmla="*/ 236 w 320"/>
                <a:gd name="T21" fmla="*/ 161 h 324"/>
                <a:gd name="T22" fmla="*/ 232 w 320"/>
                <a:gd name="T23" fmla="*/ 130 h 324"/>
                <a:gd name="T24" fmla="*/ 223 w 320"/>
                <a:gd name="T25" fmla="*/ 105 h 324"/>
                <a:gd name="T26" fmla="*/ 208 w 320"/>
                <a:gd name="T27" fmla="*/ 85 h 324"/>
                <a:gd name="T28" fmla="*/ 189 w 320"/>
                <a:gd name="T29" fmla="*/ 73 h 324"/>
                <a:gd name="T30" fmla="*/ 167 w 320"/>
                <a:gd name="T31" fmla="*/ 67 h 324"/>
                <a:gd name="T32" fmla="*/ 144 w 320"/>
                <a:gd name="T33" fmla="*/ 68 h 324"/>
                <a:gd name="T34" fmla="*/ 123 w 320"/>
                <a:gd name="T35" fmla="*/ 76 h 324"/>
                <a:gd name="T36" fmla="*/ 105 w 320"/>
                <a:gd name="T37" fmla="*/ 91 h 324"/>
                <a:gd name="T38" fmla="*/ 92 w 320"/>
                <a:gd name="T39" fmla="*/ 113 h 324"/>
                <a:gd name="T40" fmla="*/ 85 w 320"/>
                <a:gd name="T41" fmla="*/ 141 h 324"/>
                <a:gd name="T42" fmla="*/ 0 w 320"/>
                <a:gd name="T43" fmla="*/ 158 h 324"/>
                <a:gd name="T44" fmla="*/ 2 w 320"/>
                <a:gd name="T45" fmla="*/ 128 h 324"/>
                <a:gd name="T46" fmla="*/ 10 w 320"/>
                <a:gd name="T47" fmla="*/ 98 h 324"/>
                <a:gd name="T48" fmla="*/ 25 w 320"/>
                <a:gd name="T49" fmla="*/ 69 h 324"/>
                <a:gd name="T50" fmla="*/ 44 w 320"/>
                <a:gd name="T51" fmla="*/ 45 h 324"/>
                <a:gd name="T52" fmla="*/ 68 w 320"/>
                <a:gd name="T53" fmla="*/ 26 h 324"/>
                <a:gd name="T54" fmla="*/ 96 w 320"/>
                <a:gd name="T55" fmla="*/ 12 h 324"/>
                <a:gd name="T56" fmla="*/ 126 w 320"/>
                <a:gd name="T57" fmla="*/ 4 h 324"/>
                <a:gd name="T58" fmla="*/ 159 w 320"/>
                <a:gd name="T59" fmla="*/ 0 h 324"/>
                <a:gd name="T60" fmla="*/ 208 w 320"/>
                <a:gd name="T61" fmla="*/ 7 h 324"/>
                <a:gd name="T62" fmla="*/ 251 w 320"/>
                <a:gd name="T63" fmla="*/ 27 h 324"/>
                <a:gd name="T64" fmla="*/ 285 w 320"/>
                <a:gd name="T65" fmla="*/ 58 h 324"/>
                <a:gd name="T66" fmla="*/ 309 w 320"/>
                <a:gd name="T67" fmla="*/ 98 h 324"/>
                <a:gd name="T68" fmla="*/ 319 w 320"/>
                <a:gd name="T69" fmla="*/ 144 h 324"/>
                <a:gd name="T70" fmla="*/ 317 w 320"/>
                <a:gd name="T71" fmla="*/ 195 h 324"/>
                <a:gd name="T72" fmla="*/ 302 w 320"/>
                <a:gd name="T73" fmla="*/ 240 h 324"/>
                <a:gd name="T74" fmla="*/ 274 w 320"/>
                <a:gd name="T75" fmla="*/ 278 h 324"/>
                <a:gd name="T76" fmla="*/ 237 w 320"/>
                <a:gd name="T77" fmla="*/ 305 h 324"/>
                <a:gd name="T78" fmla="*/ 193 w 320"/>
                <a:gd name="T79" fmla="*/ 320 h 324"/>
                <a:gd name="T80" fmla="*/ 149 w 320"/>
                <a:gd name="T81" fmla="*/ 322 h 324"/>
                <a:gd name="T82" fmla="*/ 118 w 320"/>
                <a:gd name="T83" fmla="*/ 319 h 324"/>
                <a:gd name="T84" fmla="*/ 88 w 320"/>
                <a:gd name="T85" fmla="*/ 309 h 324"/>
                <a:gd name="T86" fmla="*/ 60 w 320"/>
                <a:gd name="T87" fmla="*/ 294 h 324"/>
                <a:gd name="T88" fmla="*/ 37 w 320"/>
                <a:gd name="T89" fmla="*/ 273 h 324"/>
                <a:gd name="T90" fmla="*/ 19 w 320"/>
                <a:gd name="T91" fmla="*/ 248 h 324"/>
                <a:gd name="T92" fmla="*/ 7 w 320"/>
                <a:gd name="T93" fmla="*/ 218 h 324"/>
                <a:gd name="T94" fmla="*/ 1 w 320"/>
                <a:gd name="T95" fmla="*/ 183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0" h="324">
                  <a:moveTo>
                    <a:pt x="83" y="163"/>
                  </a:moveTo>
                  <a:lnTo>
                    <a:pt x="84" y="173"/>
                  </a:lnTo>
                  <a:lnTo>
                    <a:pt x="85" y="183"/>
                  </a:lnTo>
                  <a:lnTo>
                    <a:pt x="86" y="194"/>
                  </a:lnTo>
                  <a:lnTo>
                    <a:pt x="89" y="203"/>
                  </a:lnTo>
                  <a:lnTo>
                    <a:pt x="92" y="211"/>
                  </a:lnTo>
                  <a:lnTo>
                    <a:pt x="96" y="219"/>
                  </a:lnTo>
                  <a:lnTo>
                    <a:pt x="100" y="226"/>
                  </a:lnTo>
                  <a:lnTo>
                    <a:pt x="105" y="233"/>
                  </a:lnTo>
                  <a:lnTo>
                    <a:pt x="111" y="238"/>
                  </a:lnTo>
                  <a:lnTo>
                    <a:pt x="116" y="243"/>
                  </a:lnTo>
                  <a:lnTo>
                    <a:pt x="123" y="248"/>
                  </a:lnTo>
                  <a:lnTo>
                    <a:pt x="130" y="251"/>
                  </a:lnTo>
                  <a:lnTo>
                    <a:pt x="136" y="253"/>
                  </a:lnTo>
                  <a:lnTo>
                    <a:pt x="144" y="256"/>
                  </a:lnTo>
                  <a:lnTo>
                    <a:pt x="151" y="257"/>
                  </a:lnTo>
                  <a:lnTo>
                    <a:pt x="159" y="257"/>
                  </a:lnTo>
                  <a:lnTo>
                    <a:pt x="167" y="257"/>
                  </a:lnTo>
                  <a:lnTo>
                    <a:pt x="174" y="256"/>
                  </a:lnTo>
                  <a:lnTo>
                    <a:pt x="182" y="253"/>
                  </a:lnTo>
                  <a:lnTo>
                    <a:pt x="189" y="251"/>
                  </a:lnTo>
                  <a:lnTo>
                    <a:pt x="195" y="248"/>
                  </a:lnTo>
                  <a:lnTo>
                    <a:pt x="202" y="243"/>
                  </a:lnTo>
                  <a:lnTo>
                    <a:pt x="208" y="238"/>
                  </a:lnTo>
                  <a:lnTo>
                    <a:pt x="214" y="233"/>
                  </a:lnTo>
                  <a:lnTo>
                    <a:pt x="218" y="226"/>
                  </a:lnTo>
                  <a:lnTo>
                    <a:pt x="223" y="219"/>
                  </a:lnTo>
                  <a:lnTo>
                    <a:pt x="226" y="211"/>
                  </a:lnTo>
                  <a:lnTo>
                    <a:pt x="230" y="203"/>
                  </a:lnTo>
                  <a:lnTo>
                    <a:pt x="232" y="194"/>
                  </a:lnTo>
                  <a:lnTo>
                    <a:pt x="233" y="183"/>
                  </a:lnTo>
                  <a:lnTo>
                    <a:pt x="234" y="173"/>
                  </a:lnTo>
                  <a:lnTo>
                    <a:pt x="236" y="161"/>
                  </a:lnTo>
                  <a:lnTo>
                    <a:pt x="234" y="150"/>
                  </a:lnTo>
                  <a:lnTo>
                    <a:pt x="233" y="140"/>
                  </a:lnTo>
                  <a:lnTo>
                    <a:pt x="232" y="130"/>
                  </a:lnTo>
                  <a:lnTo>
                    <a:pt x="230" y="121"/>
                  </a:lnTo>
                  <a:lnTo>
                    <a:pt x="226" y="113"/>
                  </a:lnTo>
                  <a:lnTo>
                    <a:pt x="223" y="105"/>
                  </a:lnTo>
                  <a:lnTo>
                    <a:pt x="218" y="98"/>
                  </a:lnTo>
                  <a:lnTo>
                    <a:pt x="214" y="91"/>
                  </a:lnTo>
                  <a:lnTo>
                    <a:pt x="208" y="85"/>
                  </a:lnTo>
                  <a:lnTo>
                    <a:pt x="202" y="81"/>
                  </a:lnTo>
                  <a:lnTo>
                    <a:pt x="195" y="76"/>
                  </a:lnTo>
                  <a:lnTo>
                    <a:pt x="189" y="73"/>
                  </a:lnTo>
                  <a:lnTo>
                    <a:pt x="182" y="71"/>
                  </a:lnTo>
                  <a:lnTo>
                    <a:pt x="174" y="68"/>
                  </a:lnTo>
                  <a:lnTo>
                    <a:pt x="167" y="67"/>
                  </a:lnTo>
                  <a:lnTo>
                    <a:pt x="159" y="67"/>
                  </a:lnTo>
                  <a:lnTo>
                    <a:pt x="151" y="67"/>
                  </a:lnTo>
                  <a:lnTo>
                    <a:pt x="144" y="68"/>
                  </a:lnTo>
                  <a:lnTo>
                    <a:pt x="136" y="71"/>
                  </a:lnTo>
                  <a:lnTo>
                    <a:pt x="130" y="73"/>
                  </a:lnTo>
                  <a:lnTo>
                    <a:pt x="123" y="76"/>
                  </a:lnTo>
                  <a:lnTo>
                    <a:pt x="116" y="81"/>
                  </a:lnTo>
                  <a:lnTo>
                    <a:pt x="111" y="85"/>
                  </a:lnTo>
                  <a:lnTo>
                    <a:pt x="105" y="91"/>
                  </a:lnTo>
                  <a:lnTo>
                    <a:pt x="100" y="98"/>
                  </a:lnTo>
                  <a:lnTo>
                    <a:pt x="96" y="105"/>
                  </a:lnTo>
                  <a:lnTo>
                    <a:pt x="92" y="113"/>
                  </a:lnTo>
                  <a:lnTo>
                    <a:pt x="89" y="121"/>
                  </a:lnTo>
                  <a:lnTo>
                    <a:pt x="86" y="130"/>
                  </a:lnTo>
                  <a:lnTo>
                    <a:pt x="85" y="141"/>
                  </a:lnTo>
                  <a:lnTo>
                    <a:pt x="84" y="151"/>
                  </a:lnTo>
                  <a:lnTo>
                    <a:pt x="83" y="163"/>
                  </a:lnTo>
                  <a:close/>
                  <a:moveTo>
                    <a:pt x="0" y="158"/>
                  </a:moveTo>
                  <a:lnTo>
                    <a:pt x="0" y="148"/>
                  </a:lnTo>
                  <a:lnTo>
                    <a:pt x="1" y="137"/>
                  </a:lnTo>
                  <a:lnTo>
                    <a:pt x="2" y="128"/>
                  </a:lnTo>
                  <a:lnTo>
                    <a:pt x="4" y="118"/>
                  </a:lnTo>
                  <a:lnTo>
                    <a:pt x="7" y="107"/>
                  </a:lnTo>
                  <a:lnTo>
                    <a:pt x="10" y="98"/>
                  </a:lnTo>
                  <a:lnTo>
                    <a:pt x="15" y="89"/>
                  </a:lnTo>
                  <a:lnTo>
                    <a:pt x="19" y="79"/>
                  </a:lnTo>
                  <a:lnTo>
                    <a:pt x="25" y="69"/>
                  </a:lnTo>
                  <a:lnTo>
                    <a:pt x="31" y="61"/>
                  </a:lnTo>
                  <a:lnTo>
                    <a:pt x="37" y="53"/>
                  </a:lnTo>
                  <a:lnTo>
                    <a:pt x="44" y="45"/>
                  </a:lnTo>
                  <a:lnTo>
                    <a:pt x="52" y="38"/>
                  </a:lnTo>
                  <a:lnTo>
                    <a:pt x="59" y="31"/>
                  </a:lnTo>
                  <a:lnTo>
                    <a:pt x="68" y="26"/>
                  </a:lnTo>
                  <a:lnTo>
                    <a:pt x="76" y="21"/>
                  </a:lnTo>
                  <a:lnTo>
                    <a:pt x="86" y="16"/>
                  </a:lnTo>
                  <a:lnTo>
                    <a:pt x="96" y="12"/>
                  </a:lnTo>
                  <a:lnTo>
                    <a:pt x="105" y="8"/>
                  </a:lnTo>
                  <a:lnTo>
                    <a:pt x="115" y="6"/>
                  </a:lnTo>
                  <a:lnTo>
                    <a:pt x="126" y="4"/>
                  </a:lnTo>
                  <a:lnTo>
                    <a:pt x="137" y="1"/>
                  </a:lnTo>
                  <a:lnTo>
                    <a:pt x="148" y="1"/>
                  </a:lnTo>
                  <a:lnTo>
                    <a:pt x="159" y="0"/>
                  </a:lnTo>
                  <a:lnTo>
                    <a:pt x="177" y="1"/>
                  </a:lnTo>
                  <a:lnTo>
                    <a:pt x="193" y="4"/>
                  </a:lnTo>
                  <a:lnTo>
                    <a:pt x="208" y="7"/>
                  </a:lnTo>
                  <a:lnTo>
                    <a:pt x="223" y="12"/>
                  </a:lnTo>
                  <a:lnTo>
                    <a:pt x="237" y="19"/>
                  </a:lnTo>
                  <a:lnTo>
                    <a:pt x="251" y="27"/>
                  </a:lnTo>
                  <a:lnTo>
                    <a:pt x="263" y="36"/>
                  </a:lnTo>
                  <a:lnTo>
                    <a:pt x="275" y="46"/>
                  </a:lnTo>
                  <a:lnTo>
                    <a:pt x="285" y="58"/>
                  </a:lnTo>
                  <a:lnTo>
                    <a:pt x="295" y="71"/>
                  </a:lnTo>
                  <a:lnTo>
                    <a:pt x="302" y="83"/>
                  </a:lnTo>
                  <a:lnTo>
                    <a:pt x="309" y="98"/>
                  </a:lnTo>
                  <a:lnTo>
                    <a:pt x="313" y="112"/>
                  </a:lnTo>
                  <a:lnTo>
                    <a:pt x="317" y="128"/>
                  </a:lnTo>
                  <a:lnTo>
                    <a:pt x="319" y="144"/>
                  </a:lnTo>
                  <a:lnTo>
                    <a:pt x="320" y="161"/>
                  </a:lnTo>
                  <a:lnTo>
                    <a:pt x="319" y="179"/>
                  </a:lnTo>
                  <a:lnTo>
                    <a:pt x="317" y="195"/>
                  </a:lnTo>
                  <a:lnTo>
                    <a:pt x="313" y="210"/>
                  </a:lnTo>
                  <a:lnTo>
                    <a:pt x="309" y="225"/>
                  </a:lnTo>
                  <a:lnTo>
                    <a:pt x="302" y="240"/>
                  </a:lnTo>
                  <a:lnTo>
                    <a:pt x="294" y="252"/>
                  </a:lnTo>
                  <a:lnTo>
                    <a:pt x="284" y="265"/>
                  </a:lnTo>
                  <a:lnTo>
                    <a:pt x="274" y="278"/>
                  </a:lnTo>
                  <a:lnTo>
                    <a:pt x="262" y="288"/>
                  </a:lnTo>
                  <a:lnTo>
                    <a:pt x="250" y="297"/>
                  </a:lnTo>
                  <a:lnTo>
                    <a:pt x="237" y="305"/>
                  </a:lnTo>
                  <a:lnTo>
                    <a:pt x="223" y="312"/>
                  </a:lnTo>
                  <a:lnTo>
                    <a:pt x="208" y="317"/>
                  </a:lnTo>
                  <a:lnTo>
                    <a:pt x="193" y="320"/>
                  </a:lnTo>
                  <a:lnTo>
                    <a:pt x="177" y="322"/>
                  </a:lnTo>
                  <a:lnTo>
                    <a:pt x="159" y="324"/>
                  </a:lnTo>
                  <a:lnTo>
                    <a:pt x="149" y="322"/>
                  </a:lnTo>
                  <a:lnTo>
                    <a:pt x="138" y="322"/>
                  </a:lnTo>
                  <a:lnTo>
                    <a:pt x="128" y="320"/>
                  </a:lnTo>
                  <a:lnTo>
                    <a:pt x="118" y="319"/>
                  </a:lnTo>
                  <a:lnTo>
                    <a:pt x="108" y="316"/>
                  </a:lnTo>
                  <a:lnTo>
                    <a:pt x="98" y="312"/>
                  </a:lnTo>
                  <a:lnTo>
                    <a:pt x="88" y="309"/>
                  </a:lnTo>
                  <a:lnTo>
                    <a:pt x="78" y="304"/>
                  </a:lnTo>
                  <a:lnTo>
                    <a:pt x="69" y="299"/>
                  </a:lnTo>
                  <a:lnTo>
                    <a:pt x="60" y="294"/>
                  </a:lnTo>
                  <a:lnTo>
                    <a:pt x="52" y="287"/>
                  </a:lnTo>
                  <a:lnTo>
                    <a:pt x="45" y="280"/>
                  </a:lnTo>
                  <a:lnTo>
                    <a:pt x="37" y="273"/>
                  </a:lnTo>
                  <a:lnTo>
                    <a:pt x="31" y="265"/>
                  </a:lnTo>
                  <a:lnTo>
                    <a:pt x="25" y="257"/>
                  </a:lnTo>
                  <a:lnTo>
                    <a:pt x="19" y="248"/>
                  </a:lnTo>
                  <a:lnTo>
                    <a:pt x="15" y="238"/>
                  </a:lnTo>
                  <a:lnTo>
                    <a:pt x="10" y="228"/>
                  </a:lnTo>
                  <a:lnTo>
                    <a:pt x="7" y="218"/>
                  </a:lnTo>
                  <a:lnTo>
                    <a:pt x="4" y="206"/>
                  </a:lnTo>
                  <a:lnTo>
                    <a:pt x="2" y="195"/>
                  </a:lnTo>
                  <a:lnTo>
                    <a:pt x="1" y="183"/>
                  </a:lnTo>
                  <a:lnTo>
                    <a:pt x="0" y="171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4" name="Freeform 92"/>
            <p:cNvSpPr>
              <a:spLocks/>
            </p:cNvSpPr>
            <p:nvPr userDrawn="1"/>
          </p:nvSpPr>
          <p:spPr bwMode="auto">
            <a:xfrm>
              <a:off x="1288" y="415"/>
              <a:ext cx="65" cy="85"/>
            </a:xfrm>
            <a:custGeom>
              <a:avLst/>
              <a:gdLst>
                <a:gd name="T0" fmla="*/ 0 w 326"/>
                <a:gd name="T1" fmla="*/ 426 h 426"/>
                <a:gd name="T2" fmla="*/ 0 w 326"/>
                <a:gd name="T3" fmla="*/ 0 h 426"/>
                <a:gd name="T4" fmla="*/ 317 w 326"/>
                <a:gd name="T5" fmla="*/ 0 h 426"/>
                <a:gd name="T6" fmla="*/ 317 w 326"/>
                <a:gd name="T7" fmla="*/ 73 h 426"/>
                <a:gd name="T8" fmla="*/ 86 w 326"/>
                <a:gd name="T9" fmla="*/ 73 h 426"/>
                <a:gd name="T10" fmla="*/ 86 w 326"/>
                <a:gd name="T11" fmla="*/ 167 h 426"/>
                <a:gd name="T12" fmla="*/ 301 w 326"/>
                <a:gd name="T13" fmla="*/ 167 h 426"/>
                <a:gd name="T14" fmla="*/ 301 w 326"/>
                <a:gd name="T15" fmla="*/ 238 h 426"/>
                <a:gd name="T16" fmla="*/ 86 w 326"/>
                <a:gd name="T17" fmla="*/ 238 h 426"/>
                <a:gd name="T18" fmla="*/ 86 w 326"/>
                <a:gd name="T19" fmla="*/ 355 h 426"/>
                <a:gd name="T20" fmla="*/ 326 w 326"/>
                <a:gd name="T21" fmla="*/ 355 h 426"/>
                <a:gd name="T22" fmla="*/ 326 w 326"/>
                <a:gd name="T23" fmla="*/ 426 h 426"/>
                <a:gd name="T24" fmla="*/ 0 w 326"/>
                <a:gd name="T25" fmla="*/ 426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426">
                  <a:moveTo>
                    <a:pt x="0" y="426"/>
                  </a:moveTo>
                  <a:lnTo>
                    <a:pt x="0" y="0"/>
                  </a:lnTo>
                  <a:lnTo>
                    <a:pt x="317" y="0"/>
                  </a:lnTo>
                  <a:lnTo>
                    <a:pt x="317" y="73"/>
                  </a:lnTo>
                  <a:lnTo>
                    <a:pt x="86" y="73"/>
                  </a:lnTo>
                  <a:lnTo>
                    <a:pt x="86" y="167"/>
                  </a:lnTo>
                  <a:lnTo>
                    <a:pt x="301" y="167"/>
                  </a:lnTo>
                  <a:lnTo>
                    <a:pt x="301" y="238"/>
                  </a:lnTo>
                  <a:lnTo>
                    <a:pt x="86" y="238"/>
                  </a:lnTo>
                  <a:lnTo>
                    <a:pt x="86" y="355"/>
                  </a:lnTo>
                  <a:lnTo>
                    <a:pt x="326" y="355"/>
                  </a:lnTo>
                  <a:lnTo>
                    <a:pt x="326" y="426"/>
                  </a:lnTo>
                  <a:lnTo>
                    <a:pt x="0" y="42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5" name="Freeform 93"/>
            <p:cNvSpPr>
              <a:spLocks/>
            </p:cNvSpPr>
            <p:nvPr userDrawn="1"/>
          </p:nvSpPr>
          <p:spPr bwMode="auto">
            <a:xfrm>
              <a:off x="1360" y="439"/>
              <a:ext cx="64" cy="61"/>
            </a:xfrm>
            <a:custGeom>
              <a:avLst/>
              <a:gdLst>
                <a:gd name="T0" fmla="*/ 125 w 322"/>
                <a:gd name="T1" fmla="*/ 308 h 308"/>
                <a:gd name="T2" fmla="*/ 0 w 322"/>
                <a:gd name="T3" fmla="*/ 0 h 308"/>
                <a:gd name="T4" fmla="*/ 86 w 322"/>
                <a:gd name="T5" fmla="*/ 0 h 308"/>
                <a:gd name="T6" fmla="*/ 145 w 322"/>
                <a:gd name="T7" fmla="*/ 157 h 308"/>
                <a:gd name="T8" fmla="*/ 161 w 322"/>
                <a:gd name="T9" fmla="*/ 210 h 308"/>
                <a:gd name="T10" fmla="*/ 167 w 322"/>
                <a:gd name="T11" fmla="*/ 193 h 308"/>
                <a:gd name="T12" fmla="*/ 170 w 322"/>
                <a:gd name="T13" fmla="*/ 184 h 308"/>
                <a:gd name="T14" fmla="*/ 174 w 322"/>
                <a:gd name="T15" fmla="*/ 170 h 308"/>
                <a:gd name="T16" fmla="*/ 178 w 322"/>
                <a:gd name="T17" fmla="*/ 157 h 308"/>
                <a:gd name="T18" fmla="*/ 237 w 322"/>
                <a:gd name="T19" fmla="*/ 0 h 308"/>
                <a:gd name="T20" fmla="*/ 322 w 322"/>
                <a:gd name="T21" fmla="*/ 0 h 308"/>
                <a:gd name="T22" fmla="*/ 199 w 322"/>
                <a:gd name="T23" fmla="*/ 308 h 308"/>
                <a:gd name="T24" fmla="*/ 125 w 322"/>
                <a:gd name="T2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2" h="308">
                  <a:moveTo>
                    <a:pt x="125" y="308"/>
                  </a:moveTo>
                  <a:lnTo>
                    <a:pt x="0" y="0"/>
                  </a:lnTo>
                  <a:lnTo>
                    <a:pt x="86" y="0"/>
                  </a:lnTo>
                  <a:lnTo>
                    <a:pt x="145" y="157"/>
                  </a:lnTo>
                  <a:lnTo>
                    <a:pt x="161" y="210"/>
                  </a:lnTo>
                  <a:lnTo>
                    <a:pt x="167" y="193"/>
                  </a:lnTo>
                  <a:lnTo>
                    <a:pt x="170" y="184"/>
                  </a:lnTo>
                  <a:lnTo>
                    <a:pt x="174" y="170"/>
                  </a:lnTo>
                  <a:lnTo>
                    <a:pt x="178" y="157"/>
                  </a:lnTo>
                  <a:lnTo>
                    <a:pt x="237" y="0"/>
                  </a:lnTo>
                  <a:lnTo>
                    <a:pt x="322" y="0"/>
                  </a:lnTo>
                  <a:lnTo>
                    <a:pt x="199" y="308"/>
                  </a:lnTo>
                  <a:lnTo>
                    <a:pt x="125" y="30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6" name="Freeform 94"/>
            <p:cNvSpPr>
              <a:spLocks/>
            </p:cNvSpPr>
            <p:nvPr userDrawn="1"/>
          </p:nvSpPr>
          <p:spPr bwMode="auto">
            <a:xfrm>
              <a:off x="1433" y="437"/>
              <a:ext cx="41" cy="63"/>
            </a:xfrm>
            <a:custGeom>
              <a:avLst/>
              <a:gdLst>
                <a:gd name="T0" fmla="*/ 82 w 202"/>
                <a:gd name="T1" fmla="*/ 315 h 315"/>
                <a:gd name="T2" fmla="*/ 0 w 202"/>
                <a:gd name="T3" fmla="*/ 315 h 315"/>
                <a:gd name="T4" fmla="*/ 0 w 202"/>
                <a:gd name="T5" fmla="*/ 7 h 315"/>
                <a:gd name="T6" fmla="*/ 77 w 202"/>
                <a:gd name="T7" fmla="*/ 7 h 315"/>
                <a:gd name="T8" fmla="*/ 77 w 202"/>
                <a:gd name="T9" fmla="*/ 50 h 315"/>
                <a:gd name="T10" fmla="*/ 86 w 202"/>
                <a:gd name="T11" fmla="*/ 37 h 315"/>
                <a:gd name="T12" fmla="*/ 95 w 202"/>
                <a:gd name="T13" fmla="*/ 25 h 315"/>
                <a:gd name="T14" fmla="*/ 103 w 202"/>
                <a:gd name="T15" fmla="*/ 16 h 315"/>
                <a:gd name="T16" fmla="*/ 111 w 202"/>
                <a:gd name="T17" fmla="*/ 10 h 315"/>
                <a:gd name="T18" fmla="*/ 119 w 202"/>
                <a:gd name="T19" fmla="*/ 5 h 315"/>
                <a:gd name="T20" fmla="*/ 129 w 202"/>
                <a:gd name="T21" fmla="*/ 2 h 315"/>
                <a:gd name="T22" fmla="*/ 138 w 202"/>
                <a:gd name="T23" fmla="*/ 1 h 315"/>
                <a:gd name="T24" fmla="*/ 147 w 202"/>
                <a:gd name="T25" fmla="*/ 0 h 315"/>
                <a:gd name="T26" fmla="*/ 161 w 202"/>
                <a:gd name="T27" fmla="*/ 1 h 315"/>
                <a:gd name="T28" fmla="*/ 175 w 202"/>
                <a:gd name="T29" fmla="*/ 3 h 315"/>
                <a:gd name="T30" fmla="*/ 188 w 202"/>
                <a:gd name="T31" fmla="*/ 9 h 315"/>
                <a:gd name="T32" fmla="*/ 202 w 202"/>
                <a:gd name="T33" fmla="*/ 15 h 315"/>
                <a:gd name="T34" fmla="*/ 176 w 202"/>
                <a:gd name="T35" fmla="*/ 86 h 315"/>
                <a:gd name="T36" fmla="*/ 166 w 202"/>
                <a:gd name="T37" fmla="*/ 80 h 315"/>
                <a:gd name="T38" fmla="*/ 155 w 202"/>
                <a:gd name="T39" fmla="*/ 77 h 315"/>
                <a:gd name="T40" fmla="*/ 146 w 202"/>
                <a:gd name="T41" fmla="*/ 73 h 315"/>
                <a:gd name="T42" fmla="*/ 137 w 202"/>
                <a:gd name="T43" fmla="*/ 73 h 315"/>
                <a:gd name="T44" fmla="*/ 129 w 202"/>
                <a:gd name="T45" fmla="*/ 73 h 315"/>
                <a:gd name="T46" fmla="*/ 122 w 202"/>
                <a:gd name="T47" fmla="*/ 76 h 315"/>
                <a:gd name="T48" fmla="*/ 115 w 202"/>
                <a:gd name="T49" fmla="*/ 78 h 315"/>
                <a:gd name="T50" fmla="*/ 108 w 202"/>
                <a:gd name="T51" fmla="*/ 83 h 315"/>
                <a:gd name="T52" fmla="*/ 102 w 202"/>
                <a:gd name="T53" fmla="*/ 88 h 315"/>
                <a:gd name="T54" fmla="*/ 97 w 202"/>
                <a:gd name="T55" fmla="*/ 95 h 315"/>
                <a:gd name="T56" fmla="*/ 93 w 202"/>
                <a:gd name="T57" fmla="*/ 106 h 315"/>
                <a:gd name="T58" fmla="*/ 89 w 202"/>
                <a:gd name="T59" fmla="*/ 117 h 315"/>
                <a:gd name="T60" fmla="*/ 86 w 202"/>
                <a:gd name="T61" fmla="*/ 132 h 315"/>
                <a:gd name="T62" fmla="*/ 84 w 202"/>
                <a:gd name="T63" fmla="*/ 155 h 315"/>
                <a:gd name="T64" fmla="*/ 82 w 202"/>
                <a:gd name="T65" fmla="*/ 184 h 315"/>
                <a:gd name="T66" fmla="*/ 82 w 202"/>
                <a:gd name="T67" fmla="*/ 221 h 315"/>
                <a:gd name="T68" fmla="*/ 82 w 202"/>
                <a:gd name="T69" fmla="*/ 315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2" h="315">
                  <a:moveTo>
                    <a:pt x="82" y="315"/>
                  </a:moveTo>
                  <a:lnTo>
                    <a:pt x="0" y="315"/>
                  </a:lnTo>
                  <a:lnTo>
                    <a:pt x="0" y="7"/>
                  </a:lnTo>
                  <a:lnTo>
                    <a:pt x="77" y="7"/>
                  </a:lnTo>
                  <a:lnTo>
                    <a:pt x="77" y="50"/>
                  </a:lnTo>
                  <a:lnTo>
                    <a:pt x="86" y="37"/>
                  </a:lnTo>
                  <a:lnTo>
                    <a:pt x="95" y="25"/>
                  </a:lnTo>
                  <a:lnTo>
                    <a:pt x="103" y="16"/>
                  </a:lnTo>
                  <a:lnTo>
                    <a:pt x="111" y="10"/>
                  </a:lnTo>
                  <a:lnTo>
                    <a:pt x="119" y="5"/>
                  </a:lnTo>
                  <a:lnTo>
                    <a:pt x="129" y="2"/>
                  </a:lnTo>
                  <a:lnTo>
                    <a:pt x="138" y="1"/>
                  </a:lnTo>
                  <a:lnTo>
                    <a:pt x="147" y="0"/>
                  </a:lnTo>
                  <a:lnTo>
                    <a:pt x="161" y="1"/>
                  </a:lnTo>
                  <a:lnTo>
                    <a:pt x="175" y="3"/>
                  </a:lnTo>
                  <a:lnTo>
                    <a:pt x="188" y="9"/>
                  </a:lnTo>
                  <a:lnTo>
                    <a:pt x="202" y="15"/>
                  </a:lnTo>
                  <a:lnTo>
                    <a:pt x="176" y="86"/>
                  </a:lnTo>
                  <a:lnTo>
                    <a:pt x="166" y="80"/>
                  </a:lnTo>
                  <a:lnTo>
                    <a:pt x="155" y="77"/>
                  </a:lnTo>
                  <a:lnTo>
                    <a:pt x="146" y="73"/>
                  </a:lnTo>
                  <a:lnTo>
                    <a:pt x="137" y="73"/>
                  </a:lnTo>
                  <a:lnTo>
                    <a:pt x="129" y="73"/>
                  </a:lnTo>
                  <a:lnTo>
                    <a:pt x="122" y="76"/>
                  </a:lnTo>
                  <a:lnTo>
                    <a:pt x="115" y="78"/>
                  </a:lnTo>
                  <a:lnTo>
                    <a:pt x="108" y="83"/>
                  </a:lnTo>
                  <a:lnTo>
                    <a:pt x="102" y="88"/>
                  </a:lnTo>
                  <a:lnTo>
                    <a:pt x="97" y="95"/>
                  </a:lnTo>
                  <a:lnTo>
                    <a:pt x="93" y="106"/>
                  </a:lnTo>
                  <a:lnTo>
                    <a:pt x="89" y="117"/>
                  </a:lnTo>
                  <a:lnTo>
                    <a:pt x="86" y="132"/>
                  </a:lnTo>
                  <a:lnTo>
                    <a:pt x="84" y="155"/>
                  </a:lnTo>
                  <a:lnTo>
                    <a:pt x="82" y="184"/>
                  </a:lnTo>
                  <a:lnTo>
                    <a:pt x="82" y="221"/>
                  </a:lnTo>
                  <a:lnTo>
                    <a:pt x="82" y="315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7" name="Freeform 95"/>
            <p:cNvSpPr>
              <a:spLocks noEditPoints="1"/>
            </p:cNvSpPr>
            <p:nvPr userDrawn="1"/>
          </p:nvSpPr>
          <p:spPr bwMode="auto">
            <a:xfrm>
              <a:off x="1477" y="437"/>
              <a:ext cx="64" cy="65"/>
            </a:xfrm>
            <a:custGeom>
              <a:avLst/>
              <a:gdLst>
                <a:gd name="T0" fmla="*/ 85 w 320"/>
                <a:gd name="T1" fmla="*/ 183 h 322"/>
                <a:gd name="T2" fmla="*/ 92 w 320"/>
                <a:gd name="T3" fmla="*/ 210 h 322"/>
                <a:gd name="T4" fmla="*/ 106 w 320"/>
                <a:gd name="T5" fmla="*/ 231 h 322"/>
                <a:gd name="T6" fmla="*/ 124 w 320"/>
                <a:gd name="T7" fmla="*/ 246 h 322"/>
                <a:gd name="T8" fmla="*/ 144 w 320"/>
                <a:gd name="T9" fmla="*/ 254 h 322"/>
                <a:gd name="T10" fmla="*/ 168 w 320"/>
                <a:gd name="T11" fmla="*/ 255 h 322"/>
                <a:gd name="T12" fmla="*/ 190 w 320"/>
                <a:gd name="T13" fmla="*/ 249 h 322"/>
                <a:gd name="T14" fmla="*/ 208 w 320"/>
                <a:gd name="T15" fmla="*/ 237 h 322"/>
                <a:gd name="T16" fmla="*/ 223 w 320"/>
                <a:gd name="T17" fmla="*/ 218 h 322"/>
                <a:gd name="T18" fmla="*/ 232 w 320"/>
                <a:gd name="T19" fmla="*/ 192 h 322"/>
                <a:gd name="T20" fmla="*/ 236 w 320"/>
                <a:gd name="T21" fmla="*/ 161 h 322"/>
                <a:gd name="T22" fmla="*/ 232 w 320"/>
                <a:gd name="T23" fmla="*/ 130 h 322"/>
                <a:gd name="T24" fmla="*/ 223 w 320"/>
                <a:gd name="T25" fmla="*/ 104 h 322"/>
                <a:gd name="T26" fmla="*/ 208 w 320"/>
                <a:gd name="T27" fmla="*/ 85 h 322"/>
                <a:gd name="T28" fmla="*/ 190 w 320"/>
                <a:gd name="T29" fmla="*/ 72 h 322"/>
                <a:gd name="T30" fmla="*/ 168 w 320"/>
                <a:gd name="T31" fmla="*/ 66 h 322"/>
                <a:gd name="T32" fmla="*/ 144 w 320"/>
                <a:gd name="T33" fmla="*/ 68 h 322"/>
                <a:gd name="T34" fmla="*/ 124 w 320"/>
                <a:gd name="T35" fmla="*/ 76 h 322"/>
                <a:gd name="T36" fmla="*/ 106 w 320"/>
                <a:gd name="T37" fmla="*/ 91 h 322"/>
                <a:gd name="T38" fmla="*/ 92 w 320"/>
                <a:gd name="T39" fmla="*/ 112 h 322"/>
                <a:gd name="T40" fmla="*/ 85 w 320"/>
                <a:gd name="T41" fmla="*/ 139 h 322"/>
                <a:gd name="T42" fmla="*/ 0 w 320"/>
                <a:gd name="T43" fmla="*/ 156 h 322"/>
                <a:gd name="T44" fmla="*/ 2 w 320"/>
                <a:gd name="T45" fmla="*/ 126 h 322"/>
                <a:gd name="T46" fmla="*/ 11 w 320"/>
                <a:gd name="T47" fmla="*/ 98 h 322"/>
                <a:gd name="T48" fmla="*/ 25 w 320"/>
                <a:gd name="T49" fmla="*/ 69 h 322"/>
                <a:gd name="T50" fmla="*/ 44 w 320"/>
                <a:gd name="T51" fmla="*/ 45 h 322"/>
                <a:gd name="T52" fmla="*/ 68 w 320"/>
                <a:gd name="T53" fmla="*/ 25 h 322"/>
                <a:gd name="T54" fmla="*/ 96 w 320"/>
                <a:gd name="T55" fmla="*/ 11 h 322"/>
                <a:gd name="T56" fmla="*/ 126 w 320"/>
                <a:gd name="T57" fmla="*/ 3 h 322"/>
                <a:gd name="T58" fmla="*/ 159 w 320"/>
                <a:gd name="T59" fmla="*/ 0 h 322"/>
                <a:gd name="T60" fmla="*/ 209 w 320"/>
                <a:gd name="T61" fmla="*/ 7 h 322"/>
                <a:gd name="T62" fmla="*/ 251 w 320"/>
                <a:gd name="T63" fmla="*/ 25 h 322"/>
                <a:gd name="T64" fmla="*/ 286 w 320"/>
                <a:gd name="T65" fmla="*/ 57 h 322"/>
                <a:gd name="T66" fmla="*/ 309 w 320"/>
                <a:gd name="T67" fmla="*/ 96 h 322"/>
                <a:gd name="T68" fmla="*/ 319 w 320"/>
                <a:gd name="T69" fmla="*/ 144 h 322"/>
                <a:gd name="T70" fmla="*/ 317 w 320"/>
                <a:gd name="T71" fmla="*/ 194 h 322"/>
                <a:gd name="T72" fmla="*/ 302 w 320"/>
                <a:gd name="T73" fmla="*/ 238 h 322"/>
                <a:gd name="T74" fmla="*/ 274 w 320"/>
                <a:gd name="T75" fmla="*/ 276 h 322"/>
                <a:gd name="T76" fmla="*/ 237 w 320"/>
                <a:gd name="T77" fmla="*/ 305 h 322"/>
                <a:gd name="T78" fmla="*/ 193 w 320"/>
                <a:gd name="T79" fmla="*/ 320 h 322"/>
                <a:gd name="T80" fmla="*/ 149 w 320"/>
                <a:gd name="T81" fmla="*/ 322 h 322"/>
                <a:gd name="T82" fmla="*/ 118 w 320"/>
                <a:gd name="T83" fmla="*/ 317 h 322"/>
                <a:gd name="T84" fmla="*/ 89 w 320"/>
                <a:gd name="T85" fmla="*/ 308 h 322"/>
                <a:gd name="T86" fmla="*/ 60 w 320"/>
                <a:gd name="T87" fmla="*/ 293 h 322"/>
                <a:gd name="T88" fmla="*/ 38 w 320"/>
                <a:gd name="T89" fmla="*/ 272 h 322"/>
                <a:gd name="T90" fmla="*/ 19 w 320"/>
                <a:gd name="T91" fmla="*/ 247 h 322"/>
                <a:gd name="T92" fmla="*/ 8 w 320"/>
                <a:gd name="T93" fmla="*/ 217 h 322"/>
                <a:gd name="T94" fmla="*/ 1 w 320"/>
                <a:gd name="T95" fmla="*/ 183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0" h="322">
                  <a:moveTo>
                    <a:pt x="84" y="161"/>
                  </a:moveTo>
                  <a:lnTo>
                    <a:pt x="84" y="172"/>
                  </a:lnTo>
                  <a:lnTo>
                    <a:pt x="85" y="183"/>
                  </a:lnTo>
                  <a:lnTo>
                    <a:pt x="87" y="193"/>
                  </a:lnTo>
                  <a:lnTo>
                    <a:pt x="89" y="202"/>
                  </a:lnTo>
                  <a:lnTo>
                    <a:pt x="92" y="210"/>
                  </a:lnTo>
                  <a:lnTo>
                    <a:pt x="96" y="218"/>
                  </a:lnTo>
                  <a:lnTo>
                    <a:pt x="100" y="225"/>
                  </a:lnTo>
                  <a:lnTo>
                    <a:pt x="106" y="231"/>
                  </a:lnTo>
                  <a:lnTo>
                    <a:pt x="111" y="237"/>
                  </a:lnTo>
                  <a:lnTo>
                    <a:pt x="118" y="242"/>
                  </a:lnTo>
                  <a:lnTo>
                    <a:pt x="124" y="246"/>
                  </a:lnTo>
                  <a:lnTo>
                    <a:pt x="131" y="249"/>
                  </a:lnTo>
                  <a:lnTo>
                    <a:pt x="137" y="253"/>
                  </a:lnTo>
                  <a:lnTo>
                    <a:pt x="144" y="254"/>
                  </a:lnTo>
                  <a:lnTo>
                    <a:pt x="151" y="255"/>
                  </a:lnTo>
                  <a:lnTo>
                    <a:pt x="159" y="256"/>
                  </a:lnTo>
                  <a:lnTo>
                    <a:pt x="168" y="255"/>
                  </a:lnTo>
                  <a:lnTo>
                    <a:pt x="176" y="254"/>
                  </a:lnTo>
                  <a:lnTo>
                    <a:pt x="183" y="253"/>
                  </a:lnTo>
                  <a:lnTo>
                    <a:pt x="190" y="249"/>
                  </a:lnTo>
                  <a:lnTo>
                    <a:pt x="195" y="246"/>
                  </a:lnTo>
                  <a:lnTo>
                    <a:pt x="202" y="242"/>
                  </a:lnTo>
                  <a:lnTo>
                    <a:pt x="208" y="237"/>
                  </a:lnTo>
                  <a:lnTo>
                    <a:pt x="214" y="231"/>
                  </a:lnTo>
                  <a:lnTo>
                    <a:pt x="218" y="225"/>
                  </a:lnTo>
                  <a:lnTo>
                    <a:pt x="223" y="218"/>
                  </a:lnTo>
                  <a:lnTo>
                    <a:pt x="227" y="210"/>
                  </a:lnTo>
                  <a:lnTo>
                    <a:pt x="230" y="201"/>
                  </a:lnTo>
                  <a:lnTo>
                    <a:pt x="232" y="192"/>
                  </a:lnTo>
                  <a:lnTo>
                    <a:pt x="235" y="183"/>
                  </a:lnTo>
                  <a:lnTo>
                    <a:pt x="235" y="172"/>
                  </a:lnTo>
                  <a:lnTo>
                    <a:pt x="236" y="161"/>
                  </a:lnTo>
                  <a:lnTo>
                    <a:pt x="235" y="149"/>
                  </a:lnTo>
                  <a:lnTo>
                    <a:pt x="235" y="139"/>
                  </a:lnTo>
                  <a:lnTo>
                    <a:pt x="232" y="130"/>
                  </a:lnTo>
                  <a:lnTo>
                    <a:pt x="230" y="121"/>
                  </a:lnTo>
                  <a:lnTo>
                    <a:pt x="227" y="112"/>
                  </a:lnTo>
                  <a:lnTo>
                    <a:pt x="223" y="104"/>
                  </a:lnTo>
                  <a:lnTo>
                    <a:pt x="218" y="98"/>
                  </a:lnTo>
                  <a:lnTo>
                    <a:pt x="214" y="91"/>
                  </a:lnTo>
                  <a:lnTo>
                    <a:pt x="208" y="85"/>
                  </a:lnTo>
                  <a:lnTo>
                    <a:pt x="202" y="80"/>
                  </a:lnTo>
                  <a:lnTo>
                    <a:pt x="195" y="76"/>
                  </a:lnTo>
                  <a:lnTo>
                    <a:pt x="190" y="72"/>
                  </a:lnTo>
                  <a:lnTo>
                    <a:pt x="183" y="70"/>
                  </a:lnTo>
                  <a:lnTo>
                    <a:pt x="176" y="68"/>
                  </a:lnTo>
                  <a:lnTo>
                    <a:pt x="168" y="66"/>
                  </a:lnTo>
                  <a:lnTo>
                    <a:pt x="159" y="66"/>
                  </a:lnTo>
                  <a:lnTo>
                    <a:pt x="151" y="66"/>
                  </a:lnTo>
                  <a:lnTo>
                    <a:pt x="144" y="68"/>
                  </a:lnTo>
                  <a:lnTo>
                    <a:pt x="137" y="70"/>
                  </a:lnTo>
                  <a:lnTo>
                    <a:pt x="131" y="72"/>
                  </a:lnTo>
                  <a:lnTo>
                    <a:pt x="124" y="76"/>
                  </a:lnTo>
                  <a:lnTo>
                    <a:pt x="118" y="80"/>
                  </a:lnTo>
                  <a:lnTo>
                    <a:pt x="111" y="85"/>
                  </a:lnTo>
                  <a:lnTo>
                    <a:pt x="106" y="91"/>
                  </a:lnTo>
                  <a:lnTo>
                    <a:pt x="100" y="98"/>
                  </a:lnTo>
                  <a:lnTo>
                    <a:pt x="96" y="104"/>
                  </a:lnTo>
                  <a:lnTo>
                    <a:pt x="92" y="112"/>
                  </a:lnTo>
                  <a:lnTo>
                    <a:pt x="89" y="121"/>
                  </a:lnTo>
                  <a:lnTo>
                    <a:pt x="87" y="130"/>
                  </a:lnTo>
                  <a:lnTo>
                    <a:pt x="85" y="139"/>
                  </a:lnTo>
                  <a:lnTo>
                    <a:pt x="84" y="150"/>
                  </a:lnTo>
                  <a:lnTo>
                    <a:pt x="84" y="161"/>
                  </a:lnTo>
                  <a:close/>
                  <a:moveTo>
                    <a:pt x="0" y="156"/>
                  </a:moveTo>
                  <a:lnTo>
                    <a:pt x="0" y="147"/>
                  </a:lnTo>
                  <a:lnTo>
                    <a:pt x="1" y="137"/>
                  </a:lnTo>
                  <a:lnTo>
                    <a:pt x="2" y="126"/>
                  </a:lnTo>
                  <a:lnTo>
                    <a:pt x="4" y="117"/>
                  </a:lnTo>
                  <a:lnTo>
                    <a:pt x="8" y="107"/>
                  </a:lnTo>
                  <a:lnTo>
                    <a:pt x="11" y="98"/>
                  </a:lnTo>
                  <a:lnTo>
                    <a:pt x="15" y="87"/>
                  </a:lnTo>
                  <a:lnTo>
                    <a:pt x="19" y="78"/>
                  </a:lnTo>
                  <a:lnTo>
                    <a:pt x="25" y="69"/>
                  </a:lnTo>
                  <a:lnTo>
                    <a:pt x="31" y="60"/>
                  </a:lnTo>
                  <a:lnTo>
                    <a:pt x="37" y="51"/>
                  </a:lnTo>
                  <a:lnTo>
                    <a:pt x="44" y="45"/>
                  </a:lnTo>
                  <a:lnTo>
                    <a:pt x="52" y="38"/>
                  </a:lnTo>
                  <a:lnTo>
                    <a:pt x="60" y="31"/>
                  </a:lnTo>
                  <a:lnTo>
                    <a:pt x="68" y="25"/>
                  </a:lnTo>
                  <a:lnTo>
                    <a:pt x="77" y="20"/>
                  </a:lnTo>
                  <a:lnTo>
                    <a:pt x="87" y="15"/>
                  </a:lnTo>
                  <a:lnTo>
                    <a:pt x="96" y="11"/>
                  </a:lnTo>
                  <a:lnTo>
                    <a:pt x="106" y="8"/>
                  </a:lnTo>
                  <a:lnTo>
                    <a:pt x="115" y="4"/>
                  </a:lnTo>
                  <a:lnTo>
                    <a:pt x="126" y="3"/>
                  </a:lnTo>
                  <a:lnTo>
                    <a:pt x="137" y="1"/>
                  </a:lnTo>
                  <a:lnTo>
                    <a:pt x="148" y="0"/>
                  </a:lnTo>
                  <a:lnTo>
                    <a:pt x="159" y="0"/>
                  </a:lnTo>
                  <a:lnTo>
                    <a:pt x="177" y="1"/>
                  </a:lnTo>
                  <a:lnTo>
                    <a:pt x="193" y="3"/>
                  </a:lnTo>
                  <a:lnTo>
                    <a:pt x="209" y="7"/>
                  </a:lnTo>
                  <a:lnTo>
                    <a:pt x="223" y="11"/>
                  </a:lnTo>
                  <a:lnTo>
                    <a:pt x="238" y="18"/>
                  </a:lnTo>
                  <a:lnTo>
                    <a:pt x="251" y="25"/>
                  </a:lnTo>
                  <a:lnTo>
                    <a:pt x="264" y="34"/>
                  </a:lnTo>
                  <a:lnTo>
                    <a:pt x="275" y="46"/>
                  </a:lnTo>
                  <a:lnTo>
                    <a:pt x="286" y="57"/>
                  </a:lnTo>
                  <a:lnTo>
                    <a:pt x="295" y="70"/>
                  </a:lnTo>
                  <a:lnTo>
                    <a:pt x="303" y="83"/>
                  </a:lnTo>
                  <a:lnTo>
                    <a:pt x="309" y="96"/>
                  </a:lnTo>
                  <a:lnTo>
                    <a:pt x="313" y="111"/>
                  </a:lnTo>
                  <a:lnTo>
                    <a:pt x="317" y="127"/>
                  </a:lnTo>
                  <a:lnTo>
                    <a:pt x="319" y="144"/>
                  </a:lnTo>
                  <a:lnTo>
                    <a:pt x="320" y="161"/>
                  </a:lnTo>
                  <a:lnTo>
                    <a:pt x="319" y="177"/>
                  </a:lnTo>
                  <a:lnTo>
                    <a:pt x="317" y="194"/>
                  </a:lnTo>
                  <a:lnTo>
                    <a:pt x="313" y="209"/>
                  </a:lnTo>
                  <a:lnTo>
                    <a:pt x="309" y="224"/>
                  </a:lnTo>
                  <a:lnTo>
                    <a:pt x="302" y="238"/>
                  </a:lnTo>
                  <a:lnTo>
                    <a:pt x="295" y="252"/>
                  </a:lnTo>
                  <a:lnTo>
                    <a:pt x="286" y="264"/>
                  </a:lnTo>
                  <a:lnTo>
                    <a:pt x="274" y="276"/>
                  </a:lnTo>
                  <a:lnTo>
                    <a:pt x="262" y="287"/>
                  </a:lnTo>
                  <a:lnTo>
                    <a:pt x="251" y="297"/>
                  </a:lnTo>
                  <a:lnTo>
                    <a:pt x="237" y="305"/>
                  </a:lnTo>
                  <a:lnTo>
                    <a:pt x="223" y="310"/>
                  </a:lnTo>
                  <a:lnTo>
                    <a:pt x="208" y="316"/>
                  </a:lnTo>
                  <a:lnTo>
                    <a:pt x="193" y="320"/>
                  </a:lnTo>
                  <a:lnTo>
                    <a:pt x="177" y="322"/>
                  </a:lnTo>
                  <a:lnTo>
                    <a:pt x="161" y="322"/>
                  </a:lnTo>
                  <a:lnTo>
                    <a:pt x="149" y="322"/>
                  </a:lnTo>
                  <a:lnTo>
                    <a:pt x="139" y="321"/>
                  </a:lnTo>
                  <a:lnTo>
                    <a:pt x="128" y="320"/>
                  </a:lnTo>
                  <a:lnTo>
                    <a:pt x="118" y="317"/>
                  </a:lnTo>
                  <a:lnTo>
                    <a:pt x="109" y="315"/>
                  </a:lnTo>
                  <a:lnTo>
                    <a:pt x="98" y="311"/>
                  </a:lnTo>
                  <a:lnTo>
                    <a:pt x="89" y="308"/>
                  </a:lnTo>
                  <a:lnTo>
                    <a:pt x="78" y="303"/>
                  </a:lnTo>
                  <a:lnTo>
                    <a:pt x="69" y="298"/>
                  </a:lnTo>
                  <a:lnTo>
                    <a:pt x="60" y="293"/>
                  </a:lnTo>
                  <a:lnTo>
                    <a:pt x="52" y="286"/>
                  </a:lnTo>
                  <a:lnTo>
                    <a:pt x="45" y="279"/>
                  </a:lnTo>
                  <a:lnTo>
                    <a:pt x="38" y="272"/>
                  </a:lnTo>
                  <a:lnTo>
                    <a:pt x="31" y="264"/>
                  </a:lnTo>
                  <a:lnTo>
                    <a:pt x="25" y="256"/>
                  </a:lnTo>
                  <a:lnTo>
                    <a:pt x="19" y="247"/>
                  </a:lnTo>
                  <a:lnTo>
                    <a:pt x="15" y="238"/>
                  </a:lnTo>
                  <a:lnTo>
                    <a:pt x="11" y="228"/>
                  </a:lnTo>
                  <a:lnTo>
                    <a:pt x="8" y="217"/>
                  </a:lnTo>
                  <a:lnTo>
                    <a:pt x="4" y="206"/>
                  </a:lnTo>
                  <a:lnTo>
                    <a:pt x="2" y="194"/>
                  </a:lnTo>
                  <a:lnTo>
                    <a:pt x="1" y="183"/>
                  </a:lnTo>
                  <a:lnTo>
                    <a:pt x="0" y="170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8" name="Freeform 96"/>
            <p:cNvSpPr>
              <a:spLocks noEditPoints="1"/>
            </p:cNvSpPr>
            <p:nvPr userDrawn="1"/>
          </p:nvSpPr>
          <p:spPr bwMode="auto">
            <a:xfrm>
              <a:off x="1553" y="437"/>
              <a:ext cx="61" cy="87"/>
            </a:xfrm>
            <a:custGeom>
              <a:avLst/>
              <a:gdLst>
                <a:gd name="T0" fmla="*/ 82 w 303"/>
                <a:gd name="T1" fmla="*/ 169 h 432"/>
                <a:gd name="T2" fmla="*/ 84 w 303"/>
                <a:gd name="T3" fmla="*/ 191 h 432"/>
                <a:gd name="T4" fmla="*/ 90 w 303"/>
                <a:gd name="T5" fmla="*/ 210 h 432"/>
                <a:gd name="T6" fmla="*/ 97 w 303"/>
                <a:gd name="T7" fmla="*/ 226 h 432"/>
                <a:gd name="T8" fmla="*/ 107 w 303"/>
                <a:gd name="T9" fmla="*/ 239 h 432"/>
                <a:gd name="T10" fmla="*/ 119 w 303"/>
                <a:gd name="T11" fmla="*/ 248 h 432"/>
                <a:gd name="T12" fmla="*/ 132 w 303"/>
                <a:gd name="T13" fmla="*/ 254 h 432"/>
                <a:gd name="T14" fmla="*/ 145 w 303"/>
                <a:gd name="T15" fmla="*/ 257 h 432"/>
                <a:gd name="T16" fmla="*/ 159 w 303"/>
                <a:gd name="T17" fmla="*/ 257 h 432"/>
                <a:gd name="T18" fmla="*/ 173 w 303"/>
                <a:gd name="T19" fmla="*/ 254 h 432"/>
                <a:gd name="T20" fmla="*/ 185 w 303"/>
                <a:gd name="T21" fmla="*/ 248 h 432"/>
                <a:gd name="T22" fmla="*/ 195 w 303"/>
                <a:gd name="T23" fmla="*/ 240 h 432"/>
                <a:gd name="T24" fmla="*/ 204 w 303"/>
                <a:gd name="T25" fmla="*/ 229 h 432"/>
                <a:gd name="T26" fmla="*/ 211 w 303"/>
                <a:gd name="T27" fmla="*/ 214 h 432"/>
                <a:gd name="T28" fmla="*/ 216 w 303"/>
                <a:gd name="T29" fmla="*/ 195 h 432"/>
                <a:gd name="T30" fmla="*/ 218 w 303"/>
                <a:gd name="T31" fmla="*/ 172 h 432"/>
                <a:gd name="T32" fmla="*/ 218 w 303"/>
                <a:gd name="T33" fmla="*/ 148 h 432"/>
                <a:gd name="T34" fmla="*/ 216 w 303"/>
                <a:gd name="T35" fmla="*/ 127 h 432"/>
                <a:gd name="T36" fmla="*/ 211 w 303"/>
                <a:gd name="T37" fmla="*/ 109 h 432"/>
                <a:gd name="T38" fmla="*/ 204 w 303"/>
                <a:gd name="T39" fmla="*/ 94 h 432"/>
                <a:gd name="T40" fmla="*/ 194 w 303"/>
                <a:gd name="T41" fmla="*/ 83 h 432"/>
                <a:gd name="T42" fmla="*/ 184 w 303"/>
                <a:gd name="T43" fmla="*/ 73 h 432"/>
                <a:gd name="T44" fmla="*/ 172 w 303"/>
                <a:gd name="T45" fmla="*/ 68 h 432"/>
                <a:gd name="T46" fmla="*/ 158 w 303"/>
                <a:gd name="T47" fmla="*/ 64 h 432"/>
                <a:gd name="T48" fmla="*/ 144 w 303"/>
                <a:gd name="T49" fmla="*/ 64 h 432"/>
                <a:gd name="T50" fmla="*/ 130 w 303"/>
                <a:gd name="T51" fmla="*/ 68 h 432"/>
                <a:gd name="T52" fmla="*/ 118 w 303"/>
                <a:gd name="T53" fmla="*/ 73 h 432"/>
                <a:gd name="T54" fmla="*/ 106 w 303"/>
                <a:gd name="T55" fmla="*/ 83 h 432"/>
                <a:gd name="T56" fmla="*/ 97 w 303"/>
                <a:gd name="T57" fmla="*/ 94 h 432"/>
                <a:gd name="T58" fmla="*/ 89 w 303"/>
                <a:gd name="T59" fmla="*/ 108 h 432"/>
                <a:gd name="T60" fmla="*/ 84 w 303"/>
                <a:gd name="T61" fmla="*/ 125 h 432"/>
                <a:gd name="T62" fmla="*/ 82 w 303"/>
                <a:gd name="T63" fmla="*/ 145 h 432"/>
                <a:gd name="T64" fmla="*/ 0 w 303"/>
                <a:gd name="T65" fmla="*/ 7 h 432"/>
                <a:gd name="T66" fmla="*/ 76 w 303"/>
                <a:gd name="T67" fmla="*/ 53 h 432"/>
                <a:gd name="T68" fmla="*/ 95 w 303"/>
                <a:gd name="T69" fmla="*/ 31 h 432"/>
                <a:gd name="T70" fmla="*/ 117 w 303"/>
                <a:gd name="T71" fmla="*/ 15 h 432"/>
                <a:gd name="T72" fmla="*/ 144 w 303"/>
                <a:gd name="T73" fmla="*/ 3 h 432"/>
                <a:gd name="T74" fmla="*/ 173 w 303"/>
                <a:gd name="T75" fmla="*/ 0 h 432"/>
                <a:gd name="T76" fmla="*/ 200 w 303"/>
                <a:gd name="T77" fmla="*/ 2 h 432"/>
                <a:gd name="T78" fmla="*/ 223 w 303"/>
                <a:gd name="T79" fmla="*/ 10 h 432"/>
                <a:gd name="T80" fmla="*/ 245 w 303"/>
                <a:gd name="T81" fmla="*/ 24 h 432"/>
                <a:gd name="T82" fmla="*/ 265 w 303"/>
                <a:gd name="T83" fmla="*/ 42 h 432"/>
                <a:gd name="T84" fmla="*/ 282 w 303"/>
                <a:gd name="T85" fmla="*/ 65 h 432"/>
                <a:gd name="T86" fmla="*/ 294 w 303"/>
                <a:gd name="T87" fmla="*/ 93 h 432"/>
                <a:gd name="T88" fmla="*/ 301 w 303"/>
                <a:gd name="T89" fmla="*/ 124 h 432"/>
                <a:gd name="T90" fmla="*/ 303 w 303"/>
                <a:gd name="T91" fmla="*/ 160 h 432"/>
                <a:gd name="T92" fmla="*/ 301 w 303"/>
                <a:gd name="T93" fmla="*/ 195 h 432"/>
                <a:gd name="T94" fmla="*/ 294 w 303"/>
                <a:gd name="T95" fmla="*/ 228 h 432"/>
                <a:gd name="T96" fmla="*/ 282 w 303"/>
                <a:gd name="T97" fmla="*/ 256 h 432"/>
                <a:gd name="T98" fmla="*/ 265 w 303"/>
                <a:gd name="T99" fmla="*/ 279 h 432"/>
                <a:gd name="T100" fmla="*/ 245 w 303"/>
                <a:gd name="T101" fmla="*/ 299 h 432"/>
                <a:gd name="T102" fmla="*/ 223 w 303"/>
                <a:gd name="T103" fmla="*/ 311 h 432"/>
                <a:gd name="T104" fmla="*/ 199 w 303"/>
                <a:gd name="T105" fmla="*/ 320 h 432"/>
                <a:gd name="T106" fmla="*/ 173 w 303"/>
                <a:gd name="T107" fmla="*/ 322 h 432"/>
                <a:gd name="T108" fmla="*/ 148 w 303"/>
                <a:gd name="T109" fmla="*/ 320 h 432"/>
                <a:gd name="T110" fmla="*/ 126 w 303"/>
                <a:gd name="T111" fmla="*/ 313 h 432"/>
                <a:gd name="T112" fmla="*/ 105 w 303"/>
                <a:gd name="T113" fmla="*/ 299 h 432"/>
                <a:gd name="T114" fmla="*/ 82 w 303"/>
                <a:gd name="T115" fmla="*/ 277 h 432"/>
                <a:gd name="T116" fmla="*/ 0 w 303"/>
                <a:gd name="T117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03" h="432">
                  <a:moveTo>
                    <a:pt x="82" y="156"/>
                  </a:moveTo>
                  <a:lnTo>
                    <a:pt x="82" y="169"/>
                  </a:lnTo>
                  <a:lnTo>
                    <a:pt x="83" y="180"/>
                  </a:lnTo>
                  <a:lnTo>
                    <a:pt x="84" y="191"/>
                  </a:lnTo>
                  <a:lnTo>
                    <a:pt x="86" y="201"/>
                  </a:lnTo>
                  <a:lnTo>
                    <a:pt x="90" y="210"/>
                  </a:lnTo>
                  <a:lnTo>
                    <a:pt x="93" y="218"/>
                  </a:lnTo>
                  <a:lnTo>
                    <a:pt x="97" y="226"/>
                  </a:lnTo>
                  <a:lnTo>
                    <a:pt x="101" y="233"/>
                  </a:lnTo>
                  <a:lnTo>
                    <a:pt x="107" y="239"/>
                  </a:lnTo>
                  <a:lnTo>
                    <a:pt x="113" y="244"/>
                  </a:lnTo>
                  <a:lnTo>
                    <a:pt x="119" y="248"/>
                  </a:lnTo>
                  <a:lnTo>
                    <a:pt x="125" y="252"/>
                  </a:lnTo>
                  <a:lnTo>
                    <a:pt x="132" y="254"/>
                  </a:lnTo>
                  <a:lnTo>
                    <a:pt x="138" y="256"/>
                  </a:lnTo>
                  <a:lnTo>
                    <a:pt x="145" y="257"/>
                  </a:lnTo>
                  <a:lnTo>
                    <a:pt x="152" y="257"/>
                  </a:lnTo>
                  <a:lnTo>
                    <a:pt x="159" y="257"/>
                  </a:lnTo>
                  <a:lnTo>
                    <a:pt x="166" y="256"/>
                  </a:lnTo>
                  <a:lnTo>
                    <a:pt x="173" y="254"/>
                  </a:lnTo>
                  <a:lnTo>
                    <a:pt x="179" y="252"/>
                  </a:lnTo>
                  <a:lnTo>
                    <a:pt x="185" y="248"/>
                  </a:lnTo>
                  <a:lnTo>
                    <a:pt x="191" y="245"/>
                  </a:lnTo>
                  <a:lnTo>
                    <a:pt x="195" y="240"/>
                  </a:lnTo>
                  <a:lnTo>
                    <a:pt x="200" y="234"/>
                  </a:lnTo>
                  <a:lnTo>
                    <a:pt x="204" y="229"/>
                  </a:lnTo>
                  <a:lnTo>
                    <a:pt x="209" y="222"/>
                  </a:lnTo>
                  <a:lnTo>
                    <a:pt x="211" y="214"/>
                  </a:lnTo>
                  <a:lnTo>
                    <a:pt x="215" y="205"/>
                  </a:lnTo>
                  <a:lnTo>
                    <a:pt x="216" y="195"/>
                  </a:lnTo>
                  <a:lnTo>
                    <a:pt x="218" y="184"/>
                  </a:lnTo>
                  <a:lnTo>
                    <a:pt x="218" y="172"/>
                  </a:lnTo>
                  <a:lnTo>
                    <a:pt x="219" y="160"/>
                  </a:lnTo>
                  <a:lnTo>
                    <a:pt x="218" y="148"/>
                  </a:lnTo>
                  <a:lnTo>
                    <a:pt x="218" y="138"/>
                  </a:lnTo>
                  <a:lnTo>
                    <a:pt x="216" y="127"/>
                  </a:lnTo>
                  <a:lnTo>
                    <a:pt x="215" y="118"/>
                  </a:lnTo>
                  <a:lnTo>
                    <a:pt x="211" y="109"/>
                  </a:lnTo>
                  <a:lnTo>
                    <a:pt x="208" y="101"/>
                  </a:lnTo>
                  <a:lnTo>
                    <a:pt x="204" y="94"/>
                  </a:lnTo>
                  <a:lnTo>
                    <a:pt x="200" y="88"/>
                  </a:lnTo>
                  <a:lnTo>
                    <a:pt x="194" y="83"/>
                  </a:lnTo>
                  <a:lnTo>
                    <a:pt x="189" y="78"/>
                  </a:lnTo>
                  <a:lnTo>
                    <a:pt x="184" y="73"/>
                  </a:lnTo>
                  <a:lnTo>
                    <a:pt x="178" y="70"/>
                  </a:lnTo>
                  <a:lnTo>
                    <a:pt x="172" y="68"/>
                  </a:lnTo>
                  <a:lnTo>
                    <a:pt x="165" y="65"/>
                  </a:lnTo>
                  <a:lnTo>
                    <a:pt x="158" y="64"/>
                  </a:lnTo>
                  <a:lnTo>
                    <a:pt x="151" y="64"/>
                  </a:lnTo>
                  <a:lnTo>
                    <a:pt x="144" y="64"/>
                  </a:lnTo>
                  <a:lnTo>
                    <a:pt x="136" y="65"/>
                  </a:lnTo>
                  <a:lnTo>
                    <a:pt x="130" y="68"/>
                  </a:lnTo>
                  <a:lnTo>
                    <a:pt x="123" y="70"/>
                  </a:lnTo>
                  <a:lnTo>
                    <a:pt x="118" y="73"/>
                  </a:lnTo>
                  <a:lnTo>
                    <a:pt x="112" y="77"/>
                  </a:lnTo>
                  <a:lnTo>
                    <a:pt x="106" y="83"/>
                  </a:lnTo>
                  <a:lnTo>
                    <a:pt x="101" y="87"/>
                  </a:lnTo>
                  <a:lnTo>
                    <a:pt x="97" y="94"/>
                  </a:lnTo>
                  <a:lnTo>
                    <a:pt x="92" y="100"/>
                  </a:lnTo>
                  <a:lnTo>
                    <a:pt x="89" y="108"/>
                  </a:lnTo>
                  <a:lnTo>
                    <a:pt x="86" y="116"/>
                  </a:lnTo>
                  <a:lnTo>
                    <a:pt x="84" y="125"/>
                  </a:lnTo>
                  <a:lnTo>
                    <a:pt x="83" y="134"/>
                  </a:lnTo>
                  <a:lnTo>
                    <a:pt x="82" y="145"/>
                  </a:lnTo>
                  <a:lnTo>
                    <a:pt x="82" y="156"/>
                  </a:lnTo>
                  <a:close/>
                  <a:moveTo>
                    <a:pt x="0" y="7"/>
                  </a:moveTo>
                  <a:lnTo>
                    <a:pt x="76" y="7"/>
                  </a:lnTo>
                  <a:lnTo>
                    <a:pt x="76" y="53"/>
                  </a:lnTo>
                  <a:lnTo>
                    <a:pt x="84" y="41"/>
                  </a:lnTo>
                  <a:lnTo>
                    <a:pt x="95" y="31"/>
                  </a:lnTo>
                  <a:lnTo>
                    <a:pt x="105" y="23"/>
                  </a:lnTo>
                  <a:lnTo>
                    <a:pt x="117" y="15"/>
                  </a:lnTo>
                  <a:lnTo>
                    <a:pt x="130" y="8"/>
                  </a:lnTo>
                  <a:lnTo>
                    <a:pt x="144" y="3"/>
                  </a:lnTo>
                  <a:lnTo>
                    <a:pt x="158" y="1"/>
                  </a:lnTo>
                  <a:lnTo>
                    <a:pt x="173" y="0"/>
                  </a:lnTo>
                  <a:lnTo>
                    <a:pt x="187" y="1"/>
                  </a:lnTo>
                  <a:lnTo>
                    <a:pt x="200" y="2"/>
                  </a:lnTo>
                  <a:lnTo>
                    <a:pt x="211" y="5"/>
                  </a:lnTo>
                  <a:lnTo>
                    <a:pt x="223" y="10"/>
                  </a:lnTo>
                  <a:lnTo>
                    <a:pt x="235" y="16"/>
                  </a:lnTo>
                  <a:lnTo>
                    <a:pt x="245" y="24"/>
                  </a:lnTo>
                  <a:lnTo>
                    <a:pt x="255" y="32"/>
                  </a:lnTo>
                  <a:lnTo>
                    <a:pt x="265" y="42"/>
                  </a:lnTo>
                  <a:lnTo>
                    <a:pt x="274" y="53"/>
                  </a:lnTo>
                  <a:lnTo>
                    <a:pt x="282" y="65"/>
                  </a:lnTo>
                  <a:lnTo>
                    <a:pt x="288" y="78"/>
                  </a:lnTo>
                  <a:lnTo>
                    <a:pt x="294" y="93"/>
                  </a:lnTo>
                  <a:lnTo>
                    <a:pt x="297" y="108"/>
                  </a:lnTo>
                  <a:lnTo>
                    <a:pt x="301" y="124"/>
                  </a:lnTo>
                  <a:lnTo>
                    <a:pt x="302" y="141"/>
                  </a:lnTo>
                  <a:lnTo>
                    <a:pt x="303" y="160"/>
                  </a:lnTo>
                  <a:lnTo>
                    <a:pt x="302" y="178"/>
                  </a:lnTo>
                  <a:lnTo>
                    <a:pt x="301" y="195"/>
                  </a:lnTo>
                  <a:lnTo>
                    <a:pt x="297" y="213"/>
                  </a:lnTo>
                  <a:lnTo>
                    <a:pt x="294" y="228"/>
                  </a:lnTo>
                  <a:lnTo>
                    <a:pt x="288" y="242"/>
                  </a:lnTo>
                  <a:lnTo>
                    <a:pt x="282" y="256"/>
                  </a:lnTo>
                  <a:lnTo>
                    <a:pt x="274" y="268"/>
                  </a:lnTo>
                  <a:lnTo>
                    <a:pt x="265" y="279"/>
                  </a:lnTo>
                  <a:lnTo>
                    <a:pt x="255" y="290"/>
                  </a:lnTo>
                  <a:lnTo>
                    <a:pt x="245" y="299"/>
                  </a:lnTo>
                  <a:lnTo>
                    <a:pt x="235" y="306"/>
                  </a:lnTo>
                  <a:lnTo>
                    <a:pt x="223" y="311"/>
                  </a:lnTo>
                  <a:lnTo>
                    <a:pt x="211" y="316"/>
                  </a:lnTo>
                  <a:lnTo>
                    <a:pt x="199" y="320"/>
                  </a:lnTo>
                  <a:lnTo>
                    <a:pt x="186" y="322"/>
                  </a:lnTo>
                  <a:lnTo>
                    <a:pt x="173" y="322"/>
                  </a:lnTo>
                  <a:lnTo>
                    <a:pt x="160" y="322"/>
                  </a:lnTo>
                  <a:lnTo>
                    <a:pt x="148" y="320"/>
                  </a:lnTo>
                  <a:lnTo>
                    <a:pt x="137" y="317"/>
                  </a:lnTo>
                  <a:lnTo>
                    <a:pt x="126" y="313"/>
                  </a:lnTo>
                  <a:lnTo>
                    <a:pt x="115" y="306"/>
                  </a:lnTo>
                  <a:lnTo>
                    <a:pt x="105" y="299"/>
                  </a:lnTo>
                  <a:lnTo>
                    <a:pt x="93" y="288"/>
                  </a:lnTo>
                  <a:lnTo>
                    <a:pt x="82" y="277"/>
                  </a:lnTo>
                  <a:lnTo>
                    <a:pt x="82" y="432"/>
                  </a:lnTo>
                  <a:lnTo>
                    <a:pt x="0" y="432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9" name="Freeform 97"/>
            <p:cNvSpPr>
              <a:spLocks/>
            </p:cNvSpPr>
            <p:nvPr userDrawn="1"/>
          </p:nvSpPr>
          <p:spPr bwMode="auto">
            <a:xfrm>
              <a:off x="1621" y="437"/>
              <a:ext cx="58" cy="65"/>
            </a:xfrm>
            <a:custGeom>
              <a:avLst/>
              <a:gdLst>
                <a:gd name="T0" fmla="*/ 85 w 290"/>
                <a:gd name="T1" fmla="*/ 226 h 322"/>
                <a:gd name="T2" fmla="*/ 104 w 290"/>
                <a:gd name="T3" fmla="*/ 251 h 322"/>
                <a:gd name="T4" fmla="*/ 135 w 290"/>
                <a:gd name="T5" fmla="*/ 263 h 322"/>
                <a:gd name="T6" fmla="*/ 177 w 290"/>
                <a:gd name="T7" fmla="*/ 261 h 322"/>
                <a:gd name="T8" fmla="*/ 201 w 290"/>
                <a:gd name="T9" fmla="*/ 247 h 322"/>
                <a:gd name="T10" fmla="*/ 208 w 290"/>
                <a:gd name="T11" fmla="*/ 230 h 322"/>
                <a:gd name="T12" fmla="*/ 205 w 290"/>
                <a:gd name="T13" fmla="*/ 218 h 322"/>
                <a:gd name="T14" fmla="*/ 192 w 290"/>
                <a:gd name="T15" fmla="*/ 209 h 322"/>
                <a:gd name="T16" fmla="*/ 129 w 290"/>
                <a:gd name="T17" fmla="*/ 193 h 322"/>
                <a:gd name="T18" fmla="*/ 66 w 290"/>
                <a:gd name="T19" fmla="*/ 173 h 322"/>
                <a:gd name="T20" fmla="*/ 40 w 290"/>
                <a:gd name="T21" fmla="*/ 157 h 322"/>
                <a:gd name="T22" fmla="*/ 21 w 290"/>
                <a:gd name="T23" fmla="*/ 134 h 322"/>
                <a:gd name="T24" fmla="*/ 12 w 290"/>
                <a:gd name="T25" fmla="*/ 106 h 322"/>
                <a:gd name="T26" fmla="*/ 14 w 290"/>
                <a:gd name="T27" fmla="*/ 76 h 322"/>
                <a:gd name="T28" fmla="*/ 24 w 290"/>
                <a:gd name="T29" fmla="*/ 49 h 322"/>
                <a:gd name="T30" fmla="*/ 44 w 290"/>
                <a:gd name="T31" fmla="*/ 27 h 322"/>
                <a:gd name="T32" fmla="*/ 73 w 290"/>
                <a:gd name="T33" fmla="*/ 10 h 322"/>
                <a:gd name="T34" fmla="*/ 111 w 290"/>
                <a:gd name="T35" fmla="*/ 2 h 322"/>
                <a:gd name="T36" fmla="*/ 157 w 290"/>
                <a:gd name="T37" fmla="*/ 0 h 322"/>
                <a:gd name="T38" fmla="*/ 198 w 290"/>
                <a:gd name="T39" fmla="*/ 5 h 322"/>
                <a:gd name="T40" fmla="*/ 229 w 290"/>
                <a:gd name="T41" fmla="*/ 16 h 322"/>
                <a:gd name="T42" fmla="*/ 251 w 290"/>
                <a:gd name="T43" fmla="*/ 32 h 322"/>
                <a:gd name="T44" fmla="*/ 268 w 290"/>
                <a:gd name="T45" fmla="*/ 54 h 322"/>
                <a:gd name="T46" fmla="*/ 280 w 290"/>
                <a:gd name="T47" fmla="*/ 81 h 322"/>
                <a:gd name="T48" fmla="*/ 195 w 290"/>
                <a:gd name="T49" fmla="*/ 80 h 322"/>
                <a:gd name="T50" fmla="*/ 176 w 290"/>
                <a:gd name="T51" fmla="*/ 64 h 322"/>
                <a:gd name="T52" fmla="*/ 143 w 290"/>
                <a:gd name="T53" fmla="*/ 58 h 322"/>
                <a:gd name="T54" fmla="*/ 105 w 290"/>
                <a:gd name="T55" fmla="*/ 64 h 322"/>
                <a:gd name="T56" fmla="*/ 90 w 290"/>
                <a:gd name="T57" fmla="*/ 75 h 322"/>
                <a:gd name="T58" fmla="*/ 89 w 290"/>
                <a:gd name="T59" fmla="*/ 88 h 322"/>
                <a:gd name="T60" fmla="*/ 96 w 290"/>
                <a:gd name="T61" fmla="*/ 99 h 322"/>
                <a:gd name="T62" fmla="*/ 143 w 290"/>
                <a:gd name="T63" fmla="*/ 115 h 322"/>
                <a:gd name="T64" fmla="*/ 229 w 290"/>
                <a:gd name="T65" fmla="*/ 139 h 322"/>
                <a:gd name="T66" fmla="*/ 258 w 290"/>
                <a:gd name="T67" fmla="*/ 153 h 322"/>
                <a:gd name="T68" fmla="*/ 275 w 290"/>
                <a:gd name="T69" fmla="*/ 170 h 322"/>
                <a:gd name="T70" fmla="*/ 287 w 290"/>
                <a:gd name="T71" fmla="*/ 192 h 322"/>
                <a:gd name="T72" fmla="*/ 290 w 290"/>
                <a:gd name="T73" fmla="*/ 219 h 322"/>
                <a:gd name="T74" fmla="*/ 286 w 290"/>
                <a:gd name="T75" fmla="*/ 249 h 322"/>
                <a:gd name="T76" fmla="*/ 270 w 290"/>
                <a:gd name="T77" fmla="*/ 276 h 322"/>
                <a:gd name="T78" fmla="*/ 245 w 290"/>
                <a:gd name="T79" fmla="*/ 299 h 322"/>
                <a:gd name="T80" fmla="*/ 210 w 290"/>
                <a:gd name="T81" fmla="*/ 315 h 322"/>
                <a:gd name="T82" fmla="*/ 166 w 290"/>
                <a:gd name="T83" fmla="*/ 322 h 322"/>
                <a:gd name="T84" fmla="*/ 119 w 290"/>
                <a:gd name="T85" fmla="*/ 321 h 322"/>
                <a:gd name="T86" fmla="*/ 80 w 290"/>
                <a:gd name="T87" fmla="*/ 313 h 322"/>
                <a:gd name="T88" fmla="*/ 48 w 290"/>
                <a:gd name="T89" fmla="*/ 297 h 322"/>
                <a:gd name="T90" fmla="*/ 24 w 290"/>
                <a:gd name="T91" fmla="*/ 275 h 322"/>
                <a:gd name="T92" fmla="*/ 8 w 290"/>
                <a:gd name="T93" fmla="*/ 248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0" h="322">
                  <a:moveTo>
                    <a:pt x="0" y="228"/>
                  </a:moveTo>
                  <a:lnTo>
                    <a:pt x="83" y="215"/>
                  </a:lnTo>
                  <a:lnTo>
                    <a:pt x="85" y="226"/>
                  </a:lnTo>
                  <a:lnTo>
                    <a:pt x="90" y="236"/>
                  </a:lnTo>
                  <a:lnTo>
                    <a:pt x="97" y="244"/>
                  </a:lnTo>
                  <a:lnTo>
                    <a:pt x="104" y="251"/>
                  </a:lnTo>
                  <a:lnTo>
                    <a:pt x="113" y="256"/>
                  </a:lnTo>
                  <a:lnTo>
                    <a:pt x="124" y="261"/>
                  </a:lnTo>
                  <a:lnTo>
                    <a:pt x="135" y="263"/>
                  </a:lnTo>
                  <a:lnTo>
                    <a:pt x="149" y="263"/>
                  </a:lnTo>
                  <a:lnTo>
                    <a:pt x="164" y="263"/>
                  </a:lnTo>
                  <a:lnTo>
                    <a:pt x="177" y="261"/>
                  </a:lnTo>
                  <a:lnTo>
                    <a:pt x="188" y="257"/>
                  </a:lnTo>
                  <a:lnTo>
                    <a:pt x="196" y="252"/>
                  </a:lnTo>
                  <a:lnTo>
                    <a:pt x="201" y="247"/>
                  </a:lnTo>
                  <a:lnTo>
                    <a:pt x="205" y="242"/>
                  </a:lnTo>
                  <a:lnTo>
                    <a:pt x="207" y="237"/>
                  </a:lnTo>
                  <a:lnTo>
                    <a:pt x="208" y="230"/>
                  </a:lnTo>
                  <a:lnTo>
                    <a:pt x="207" y="225"/>
                  </a:lnTo>
                  <a:lnTo>
                    <a:pt x="206" y="222"/>
                  </a:lnTo>
                  <a:lnTo>
                    <a:pt x="205" y="218"/>
                  </a:lnTo>
                  <a:lnTo>
                    <a:pt x="202" y="215"/>
                  </a:lnTo>
                  <a:lnTo>
                    <a:pt x="198" y="211"/>
                  </a:lnTo>
                  <a:lnTo>
                    <a:pt x="192" y="209"/>
                  </a:lnTo>
                  <a:lnTo>
                    <a:pt x="184" y="207"/>
                  </a:lnTo>
                  <a:lnTo>
                    <a:pt x="174" y="203"/>
                  </a:lnTo>
                  <a:lnTo>
                    <a:pt x="129" y="193"/>
                  </a:lnTo>
                  <a:lnTo>
                    <a:pt x="93" y="183"/>
                  </a:lnTo>
                  <a:lnTo>
                    <a:pt x="78" y="178"/>
                  </a:lnTo>
                  <a:lnTo>
                    <a:pt x="66" y="173"/>
                  </a:lnTo>
                  <a:lnTo>
                    <a:pt x="56" y="169"/>
                  </a:lnTo>
                  <a:lnTo>
                    <a:pt x="48" y="164"/>
                  </a:lnTo>
                  <a:lnTo>
                    <a:pt x="40" y="157"/>
                  </a:lnTo>
                  <a:lnTo>
                    <a:pt x="32" y="150"/>
                  </a:lnTo>
                  <a:lnTo>
                    <a:pt x="26" y="142"/>
                  </a:lnTo>
                  <a:lnTo>
                    <a:pt x="21" y="134"/>
                  </a:lnTo>
                  <a:lnTo>
                    <a:pt x="17" y="125"/>
                  </a:lnTo>
                  <a:lnTo>
                    <a:pt x="14" y="116"/>
                  </a:lnTo>
                  <a:lnTo>
                    <a:pt x="12" y="106"/>
                  </a:lnTo>
                  <a:lnTo>
                    <a:pt x="11" y="94"/>
                  </a:lnTo>
                  <a:lnTo>
                    <a:pt x="12" y="85"/>
                  </a:lnTo>
                  <a:lnTo>
                    <a:pt x="14" y="76"/>
                  </a:lnTo>
                  <a:lnTo>
                    <a:pt x="16" y="66"/>
                  </a:lnTo>
                  <a:lnTo>
                    <a:pt x="19" y="57"/>
                  </a:lnTo>
                  <a:lnTo>
                    <a:pt x="24" y="49"/>
                  </a:lnTo>
                  <a:lnTo>
                    <a:pt x="30" y="41"/>
                  </a:lnTo>
                  <a:lnTo>
                    <a:pt x="36" y="34"/>
                  </a:lnTo>
                  <a:lnTo>
                    <a:pt x="44" y="27"/>
                  </a:lnTo>
                  <a:lnTo>
                    <a:pt x="52" y="20"/>
                  </a:lnTo>
                  <a:lnTo>
                    <a:pt x="61" y="15"/>
                  </a:lnTo>
                  <a:lnTo>
                    <a:pt x="73" y="10"/>
                  </a:lnTo>
                  <a:lnTo>
                    <a:pt x="84" y="7"/>
                  </a:lnTo>
                  <a:lnTo>
                    <a:pt x="97" y="3"/>
                  </a:lnTo>
                  <a:lnTo>
                    <a:pt x="111" y="2"/>
                  </a:lnTo>
                  <a:lnTo>
                    <a:pt x="126" y="0"/>
                  </a:lnTo>
                  <a:lnTo>
                    <a:pt x="142" y="0"/>
                  </a:lnTo>
                  <a:lnTo>
                    <a:pt x="157" y="0"/>
                  </a:lnTo>
                  <a:lnTo>
                    <a:pt x="172" y="1"/>
                  </a:lnTo>
                  <a:lnTo>
                    <a:pt x="185" y="3"/>
                  </a:lnTo>
                  <a:lnTo>
                    <a:pt x="198" y="5"/>
                  </a:lnTo>
                  <a:lnTo>
                    <a:pt x="209" y="8"/>
                  </a:lnTo>
                  <a:lnTo>
                    <a:pt x="220" y="11"/>
                  </a:lnTo>
                  <a:lnTo>
                    <a:pt x="229" y="16"/>
                  </a:lnTo>
                  <a:lnTo>
                    <a:pt x="237" y="20"/>
                  </a:lnTo>
                  <a:lnTo>
                    <a:pt x="244" y="26"/>
                  </a:lnTo>
                  <a:lnTo>
                    <a:pt x="251" y="32"/>
                  </a:lnTo>
                  <a:lnTo>
                    <a:pt x="258" y="39"/>
                  </a:lnTo>
                  <a:lnTo>
                    <a:pt x="264" y="46"/>
                  </a:lnTo>
                  <a:lnTo>
                    <a:pt x="268" y="54"/>
                  </a:lnTo>
                  <a:lnTo>
                    <a:pt x="273" y="63"/>
                  </a:lnTo>
                  <a:lnTo>
                    <a:pt x="276" y="72"/>
                  </a:lnTo>
                  <a:lnTo>
                    <a:pt x="280" y="81"/>
                  </a:lnTo>
                  <a:lnTo>
                    <a:pt x="202" y="95"/>
                  </a:lnTo>
                  <a:lnTo>
                    <a:pt x="199" y="87"/>
                  </a:lnTo>
                  <a:lnTo>
                    <a:pt x="195" y="80"/>
                  </a:lnTo>
                  <a:lnTo>
                    <a:pt x="189" y="73"/>
                  </a:lnTo>
                  <a:lnTo>
                    <a:pt x="184" y="68"/>
                  </a:lnTo>
                  <a:lnTo>
                    <a:pt x="176" y="64"/>
                  </a:lnTo>
                  <a:lnTo>
                    <a:pt x="166" y="61"/>
                  </a:lnTo>
                  <a:lnTo>
                    <a:pt x="156" y="60"/>
                  </a:lnTo>
                  <a:lnTo>
                    <a:pt x="143" y="58"/>
                  </a:lnTo>
                  <a:lnTo>
                    <a:pt x="128" y="60"/>
                  </a:lnTo>
                  <a:lnTo>
                    <a:pt x="115" y="61"/>
                  </a:lnTo>
                  <a:lnTo>
                    <a:pt x="105" y="64"/>
                  </a:lnTo>
                  <a:lnTo>
                    <a:pt x="97" y="68"/>
                  </a:lnTo>
                  <a:lnTo>
                    <a:pt x="93" y="71"/>
                  </a:lnTo>
                  <a:lnTo>
                    <a:pt x="90" y="75"/>
                  </a:lnTo>
                  <a:lnTo>
                    <a:pt x="89" y="79"/>
                  </a:lnTo>
                  <a:lnTo>
                    <a:pt x="88" y="84"/>
                  </a:lnTo>
                  <a:lnTo>
                    <a:pt x="89" y="88"/>
                  </a:lnTo>
                  <a:lnTo>
                    <a:pt x="90" y="92"/>
                  </a:lnTo>
                  <a:lnTo>
                    <a:pt x="92" y="95"/>
                  </a:lnTo>
                  <a:lnTo>
                    <a:pt x="96" y="99"/>
                  </a:lnTo>
                  <a:lnTo>
                    <a:pt x="105" y="103"/>
                  </a:lnTo>
                  <a:lnTo>
                    <a:pt x="121" y="109"/>
                  </a:lnTo>
                  <a:lnTo>
                    <a:pt x="143" y="115"/>
                  </a:lnTo>
                  <a:lnTo>
                    <a:pt x="173" y="122"/>
                  </a:lnTo>
                  <a:lnTo>
                    <a:pt x="203" y="130"/>
                  </a:lnTo>
                  <a:lnTo>
                    <a:pt x="229" y="139"/>
                  </a:lnTo>
                  <a:lnTo>
                    <a:pt x="239" y="144"/>
                  </a:lnTo>
                  <a:lnTo>
                    <a:pt x="248" y="148"/>
                  </a:lnTo>
                  <a:lnTo>
                    <a:pt x="258" y="153"/>
                  </a:lnTo>
                  <a:lnTo>
                    <a:pt x="265" y="158"/>
                  </a:lnTo>
                  <a:lnTo>
                    <a:pt x="270" y="164"/>
                  </a:lnTo>
                  <a:lnTo>
                    <a:pt x="275" y="170"/>
                  </a:lnTo>
                  <a:lnTo>
                    <a:pt x="280" y="177"/>
                  </a:lnTo>
                  <a:lnTo>
                    <a:pt x="283" y="184"/>
                  </a:lnTo>
                  <a:lnTo>
                    <a:pt x="287" y="192"/>
                  </a:lnTo>
                  <a:lnTo>
                    <a:pt x="289" y="201"/>
                  </a:lnTo>
                  <a:lnTo>
                    <a:pt x="290" y="209"/>
                  </a:lnTo>
                  <a:lnTo>
                    <a:pt x="290" y="219"/>
                  </a:lnTo>
                  <a:lnTo>
                    <a:pt x="289" y="230"/>
                  </a:lnTo>
                  <a:lnTo>
                    <a:pt x="288" y="239"/>
                  </a:lnTo>
                  <a:lnTo>
                    <a:pt x="286" y="249"/>
                  </a:lnTo>
                  <a:lnTo>
                    <a:pt x="281" y="259"/>
                  </a:lnTo>
                  <a:lnTo>
                    <a:pt x="276" y="268"/>
                  </a:lnTo>
                  <a:lnTo>
                    <a:pt x="270" y="276"/>
                  </a:lnTo>
                  <a:lnTo>
                    <a:pt x="262" y="284"/>
                  </a:lnTo>
                  <a:lnTo>
                    <a:pt x="254" y="292"/>
                  </a:lnTo>
                  <a:lnTo>
                    <a:pt x="245" y="299"/>
                  </a:lnTo>
                  <a:lnTo>
                    <a:pt x="235" y="306"/>
                  </a:lnTo>
                  <a:lnTo>
                    <a:pt x="223" y="310"/>
                  </a:lnTo>
                  <a:lnTo>
                    <a:pt x="210" y="315"/>
                  </a:lnTo>
                  <a:lnTo>
                    <a:pt x="196" y="318"/>
                  </a:lnTo>
                  <a:lnTo>
                    <a:pt x="181" y="321"/>
                  </a:lnTo>
                  <a:lnTo>
                    <a:pt x="166" y="322"/>
                  </a:lnTo>
                  <a:lnTo>
                    <a:pt x="149" y="322"/>
                  </a:lnTo>
                  <a:lnTo>
                    <a:pt x="134" y="322"/>
                  </a:lnTo>
                  <a:lnTo>
                    <a:pt x="119" y="321"/>
                  </a:lnTo>
                  <a:lnTo>
                    <a:pt x="105" y="318"/>
                  </a:lnTo>
                  <a:lnTo>
                    <a:pt x="92" y="316"/>
                  </a:lnTo>
                  <a:lnTo>
                    <a:pt x="80" y="313"/>
                  </a:lnTo>
                  <a:lnTo>
                    <a:pt x="69" y="308"/>
                  </a:lnTo>
                  <a:lnTo>
                    <a:pt x="58" y="302"/>
                  </a:lnTo>
                  <a:lnTo>
                    <a:pt x="48" y="297"/>
                  </a:lnTo>
                  <a:lnTo>
                    <a:pt x="39" y="290"/>
                  </a:lnTo>
                  <a:lnTo>
                    <a:pt x="32" y="283"/>
                  </a:lnTo>
                  <a:lnTo>
                    <a:pt x="24" y="275"/>
                  </a:lnTo>
                  <a:lnTo>
                    <a:pt x="18" y="267"/>
                  </a:lnTo>
                  <a:lnTo>
                    <a:pt x="12" y="257"/>
                  </a:lnTo>
                  <a:lnTo>
                    <a:pt x="8" y="248"/>
                  </a:lnTo>
                  <a:lnTo>
                    <a:pt x="3" y="23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0" name="Freeform 98"/>
            <p:cNvSpPr>
              <a:spLocks/>
            </p:cNvSpPr>
            <p:nvPr userDrawn="1"/>
          </p:nvSpPr>
          <p:spPr bwMode="auto">
            <a:xfrm>
              <a:off x="1693" y="415"/>
              <a:ext cx="58" cy="85"/>
            </a:xfrm>
            <a:custGeom>
              <a:avLst/>
              <a:gdLst>
                <a:gd name="T0" fmla="*/ 0 w 287"/>
                <a:gd name="T1" fmla="*/ 426 h 426"/>
                <a:gd name="T2" fmla="*/ 0 w 287"/>
                <a:gd name="T3" fmla="*/ 0 h 426"/>
                <a:gd name="T4" fmla="*/ 82 w 287"/>
                <a:gd name="T5" fmla="*/ 0 h 426"/>
                <a:gd name="T6" fmla="*/ 82 w 287"/>
                <a:gd name="T7" fmla="*/ 227 h 426"/>
                <a:gd name="T8" fmla="*/ 178 w 287"/>
                <a:gd name="T9" fmla="*/ 118 h 426"/>
                <a:gd name="T10" fmla="*/ 278 w 287"/>
                <a:gd name="T11" fmla="*/ 118 h 426"/>
                <a:gd name="T12" fmla="*/ 172 w 287"/>
                <a:gd name="T13" fmla="*/ 230 h 426"/>
                <a:gd name="T14" fmla="*/ 287 w 287"/>
                <a:gd name="T15" fmla="*/ 426 h 426"/>
                <a:gd name="T16" fmla="*/ 197 w 287"/>
                <a:gd name="T17" fmla="*/ 426 h 426"/>
                <a:gd name="T18" fmla="*/ 120 w 287"/>
                <a:gd name="T19" fmla="*/ 288 h 426"/>
                <a:gd name="T20" fmla="*/ 82 w 287"/>
                <a:gd name="T21" fmla="*/ 328 h 426"/>
                <a:gd name="T22" fmla="*/ 82 w 287"/>
                <a:gd name="T23" fmla="*/ 426 h 426"/>
                <a:gd name="T24" fmla="*/ 0 w 287"/>
                <a:gd name="T25" fmla="*/ 426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7" h="426">
                  <a:moveTo>
                    <a:pt x="0" y="426"/>
                  </a:moveTo>
                  <a:lnTo>
                    <a:pt x="0" y="0"/>
                  </a:lnTo>
                  <a:lnTo>
                    <a:pt x="82" y="0"/>
                  </a:lnTo>
                  <a:lnTo>
                    <a:pt x="82" y="227"/>
                  </a:lnTo>
                  <a:lnTo>
                    <a:pt x="178" y="118"/>
                  </a:lnTo>
                  <a:lnTo>
                    <a:pt x="278" y="118"/>
                  </a:lnTo>
                  <a:lnTo>
                    <a:pt x="172" y="230"/>
                  </a:lnTo>
                  <a:lnTo>
                    <a:pt x="287" y="426"/>
                  </a:lnTo>
                  <a:lnTo>
                    <a:pt x="197" y="426"/>
                  </a:lnTo>
                  <a:lnTo>
                    <a:pt x="120" y="288"/>
                  </a:lnTo>
                  <a:lnTo>
                    <a:pt x="82" y="328"/>
                  </a:lnTo>
                  <a:lnTo>
                    <a:pt x="82" y="426"/>
                  </a:lnTo>
                  <a:lnTo>
                    <a:pt x="0" y="42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1" name="Freeform 99"/>
            <p:cNvSpPr>
              <a:spLocks noEditPoints="1"/>
            </p:cNvSpPr>
            <p:nvPr userDrawn="1"/>
          </p:nvSpPr>
          <p:spPr bwMode="auto">
            <a:xfrm>
              <a:off x="1756" y="437"/>
              <a:ext cx="64" cy="65"/>
            </a:xfrm>
            <a:custGeom>
              <a:avLst/>
              <a:gdLst>
                <a:gd name="T0" fmla="*/ 86 w 321"/>
                <a:gd name="T1" fmla="*/ 183 h 322"/>
                <a:gd name="T2" fmla="*/ 94 w 321"/>
                <a:gd name="T3" fmla="*/ 210 h 322"/>
                <a:gd name="T4" fmla="*/ 107 w 321"/>
                <a:gd name="T5" fmla="*/ 231 h 322"/>
                <a:gd name="T6" fmla="*/ 125 w 321"/>
                <a:gd name="T7" fmla="*/ 246 h 322"/>
                <a:gd name="T8" fmla="*/ 146 w 321"/>
                <a:gd name="T9" fmla="*/ 254 h 322"/>
                <a:gd name="T10" fmla="*/ 169 w 321"/>
                <a:gd name="T11" fmla="*/ 255 h 322"/>
                <a:gd name="T12" fmla="*/ 190 w 321"/>
                <a:gd name="T13" fmla="*/ 249 h 322"/>
                <a:gd name="T14" fmla="*/ 210 w 321"/>
                <a:gd name="T15" fmla="*/ 237 h 322"/>
                <a:gd name="T16" fmla="*/ 225 w 321"/>
                <a:gd name="T17" fmla="*/ 218 h 322"/>
                <a:gd name="T18" fmla="*/ 234 w 321"/>
                <a:gd name="T19" fmla="*/ 192 h 322"/>
                <a:gd name="T20" fmla="*/ 237 w 321"/>
                <a:gd name="T21" fmla="*/ 161 h 322"/>
                <a:gd name="T22" fmla="*/ 234 w 321"/>
                <a:gd name="T23" fmla="*/ 130 h 322"/>
                <a:gd name="T24" fmla="*/ 225 w 321"/>
                <a:gd name="T25" fmla="*/ 104 h 322"/>
                <a:gd name="T26" fmla="*/ 210 w 321"/>
                <a:gd name="T27" fmla="*/ 85 h 322"/>
                <a:gd name="T28" fmla="*/ 190 w 321"/>
                <a:gd name="T29" fmla="*/ 72 h 322"/>
                <a:gd name="T30" fmla="*/ 169 w 321"/>
                <a:gd name="T31" fmla="*/ 66 h 322"/>
                <a:gd name="T32" fmla="*/ 146 w 321"/>
                <a:gd name="T33" fmla="*/ 68 h 322"/>
                <a:gd name="T34" fmla="*/ 125 w 321"/>
                <a:gd name="T35" fmla="*/ 76 h 322"/>
                <a:gd name="T36" fmla="*/ 107 w 321"/>
                <a:gd name="T37" fmla="*/ 91 h 322"/>
                <a:gd name="T38" fmla="*/ 94 w 321"/>
                <a:gd name="T39" fmla="*/ 112 h 322"/>
                <a:gd name="T40" fmla="*/ 86 w 321"/>
                <a:gd name="T41" fmla="*/ 139 h 322"/>
                <a:gd name="T42" fmla="*/ 0 w 321"/>
                <a:gd name="T43" fmla="*/ 156 h 322"/>
                <a:gd name="T44" fmla="*/ 4 w 321"/>
                <a:gd name="T45" fmla="*/ 126 h 322"/>
                <a:gd name="T46" fmla="*/ 12 w 321"/>
                <a:gd name="T47" fmla="*/ 98 h 322"/>
                <a:gd name="T48" fmla="*/ 26 w 321"/>
                <a:gd name="T49" fmla="*/ 69 h 322"/>
                <a:gd name="T50" fmla="*/ 46 w 321"/>
                <a:gd name="T51" fmla="*/ 45 h 322"/>
                <a:gd name="T52" fmla="*/ 69 w 321"/>
                <a:gd name="T53" fmla="*/ 25 h 322"/>
                <a:gd name="T54" fmla="*/ 98 w 321"/>
                <a:gd name="T55" fmla="*/ 11 h 322"/>
                <a:gd name="T56" fmla="*/ 128 w 321"/>
                <a:gd name="T57" fmla="*/ 3 h 322"/>
                <a:gd name="T58" fmla="*/ 161 w 321"/>
                <a:gd name="T59" fmla="*/ 0 h 322"/>
                <a:gd name="T60" fmla="*/ 210 w 321"/>
                <a:gd name="T61" fmla="*/ 7 h 322"/>
                <a:gd name="T62" fmla="*/ 253 w 321"/>
                <a:gd name="T63" fmla="*/ 25 h 322"/>
                <a:gd name="T64" fmla="*/ 287 w 321"/>
                <a:gd name="T65" fmla="*/ 57 h 322"/>
                <a:gd name="T66" fmla="*/ 311 w 321"/>
                <a:gd name="T67" fmla="*/ 96 h 322"/>
                <a:gd name="T68" fmla="*/ 321 w 321"/>
                <a:gd name="T69" fmla="*/ 144 h 322"/>
                <a:gd name="T70" fmla="*/ 319 w 321"/>
                <a:gd name="T71" fmla="*/ 194 h 322"/>
                <a:gd name="T72" fmla="*/ 304 w 321"/>
                <a:gd name="T73" fmla="*/ 238 h 322"/>
                <a:gd name="T74" fmla="*/ 276 w 321"/>
                <a:gd name="T75" fmla="*/ 276 h 322"/>
                <a:gd name="T76" fmla="*/ 239 w 321"/>
                <a:gd name="T77" fmla="*/ 305 h 322"/>
                <a:gd name="T78" fmla="*/ 195 w 321"/>
                <a:gd name="T79" fmla="*/ 320 h 322"/>
                <a:gd name="T80" fmla="*/ 151 w 321"/>
                <a:gd name="T81" fmla="*/ 322 h 322"/>
                <a:gd name="T82" fmla="*/ 120 w 321"/>
                <a:gd name="T83" fmla="*/ 317 h 322"/>
                <a:gd name="T84" fmla="*/ 90 w 321"/>
                <a:gd name="T85" fmla="*/ 308 h 322"/>
                <a:gd name="T86" fmla="*/ 62 w 321"/>
                <a:gd name="T87" fmla="*/ 293 h 322"/>
                <a:gd name="T88" fmla="*/ 39 w 321"/>
                <a:gd name="T89" fmla="*/ 272 h 322"/>
                <a:gd name="T90" fmla="*/ 21 w 321"/>
                <a:gd name="T91" fmla="*/ 247 h 322"/>
                <a:gd name="T92" fmla="*/ 9 w 321"/>
                <a:gd name="T93" fmla="*/ 217 h 322"/>
                <a:gd name="T94" fmla="*/ 3 w 321"/>
                <a:gd name="T95" fmla="*/ 183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1" h="322">
                  <a:moveTo>
                    <a:pt x="85" y="161"/>
                  </a:moveTo>
                  <a:lnTo>
                    <a:pt x="85" y="172"/>
                  </a:lnTo>
                  <a:lnTo>
                    <a:pt x="86" y="183"/>
                  </a:lnTo>
                  <a:lnTo>
                    <a:pt x="88" y="193"/>
                  </a:lnTo>
                  <a:lnTo>
                    <a:pt x="91" y="202"/>
                  </a:lnTo>
                  <a:lnTo>
                    <a:pt x="94" y="210"/>
                  </a:lnTo>
                  <a:lnTo>
                    <a:pt x="98" y="218"/>
                  </a:lnTo>
                  <a:lnTo>
                    <a:pt x="102" y="225"/>
                  </a:lnTo>
                  <a:lnTo>
                    <a:pt x="107" y="231"/>
                  </a:lnTo>
                  <a:lnTo>
                    <a:pt x="113" y="237"/>
                  </a:lnTo>
                  <a:lnTo>
                    <a:pt x="119" y="242"/>
                  </a:lnTo>
                  <a:lnTo>
                    <a:pt x="125" y="246"/>
                  </a:lnTo>
                  <a:lnTo>
                    <a:pt x="131" y="249"/>
                  </a:lnTo>
                  <a:lnTo>
                    <a:pt x="138" y="253"/>
                  </a:lnTo>
                  <a:lnTo>
                    <a:pt x="146" y="254"/>
                  </a:lnTo>
                  <a:lnTo>
                    <a:pt x="153" y="255"/>
                  </a:lnTo>
                  <a:lnTo>
                    <a:pt x="161" y="256"/>
                  </a:lnTo>
                  <a:lnTo>
                    <a:pt x="169" y="255"/>
                  </a:lnTo>
                  <a:lnTo>
                    <a:pt x="176" y="254"/>
                  </a:lnTo>
                  <a:lnTo>
                    <a:pt x="183" y="253"/>
                  </a:lnTo>
                  <a:lnTo>
                    <a:pt x="190" y="249"/>
                  </a:lnTo>
                  <a:lnTo>
                    <a:pt x="197" y="246"/>
                  </a:lnTo>
                  <a:lnTo>
                    <a:pt x="204" y="242"/>
                  </a:lnTo>
                  <a:lnTo>
                    <a:pt x="210" y="237"/>
                  </a:lnTo>
                  <a:lnTo>
                    <a:pt x="216" y="231"/>
                  </a:lnTo>
                  <a:lnTo>
                    <a:pt x="220" y="225"/>
                  </a:lnTo>
                  <a:lnTo>
                    <a:pt x="225" y="218"/>
                  </a:lnTo>
                  <a:lnTo>
                    <a:pt x="228" y="210"/>
                  </a:lnTo>
                  <a:lnTo>
                    <a:pt x="232" y="201"/>
                  </a:lnTo>
                  <a:lnTo>
                    <a:pt x="234" y="192"/>
                  </a:lnTo>
                  <a:lnTo>
                    <a:pt x="235" y="183"/>
                  </a:lnTo>
                  <a:lnTo>
                    <a:pt x="237" y="172"/>
                  </a:lnTo>
                  <a:lnTo>
                    <a:pt x="237" y="161"/>
                  </a:lnTo>
                  <a:lnTo>
                    <a:pt x="237" y="149"/>
                  </a:lnTo>
                  <a:lnTo>
                    <a:pt x="235" y="139"/>
                  </a:lnTo>
                  <a:lnTo>
                    <a:pt x="234" y="130"/>
                  </a:lnTo>
                  <a:lnTo>
                    <a:pt x="232" y="121"/>
                  </a:lnTo>
                  <a:lnTo>
                    <a:pt x="228" y="112"/>
                  </a:lnTo>
                  <a:lnTo>
                    <a:pt x="225" y="104"/>
                  </a:lnTo>
                  <a:lnTo>
                    <a:pt x="220" y="98"/>
                  </a:lnTo>
                  <a:lnTo>
                    <a:pt x="216" y="91"/>
                  </a:lnTo>
                  <a:lnTo>
                    <a:pt x="210" y="85"/>
                  </a:lnTo>
                  <a:lnTo>
                    <a:pt x="204" y="80"/>
                  </a:lnTo>
                  <a:lnTo>
                    <a:pt x="197" y="76"/>
                  </a:lnTo>
                  <a:lnTo>
                    <a:pt x="190" y="72"/>
                  </a:lnTo>
                  <a:lnTo>
                    <a:pt x="183" y="70"/>
                  </a:lnTo>
                  <a:lnTo>
                    <a:pt x="176" y="68"/>
                  </a:lnTo>
                  <a:lnTo>
                    <a:pt x="169" y="66"/>
                  </a:lnTo>
                  <a:lnTo>
                    <a:pt x="161" y="66"/>
                  </a:lnTo>
                  <a:lnTo>
                    <a:pt x="153" y="66"/>
                  </a:lnTo>
                  <a:lnTo>
                    <a:pt x="146" y="68"/>
                  </a:lnTo>
                  <a:lnTo>
                    <a:pt x="138" y="70"/>
                  </a:lnTo>
                  <a:lnTo>
                    <a:pt x="131" y="72"/>
                  </a:lnTo>
                  <a:lnTo>
                    <a:pt x="125" y="76"/>
                  </a:lnTo>
                  <a:lnTo>
                    <a:pt x="119" y="80"/>
                  </a:lnTo>
                  <a:lnTo>
                    <a:pt x="113" y="85"/>
                  </a:lnTo>
                  <a:lnTo>
                    <a:pt x="107" y="91"/>
                  </a:lnTo>
                  <a:lnTo>
                    <a:pt x="102" y="98"/>
                  </a:lnTo>
                  <a:lnTo>
                    <a:pt x="98" y="104"/>
                  </a:lnTo>
                  <a:lnTo>
                    <a:pt x="94" y="112"/>
                  </a:lnTo>
                  <a:lnTo>
                    <a:pt x="91" y="121"/>
                  </a:lnTo>
                  <a:lnTo>
                    <a:pt x="88" y="130"/>
                  </a:lnTo>
                  <a:lnTo>
                    <a:pt x="86" y="139"/>
                  </a:lnTo>
                  <a:lnTo>
                    <a:pt x="85" y="150"/>
                  </a:lnTo>
                  <a:lnTo>
                    <a:pt x="85" y="161"/>
                  </a:lnTo>
                  <a:close/>
                  <a:moveTo>
                    <a:pt x="0" y="156"/>
                  </a:moveTo>
                  <a:lnTo>
                    <a:pt x="2" y="147"/>
                  </a:lnTo>
                  <a:lnTo>
                    <a:pt x="3" y="137"/>
                  </a:lnTo>
                  <a:lnTo>
                    <a:pt x="4" y="126"/>
                  </a:lnTo>
                  <a:lnTo>
                    <a:pt x="6" y="117"/>
                  </a:lnTo>
                  <a:lnTo>
                    <a:pt x="9" y="107"/>
                  </a:lnTo>
                  <a:lnTo>
                    <a:pt x="12" y="98"/>
                  </a:lnTo>
                  <a:lnTo>
                    <a:pt x="17" y="87"/>
                  </a:lnTo>
                  <a:lnTo>
                    <a:pt x="21" y="78"/>
                  </a:lnTo>
                  <a:lnTo>
                    <a:pt x="26" y="69"/>
                  </a:lnTo>
                  <a:lnTo>
                    <a:pt x="32" y="60"/>
                  </a:lnTo>
                  <a:lnTo>
                    <a:pt x="39" y="51"/>
                  </a:lnTo>
                  <a:lnTo>
                    <a:pt x="46" y="45"/>
                  </a:lnTo>
                  <a:lnTo>
                    <a:pt x="53" y="38"/>
                  </a:lnTo>
                  <a:lnTo>
                    <a:pt x="61" y="31"/>
                  </a:lnTo>
                  <a:lnTo>
                    <a:pt x="69" y="25"/>
                  </a:lnTo>
                  <a:lnTo>
                    <a:pt x="78" y="20"/>
                  </a:lnTo>
                  <a:lnTo>
                    <a:pt x="87" y="15"/>
                  </a:lnTo>
                  <a:lnTo>
                    <a:pt x="98" y="11"/>
                  </a:lnTo>
                  <a:lnTo>
                    <a:pt x="107" y="8"/>
                  </a:lnTo>
                  <a:lnTo>
                    <a:pt x="117" y="4"/>
                  </a:lnTo>
                  <a:lnTo>
                    <a:pt x="128" y="3"/>
                  </a:lnTo>
                  <a:lnTo>
                    <a:pt x="138" y="1"/>
                  </a:lnTo>
                  <a:lnTo>
                    <a:pt x="150" y="0"/>
                  </a:lnTo>
                  <a:lnTo>
                    <a:pt x="161" y="0"/>
                  </a:lnTo>
                  <a:lnTo>
                    <a:pt x="179" y="1"/>
                  </a:lnTo>
                  <a:lnTo>
                    <a:pt x="195" y="3"/>
                  </a:lnTo>
                  <a:lnTo>
                    <a:pt x="210" y="7"/>
                  </a:lnTo>
                  <a:lnTo>
                    <a:pt x="225" y="11"/>
                  </a:lnTo>
                  <a:lnTo>
                    <a:pt x="239" y="18"/>
                  </a:lnTo>
                  <a:lnTo>
                    <a:pt x="253" y="25"/>
                  </a:lnTo>
                  <a:lnTo>
                    <a:pt x="264" y="34"/>
                  </a:lnTo>
                  <a:lnTo>
                    <a:pt x="276" y="46"/>
                  </a:lnTo>
                  <a:lnTo>
                    <a:pt x="287" y="57"/>
                  </a:lnTo>
                  <a:lnTo>
                    <a:pt x="296" y="70"/>
                  </a:lnTo>
                  <a:lnTo>
                    <a:pt x="304" y="83"/>
                  </a:lnTo>
                  <a:lnTo>
                    <a:pt x="311" y="96"/>
                  </a:lnTo>
                  <a:lnTo>
                    <a:pt x="315" y="111"/>
                  </a:lnTo>
                  <a:lnTo>
                    <a:pt x="319" y="127"/>
                  </a:lnTo>
                  <a:lnTo>
                    <a:pt x="321" y="144"/>
                  </a:lnTo>
                  <a:lnTo>
                    <a:pt x="321" y="161"/>
                  </a:lnTo>
                  <a:lnTo>
                    <a:pt x="321" y="177"/>
                  </a:lnTo>
                  <a:lnTo>
                    <a:pt x="319" y="194"/>
                  </a:lnTo>
                  <a:lnTo>
                    <a:pt x="315" y="209"/>
                  </a:lnTo>
                  <a:lnTo>
                    <a:pt x="311" y="224"/>
                  </a:lnTo>
                  <a:lnTo>
                    <a:pt x="304" y="238"/>
                  </a:lnTo>
                  <a:lnTo>
                    <a:pt x="296" y="252"/>
                  </a:lnTo>
                  <a:lnTo>
                    <a:pt x="286" y="264"/>
                  </a:lnTo>
                  <a:lnTo>
                    <a:pt x="276" y="276"/>
                  </a:lnTo>
                  <a:lnTo>
                    <a:pt x="264" y="287"/>
                  </a:lnTo>
                  <a:lnTo>
                    <a:pt x="252" y="297"/>
                  </a:lnTo>
                  <a:lnTo>
                    <a:pt x="239" y="305"/>
                  </a:lnTo>
                  <a:lnTo>
                    <a:pt x="225" y="310"/>
                  </a:lnTo>
                  <a:lnTo>
                    <a:pt x="210" y="316"/>
                  </a:lnTo>
                  <a:lnTo>
                    <a:pt x="195" y="320"/>
                  </a:lnTo>
                  <a:lnTo>
                    <a:pt x="179" y="322"/>
                  </a:lnTo>
                  <a:lnTo>
                    <a:pt x="161" y="322"/>
                  </a:lnTo>
                  <a:lnTo>
                    <a:pt x="151" y="322"/>
                  </a:lnTo>
                  <a:lnTo>
                    <a:pt x="141" y="321"/>
                  </a:lnTo>
                  <a:lnTo>
                    <a:pt x="130" y="320"/>
                  </a:lnTo>
                  <a:lnTo>
                    <a:pt x="120" y="317"/>
                  </a:lnTo>
                  <a:lnTo>
                    <a:pt x="109" y="315"/>
                  </a:lnTo>
                  <a:lnTo>
                    <a:pt x="100" y="311"/>
                  </a:lnTo>
                  <a:lnTo>
                    <a:pt x="90" y="308"/>
                  </a:lnTo>
                  <a:lnTo>
                    <a:pt x="80" y="303"/>
                  </a:lnTo>
                  <a:lnTo>
                    <a:pt x="71" y="298"/>
                  </a:lnTo>
                  <a:lnTo>
                    <a:pt x="62" y="293"/>
                  </a:lnTo>
                  <a:lnTo>
                    <a:pt x="54" y="286"/>
                  </a:lnTo>
                  <a:lnTo>
                    <a:pt x="46" y="279"/>
                  </a:lnTo>
                  <a:lnTo>
                    <a:pt x="39" y="272"/>
                  </a:lnTo>
                  <a:lnTo>
                    <a:pt x="33" y="264"/>
                  </a:lnTo>
                  <a:lnTo>
                    <a:pt x="26" y="256"/>
                  </a:lnTo>
                  <a:lnTo>
                    <a:pt x="21" y="247"/>
                  </a:lnTo>
                  <a:lnTo>
                    <a:pt x="17" y="238"/>
                  </a:lnTo>
                  <a:lnTo>
                    <a:pt x="12" y="228"/>
                  </a:lnTo>
                  <a:lnTo>
                    <a:pt x="9" y="217"/>
                  </a:lnTo>
                  <a:lnTo>
                    <a:pt x="6" y="206"/>
                  </a:lnTo>
                  <a:lnTo>
                    <a:pt x="4" y="194"/>
                  </a:lnTo>
                  <a:lnTo>
                    <a:pt x="3" y="183"/>
                  </a:lnTo>
                  <a:lnTo>
                    <a:pt x="2" y="170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2" name="Freeform 100"/>
            <p:cNvSpPr>
              <a:spLocks/>
            </p:cNvSpPr>
            <p:nvPr userDrawn="1"/>
          </p:nvSpPr>
          <p:spPr bwMode="auto">
            <a:xfrm>
              <a:off x="1833" y="439"/>
              <a:ext cx="56" cy="63"/>
            </a:xfrm>
            <a:custGeom>
              <a:avLst/>
              <a:gdLst>
                <a:gd name="T0" fmla="*/ 207 w 282"/>
                <a:gd name="T1" fmla="*/ 308 h 315"/>
                <a:gd name="T2" fmla="*/ 207 w 282"/>
                <a:gd name="T3" fmla="*/ 262 h 315"/>
                <a:gd name="T4" fmla="*/ 197 w 282"/>
                <a:gd name="T5" fmla="*/ 273 h 315"/>
                <a:gd name="T6" fmla="*/ 187 w 282"/>
                <a:gd name="T7" fmla="*/ 284 h 315"/>
                <a:gd name="T8" fmla="*/ 174 w 282"/>
                <a:gd name="T9" fmla="*/ 293 h 315"/>
                <a:gd name="T10" fmla="*/ 162 w 282"/>
                <a:gd name="T11" fmla="*/ 301 h 315"/>
                <a:gd name="T12" fmla="*/ 148 w 282"/>
                <a:gd name="T13" fmla="*/ 308 h 315"/>
                <a:gd name="T14" fmla="*/ 133 w 282"/>
                <a:gd name="T15" fmla="*/ 311 h 315"/>
                <a:gd name="T16" fmla="*/ 119 w 282"/>
                <a:gd name="T17" fmla="*/ 315 h 315"/>
                <a:gd name="T18" fmla="*/ 104 w 282"/>
                <a:gd name="T19" fmla="*/ 315 h 315"/>
                <a:gd name="T20" fmla="*/ 87 w 282"/>
                <a:gd name="T21" fmla="*/ 315 h 315"/>
                <a:gd name="T22" fmla="*/ 74 w 282"/>
                <a:gd name="T23" fmla="*/ 313 h 315"/>
                <a:gd name="T24" fmla="*/ 60 w 282"/>
                <a:gd name="T25" fmla="*/ 308 h 315"/>
                <a:gd name="T26" fmla="*/ 47 w 282"/>
                <a:gd name="T27" fmla="*/ 302 h 315"/>
                <a:gd name="T28" fmla="*/ 35 w 282"/>
                <a:gd name="T29" fmla="*/ 294 h 315"/>
                <a:gd name="T30" fmla="*/ 26 w 282"/>
                <a:gd name="T31" fmla="*/ 285 h 315"/>
                <a:gd name="T32" fmla="*/ 18 w 282"/>
                <a:gd name="T33" fmla="*/ 275 h 315"/>
                <a:gd name="T34" fmla="*/ 11 w 282"/>
                <a:gd name="T35" fmla="*/ 263 h 315"/>
                <a:gd name="T36" fmla="*/ 6 w 282"/>
                <a:gd name="T37" fmla="*/ 250 h 315"/>
                <a:gd name="T38" fmla="*/ 3 w 282"/>
                <a:gd name="T39" fmla="*/ 234 h 315"/>
                <a:gd name="T40" fmla="*/ 1 w 282"/>
                <a:gd name="T41" fmla="*/ 216 h 315"/>
                <a:gd name="T42" fmla="*/ 0 w 282"/>
                <a:gd name="T43" fmla="*/ 195 h 315"/>
                <a:gd name="T44" fmla="*/ 0 w 282"/>
                <a:gd name="T45" fmla="*/ 0 h 315"/>
                <a:gd name="T46" fmla="*/ 82 w 282"/>
                <a:gd name="T47" fmla="*/ 0 h 315"/>
                <a:gd name="T48" fmla="*/ 82 w 282"/>
                <a:gd name="T49" fmla="*/ 141 h 315"/>
                <a:gd name="T50" fmla="*/ 83 w 282"/>
                <a:gd name="T51" fmla="*/ 171 h 315"/>
                <a:gd name="T52" fmla="*/ 83 w 282"/>
                <a:gd name="T53" fmla="*/ 194 h 315"/>
                <a:gd name="T54" fmla="*/ 85 w 282"/>
                <a:gd name="T55" fmla="*/ 211 h 315"/>
                <a:gd name="T56" fmla="*/ 86 w 282"/>
                <a:gd name="T57" fmla="*/ 222 h 315"/>
                <a:gd name="T58" fmla="*/ 90 w 282"/>
                <a:gd name="T59" fmla="*/ 229 h 315"/>
                <a:gd name="T60" fmla="*/ 93 w 282"/>
                <a:gd name="T61" fmla="*/ 234 h 315"/>
                <a:gd name="T62" fmla="*/ 98 w 282"/>
                <a:gd name="T63" fmla="*/ 240 h 315"/>
                <a:gd name="T64" fmla="*/ 104 w 282"/>
                <a:gd name="T65" fmla="*/ 245 h 315"/>
                <a:gd name="T66" fmla="*/ 109 w 282"/>
                <a:gd name="T67" fmla="*/ 248 h 315"/>
                <a:gd name="T68" fmla="*/ 116 w 282"/>
                <a:gd name="T69" fmla="*/ 252 h 315"/>
                <a:gd name="T70" fmla="*/ 124 w 282"/>
                <a:gd name="T71" fmla="*/ 253 h 315"/>
                <a:gd name="T72" fmla="*/ 134 w 282"/>
                <a:gd name="T73" fmla="*/ 253 h 315"/>
                <a:gd name="T74" fmla="*/ 144 w 282"/>
                <a:gd name="T75" fmla="*/ 253 h 315"/>
                <a:gd name="T76" fmla="*/ 153 w 282"/>
                <a:gd name="T77" fmla="*/ 250 h 315"/>
                <a:gd name="T78" fmla="*/ 163 w 282"/>
                <a:gd name="T79" fmla="*/ 247 h 315"/>
                <a:gd name="T80" fmla="*/ 171 w 282"/>
                <a:gd name="T81" fmla="*/ 241 h 315"/>
                <a:gd name="T82" fmla="*/ 179 w 282"/>
                <a:gd name="T83" fmla="*/ 235 h 315"/>
                <a:gd name="T84" fmla="*/ 186 w 282"/>
                <a:gd name="T85" fmla="*/ 229 h 315"/>
                <a:gd name="T86" fmla="*/ 190 w 282"/>
                <a:gd name="T87" fmla="*/ 222 h 315"/>
                <a:gd name="T88" fmla="*/ 194 w 282"/>
                <a:gd name="T89" fmla="*/ 214 h 315"/>
                <a:gd name="T90" fmla="*/ 196 w 282"/>
                <a:gd name="T91" fmla="*/ 202 h 315"/>
                <a:gd name="T92" fmla="*/ 199 w 282"/>
                <a:gd name="T93" fmla="*/ 184 h 315"/>
                <a:gd name="T94" fmla="*/ 200 w 282"/>
                <a:gd name="T95" fmla="*/ 160 h 315"/>
                <a:gd name="T96" fmla="*/ 200 w 282"/>
                <a:gd name="T97" fmla="*/ 130 h 315"/>
                <a:gd name="T98" fmla="*/ 200 w 282"/>
                <a:gd name="T99" fmla="*/ 0 h 315"/>
                <a:gd name="T100" fmla="*/ 282 w 282"/>
                <a:gd name="T101" fmla="*/ 0 h 315"/>
                <a:gd name="T102" fmla="*/ 282 w 282"/>
                <a:gd name="T103" fmla="*/ 308 h 315"/>
                <a:gd name="T104" fmla="*/ 207 w 282"/>
                <a:gd name="T105" fmla="*/ 308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2" h="315">
                  <a:moveTo>
                    <a:pt x="207" y="308"/>
                  </a:moveTo>
                  <a:lnTo>
                    <a:pt x="207" y="262"/>
                  </a:lnTo>
                  <a:lnTo>
                    <a:pt x="197" y="273"/>
                  </a:lnTo>
                  <a:lnTo>
                    <a:pt x="187" y="284"/>
                  </a:lnTo>
                  <a:lnTo>
                    <a:pt x="174" y="293"/>
                  </a:lnTo>
                  <a:lnTo>
                    <a:pt x="162" y="301"/>
                  </a:lnTo>
                  <a:lnTo>
                    <a:pt x="148" y="308"/>
                  </a:lnTo>
                  <a:lnTo>
                    <a:pt x="133" y="311"/>
                  </a:lnTo>
                  <a:lnTo>
                    <a:pt x="119" y="315"/>
                  </a:lnTo>
                  <a:lnTo>
                    <a:pt x="104" y="315"/>
                  </a:lnTo>
                  <a:lnTo>
                    <a:pt x="87" y="315"/>
                  </a:lnTo>
                  <a:lnTo>
                    <a:pt x="74" y="313"/>
                  </a:lnTo>
                  <a:lnTo>
                    <a:pt x="60" y="308"/>
                  </a:lnTo>
                  <a:lnTo>
                    <a:pt x="47" y="302"/>
                  </a:lnTo>
                  <a:lnTo>
                    <a:pt x="35" y="294"/>
                  </a:lnTo>
                  <a:lnTo>
                    <a:pt x="26" y="285"/>
                  </a:lnTo>
                  <a:lnTo>
                    <a:pt x="18" y="275"/>
                  </a:lnTo>
                  <a:lnTo>
                    <a:pt x="11" y="263"/>
                  </a:lnTo>
                  <a:lnTo>
                    <a:pt x="6" y="250"/>
                  </a:lnTo>
                  <a:lnTo>
                    <a:pt x="3" y="234"/>
                  </a:lnTo>
                  <a:lnTo>
                    <a:pt x="1" y="216"/>
                  </a:lnTo>
                  <a:lnTo>
                    <a:pt x="0" y="195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41"/>
                  </a:lnTo>
                  <a:lnTo>
                    <a:pt x="83" y="171"/>
                  </a:lnTo>
                  <a:lnTo>
                    <a:pt x="83" y="194"/>
                  </a:lnTo>
                  <a:lnTo>
                    <a:pt x="85" y="211"/>
                  </a:lnTo>
                  <a:lnTo>
                    <a:pt x="86" y="222"/>
                  </a:lnTo>
                  <a:lnTo>
                    <a:pt x="90" y="229"/>
                  </a:lnTo>
                  <a:lnTo>
                    <a:pt x="93" y="234"/>
                  </a:lnTo>
                  <a:lnTo>
                    <a:pt x="98" y="240"/>
                  </a:lnTo>
                  <a:lnTo>
                    <a:pt x="104" y="245"/>
                  </a:lnTo>
                  <a:lnTo>
                    <a:pt x="109" y="248"/>
                  </a:lnTo>
                  <a:lnTo>
                    <a:pt x="116" y="252"/>
                  </a:lnTo>
                  <a:lnTo>
                    <a:pt x="124" y="253"/>
                  </a:lnTo>
                  <a:lnTo>
                    <a:pt x="134" y="253"/>
                  </a:lnTo>
                  <a:lnTo>
                    <a:pt x="144" y="253"/>
                  </a:lnTo>
                  <a:lnTo>
                    <a:pt x="153" y="250"/>
                  </a:lnTo>
                  <a:lnTo>
                    <a:pt x="163" y="247"/>
                  </a:lnTo>
                  <a:lnTo>
                    <a:pt x="171" y="241"/>
                  </a:lnTo>
                  <a:lnTo>
                    <a:pt x="179" y="235"/>
                  </a:lnTo>
                  <a:lnTo>
                    <a:pt x="186" y="229"/>
                  </a:lnTo>
                  <a:lnTo>
                    <a:pt x="190" y="222"/>
                  </a:lnTo>
                  <a:lnTo>
                    <a:pt x="194" y="214"/>
                  </a:lnTo>
                  <a:lnTo>
                    <a:pt x="196" y="202"/>
                  </a:lnTo>
                  <a:lnTo>
                    <a:pt x="199" y="184"/>
                  </a:lnTo>
                  <a:lnTo>
                    <a:pt x="200" y="160"/>
                  </a:lnTo>
                  <a:lnTo>
                    <a:pt x="200" y="130"/>
                  </a:lnTo>
                  <a:lnTo>
                    <a:pt x="200" y="0"/>
                  </a:lnTo>
                  <a:lnTo>
                    <a:pt x="282" y="0"/>
                  </a:lnTo>
                  <a:lnTo>
                    <a:pt x="282" y="308"/>
                  </a:lnTo>
                  <a:lnTo>
                    <a:pt x="207" y="30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3" name="Freeform 101"/>
            <p:cNvSpPr>
              <a:spLocks/>
            </p:cNvSpPr>
            <p:nvPr userDrawn="1"/>
          </p:nvSpPr>
          <p:spPr bwMode="auto">
            <a:xfrm>
              <a:off x="1939" y="439"/>
              <a:ext cx="57" cy="63"/>
            </a:xfrm>
            <a:custGeom>
              <a:avLst/>
              <a:gdLst>
                <a:gd name="T0" fmla="*/ 206 w 282"/>
                <a:gd name="T1" fmla="*/ 308 h 315"/>
                <a:gd name="T2" fmla="*/ 206 w 282"/>
                <a:gd name="T3" fmla="*/ 262 h 315"/>
                <a:gd name="T4" fmla="*/ 197 w 282"/>
                <a:gd name="T5" fmla="*/ 273 h 315"/>
                <a:gd name="T6" fmla="*/ 186 w 282"/>
                <a:gd name="T7" fmla="*/ 284 h 315"/>
                <a:gd name="T8" fmla="*/ 175 w 282"/>
                <a:gd name="T9" fmla="*/ 293 h 315"/>
                <a:gd name="T10" fmla="*/ 162 w 282"/>
                <a:gd name="T11" fmla="*/ 301 h 315"/>
                <a:gd name="T12" fmla="*/ 148 w 282"/>
                <a:gd name="T13" fmla="*/ 308 h 315"/>
                <a:gd name="T14" fmla="*/ 133 w 282"/>
                <a:gd name="T15" fmla="*/ 311 h 315"/>
                <a:gd name="T16" fmla="*/ 118 w 282"/>
                <a:gd name="T17" fmla="*/ 315 h 315"/>
                <a:gd name="T18" fmla="*/ 103 w 282"/>
                <a:gd name="T19" fmla="*/ 315 h 315"/>
                <a:gd name="T20" fmla="*/ 88 w 282"/>
                <a:gd name="T21" fmla="*/ 315 h 315"/>
                <a:gd name="T22" fmla="*/ 74 w 282"/>
                <a:gd name="T23" fmla="*/ 313 h 315"/>
                <a:gd name="T24" fmla="*/ 60 w 282"/>
                <a:gd name="T25" fmla="*/ 308 h 315"/>
                <a:gd name="T26" fmla="*/ 47 w 282"/>
                <a:gd name="T27" fmla="*/ 302 h 315"/>
                <a:gd name="T28" fmla="*/ 36 w 282"/>
                <a:gd name="T29" fmla="*/ 294 h 315"/>
                <a:gd name="T30" fmla="*/ 25 w 282"/>
                <a:gd name="T31" fmla="*/ 285 h 315"/>
                <a:gd name="T32" fmla="*/ 17 w 282"/>
                <a:gd name="T33" fmla="*/ 275 h 315"/>
                <a:gd name="T34" fmla="*/ 11 w 282"/>
                <a:gd name="T35" fmla="*/ 263 h 315"/>
                <a:gd name="T36" fmla="*/ 7 w 282"/>
                <a:gd name="T37" fmla="*/ 250 h 315"/>
                <a:gd name="T38" fmla="*/ 3 w 282"/>
                <a:gd name="T39" fmla="*/ 234 h 315"/>
                <a:gd name="T40" fmla="*/ 1 w 282"/>
                <a:gd name="T41" fmla="*/ 216 h 315"/>
                <a:gd name="T42" fmla="*/ 0 w 282"/>
                <a:gd name="T43" fmla="*/ 195 h 315"/>
                <a:gd name="T44" fmla="*/ 0 w 282"/>
                <a:gd name="T45" fmla="*/ 0 h 315"/>
                <a:gd name="T46" fmla="*/ 82 w 282"/>
                <a:gd name="T47" fmla="*/ 0 h 315"/>
                <a:gd name="T48" fmla="*/ 82 w 282"/>
                <a:gd name="T49" fmla="*/ 141 h 315"/>
                <a:gd name="T50" fmla="*/ 82 w 282"/>
                <a:gd name="T51" fmla="*/ 171 h 315"/>
                <a:gd name="T52" fmla="*/ 83 w 282"/>
                <a:gd name="T53" fmla="*/ 194 h 315"/>
                <a:gd name="T54" fmla="*/ 84 w 282"/>
                <a:gd name="T55" fmla="*/ 211 h 315"/>
                <a:gd name="T56" fmla="*/ 87 w 282"/>
                <a:gd name="T57" fmla="*/ 222 h 315"/>
                <a:gd name="T58" fmla="*/ 89 w 282"/>
                <a:gd name="T59" fmla="*/ 229 h 315"/>
                <a:gd name="T60" fmla="*/ 94 w 282"/>
                <a:gd name="T61" fmla="*/ 234 h 315"/>
                <a:gd name="T62" fmla="*/ 98 w 282"/>
                <a:gd name="T63" fmla="*/ 240 h 315"/>
                <a:gd name="T64" fmla="*/ 103 w 282"/>
                <a:gd name="T65" fmla="*/ 245 h 315"/>
                <a:gd name="T66" fmla="*/ 110 w 282"/>
                <a:gd name="T67" fmla="*/ 248 h 315"/>
                <a:gd name="T68" fmla="*/ 117 w 282"/>
                <a:gd name="T69" fmla="*/ 252 h 315"/>
                <a:gd name="T70" fmla="*/ 125 w 282"/>
                <a:gd name="T71" fmla="*/ 253 h 315"/>
                <a:gd name="T72" fmla="*/ 134 w 282"/>
                <a:gd name="T73" fmla="*/ 253 h 315"/>
                <a:gd name="T74" fmla="*/ 144 w 282"/>
                <a:gd name="T75" fmla="*/ 253 h 315"/>
                <a:gd name="T76" fmla="*/ 154 w 282"/>
                <a:gd name="T77" fmla="*/ 250 h 315"/>
                <a:gd name="T78" fmla="*/ 163 w 282"/>
                <a:gd name="T79" fmla="*/ 247 h 315"/>
                <a:gd name="T80" fmla="*/ 171 w 282"/>
                <a:gd name="T81" fmla="*/ 241 h 315"/>
                <a:gd name="T82" fmla="*/ 179 w 282"/>
                <a:gd name="T83" fmla="*/ 235 h 315"/>
                <a:gd name="T84" fmla="*/ 185 w 282"/>
                <a:gd name="T85" fmla="*/ 229 h 315"/>
                <a:gd name="T86" fmla="*/ 191 w 282"/>
                <a:gd name="T87" fmla="*/ 222 h 315"/>
                <a:gd name="T88" fmla="*/ 194 w 282"/>
                <a:gd name="T89" fmla="*/ 214 h 315"/>
                <a:gd name="T90" fmla="*/ 197 w 282"/>
                <a:gd name="T91" fmla="*/ 202 h 315"/>
                <a:gd name="T92" fmla="*/ 199 w 282"/>
                <a:gd name="T93" fmla="*/ 184 h 315"/>
                <a:gd name="T94" fmla="*/ 200 w 282"/>
                <a:gd name="T95" fmla="*/ 160 h 315"/>
                <a:gd name="T96" fmla="*/ 200 w 282"/>
                <a:gd name="T97" fmla="*/ 130 h 315"/>
                <a:gd name="T98" fmla="*/ 200 w 282"/>
                <a:gd name="T99" fmla="*/ 0 h 315"/>
                <a:gd name="T100" fmla="*/ 282 w 282"/>
                <a:gd name="T101" fmla="*/ 0 h 315"/>
                <a:gd name="T102" fmla="*/ 282 w 282"/>
                <a:gd name="T103" fmla="*/ 308 h 315"/>
                <a:gd name="T104" fmla="*/ 206 w 282"/>
                <a:gd name="T105" fmla="*/ 308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2" h="315">
                  <a:moveTo>
                    <a:pt x="206" y="308"/>
                  </a:moveTo>
                  <a:lnTo>
                    <a:pt x="206" y="262"/>
                  </a:lnTo>
                  <a:lnTo>
                    <a:pt x="197" y="273"/>
                  </a:lnTo>
                  <a:lnTo>
                    <a:pt x="186" y="284"/>
                  </a:lnTo>
                  <a:lnTo>
                    <a:pt x="175" y="293"/>
                  </a:lnTo>
                  <a:lnTo>
                    <a:pt x="162" y="301"/>
                  </a:lnTo>
                  <a:lnTo>
                    <a:pt x="148" y="308"/>
                  </a:lnTo>
                  <a:lnTo>
                    <a:pt x="133" y="311"/>
                  </a:lnTo>
                  <a:lnTo>
                    <a:pt x="118" y="315"/>
                  </a:lnTo>
                  <a:lnTo>
                    <a:pt x="103" y="315"/>
                  </a:lnTo>
                  <a:lnTo>
                    <a:pt x="88" y="315"/>
                  </a:lnTo>
                  <a:lnTo>
                    <a:pt x="74" y="313"/>
                  </a:lnTo>
                  <a:lnTo>
                    <a:pt x="60" y="308"/>
                  </a:lnTo>
                  <a:lnTo>
                    <a:pt x="47" y="302"/>
                  </a:lnTo>
                  <a:lnTo>
                    <a:pt x="36" y="294"/>
                  </a:lnTo>
                  <a:lnTo>
                    <a:pt x="25" y="285"/>
                  </a:lnTo>
                  <a:lnTo>
                    <a:pt x="17" y="275"/>
                  </a:lnTo>
                  <a:lnTo>
                    <a:pt x="11" y="263"/>
                  </a:lnTo>
                  <a:lnTo>
                    <a:pt x="7" y="250"/>
                  </a:lnTo>
                  <a:lnTo>
                    <a:pt x="3" y="234"/>
                  </a:lnTo>
                  <a:lnTo>
                    <a:pt x="1" y="216"/>
                  </a:lnTo>
                  <a:lnTo>
                    <a:pt x="0" y="195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41"/>
                  </a:lnTo>
                  <a:lnTo>
                    <a:pt x="82" y="171"/>
                  </a:lnTo>
                  <a:lnTo>
                    <a:pt x="83" y="194"/>
                  </a:lnTo>
                  <a:lnTo>
                    <a:pt x="84" y="211"/>
                  </a:lnTo>
                  <a:lnTo>
                    <a:pt x="87" y="222"/>
                  </a:lnTo>
                  <a:lnTo>
                    <a:pt x="89" y="229"/>
                  </a:lnTo>
                  <a:lnTo>
                    <a:pt x="94" y="234"/>
                  </a:lnTo>
                  <a:lnTo>
                    <a:pt x="98" y="240"/>
                  </a:lnTo>
                  <a:lnTo>
                    <a:pt x="103" y="245"/>
                  </a:lnTo>
                  <a:lnTo>
                    <a:pt x="110" y="248"/>
                  </a:lnTo>
                  <a:lnTo>
                    <a:pt x="117" y="252"/>
                  </a:lnTo>
                  <a:lnTo>
                    <a:pt x="125" y="253"/>
                  </a:lnTo>
                  <a:lnTo>
                    <a:pt x="134" y="253"/>
                  </a:lnTo>
                  <a:lnTo>
                    <a:pt x="144" y="253"/>
                  </a:lnTo>
                  <a:lnTo>
                    <a:pt x="154" y="250"/>
                  </a:lnTo>
                  <a:lnTo>
                    <a:pt x="163" y="247"/>
                  </a:lnTo>
                  <a:lnTo>
                    <a:pt x="171" y="241"/>
                  </a:lnTo>
                  <a:lnTo>
                    <a:pt x="179" y="235"/>
                  </a:lnTo>
                  <a:lnTo>
                    <a:pt x="185" y="229"/>
                  </a:lnTo>
                  <a:lnTo>
                    <a:pt x="191" y="222"/>
                  </a:lnTo>
                  <a:lnTo>
                    <a:pt x="194" y="214"/>
                  </a:lnTo>
                  <a:lnTo>
                    <a:pt x="197" y="202"/>
                  </a:lnTo>
                  <a:lnTo>
                    <a:pt x="199" y="184"/>
                  </a:lnTo>
                  <a:lnTo>
                    <a:pt x="200" y="160"/>
                  </a:lnTo>
                  <a:lnTo>
                    <a:pt x="200" y="130"/>
                  </a:lnTo>
                  <a:lnTo>
                    <a:pt x="200" y="0"/>
                  </a:lnTo>
                  <a:lnTo>
                    <a:pt x="282" y="0"/>
                  </a:lnTo>
                  <a:lnTo>
                    <a:pt x="282" y="308"/>
                  </a:lnTo>
                  <a:lnTo>
                    <a:pt x="206" y="30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4" name="Freeform 102"/>
            <p:cNvSpPr>
              <a:spLocks/>
            </p:cNvSpPr>
            <p:nvPr userDrawn="1"/>
          </p:nvSpPr>
          <p:spPr bwMode="auto">
            <a:xfrm>
              <a:off x="2013" y="437"/>
              <a:ext cx="56" cy="63"/>
            </a:xfrm>
            <a:custGeom>
              <a:avLst/>
              <a:gdLst>
                <a:gd name="T0" fmla="*/ 283 w 283"/>
                <a:gd name="T1" fmla="*/ 315 h 315"/>
                <a:gd name="T2" fmla="*/ 201 w 283"/>
                <a:gd name="T3" fmla="*/ 315 h 315"/>
                <a:gd name="T4" fmla="*/ 201 w 283"/>
                <a:gd name="T5" fmla="*/ 158 h 315"/>
                <a:gd name="T6" fmla="*/ 201 w 283"/>
                <a:gd name="T7" fmla="*/ 135 h 315"/>
                <a:gd name="T8" fmla="*/ 200 w 283"/>
                <a:gd name="T9" fmla="*/ 117 h 315"/>
                <a:gd name="T10" fmla="*/ 198 w 283"/>
                <a:gd name="T11" fmla="*/ 103 h 315"/>
                <a:gd name="T12" fmla="*/ 195 w 283"/>
                <a:gd name="T13" fmla="*/ 93 h 315"/>
                <a:gd name="T14" fmla="*/ 193 w 283"/>
                <a:gd name="T15" fmla="*/ 86 h 315"/>
                <a:gd name="T16" fmla="*/ 188 w 283"/>
                <a:gd name="T17" fmla="*/ 80 h 315"/>
                <a:gd name="T18" fmla="*/ 184 w 283"/>
                <a:gd name="T19" fmla="*/ 75 h 315"/>
                <a:gd name="T20" fmla="*/ 179 w 283"/>
                <a:gd name="T21" fmla="*/ 70 h 315"/>
                <a:gd name="T22" fmla="*/ 172 w 283"/>
                <a:gd name="T23" fmla="*/ 66 h 315"/>
                <a:gd name="T24" fmla="*/ 165 w 283"/>
                <a:gd name="T25" fmla="*/ 64 h 315"/>
                <a:gd name="T26" fmla="*/ 158 w 283"/>
                <a:gd name="T27" fmla="*/ 63 h 315"/>
                <a:gd name="T28" fmla="*/ 150 w 283"/>
                <a:gd name="T29" fmla="*/ 62 h 315"/>
                <a:gd name="T30" fmla="*/ 140 w 283"/>
                <a:gd name="T31" fmla="*/ 63 h 315"/>
                <a:gd name="T32" fmla="*/ 129 w 283"/>
                <a:gd name="T33" fmla="*/ 65 h 315"/>
                <a:gd name="T34" fmla="*/ 120 w 283"/>
                <a:gd name="T35" fmla="*/ 69 h 315"/>
                <a:gd name="T36" fmla="*/ 112 w 283"/>
                <a:gd name="T37" fmla="*/ 75 h 315"/>
                <a:gd name="T38" fmla="*/ 104 w 283"/>
                <a:gd name="T39" fmla="*/ 80 h 315"/>
                <a:gd name="T40" fmla="*/ 97 w 283"/>
                <a:gd name="T41" fmla="*/ 87 h 315"/>
                <a:gd name="T42" fmla="*/ 92 w 283"/>
                <a:gd name="T43" fmla="*/ 95 h 315"/>
                <a:gd name="T44" fmla="*/ 89 w 283"/>
                <a:gd name="T45" fmla="*/ 104 h 315"/>
                <a:gd name="T46" fmla="*/ 85 w 283"/>
                <a:gd name="T47" fmla="*/ 116 h 315"/>
                <a:gd name="T48" fmla="*/ 84 w 283"/>
                <a:gd name="T49" fmla="*/ 132 h 315"/>
                <a:gd name="T50" fmla="*/ 83 w 283"/>
                <a:gd name="T51" fmla="*/ 152 h 315"/>
                <a:gd name="T52" fmla="*/ 82 w 283"/>
                <a:gd name="T53" fmla="*/ 176 h 315"/>
                <a:gd name="T54" fmla="*/ 82 w 283"/>
                <a:gd name="T55" fmla="*/ 315 h 315"/>
                <a:gd name="T56" fmla="*/ 0 w 283"/>
                <a:gd name="T57" fmla="*/ 315 h 315"/>
                <a:gd name="T58" fmla="*/ 0 w 283"/>
                <a:gd name="T59" fmla="*/ 7 h 315"/>
                <a:gd name="T60" fmla="*/ 76 w 283"/>
                <a:gd name="T61" fmla="*/ 7 h 315"/>
                <a:gd name="T62" fmla="*/ 76 w 283"/>
                <a:gd name="T63" fmla="*/ 53 h 315"/>
                <a:gd name="T64" fmla="*/ 86 w 283"/>
                <a:gd name="T65" fmla="*/ 40 h 315"/>
                <a:gd name="T66" fmla="*/ 98 w 283"/>
                <a:gd name="T67" fmla="*/ 30 h 315"/>
                <a:gd name="T68" fmla="*/ 110 w 283"/>
                <a:gd name="T69" fmla="*/ 20 h 315"/>
                <a:gd name="T70" fmla="*/ 122 w 283"/>
                <a:gd name="T71" fmla="*/ 12 h 315"/>
                <a:gd name="T72" fmla="*/ 135 w 283"/>
                <a:gd name="T73" fmla="*/ 7 h 315"/>
                <a:gd name="T74" fmla="*/ 149 w 283"/>
                <a:gd name="T75" fmla="*/ 3 h 315"/>
                <a:gd name="T76" fmla="*/ 164 w 283"/>
                <a:gd name="T77" fmla="*/ 1 h 315"/>
                <a:gd name="T78" fmla="*/ 179 w 283"/>
                <a:gd name="T79" fmla="*/ 0 h 315"/>
                <a:gd name="T80" fmla="*/ 192 w 283"/>
                <a:gd name="T81" fmla="*/ 1 h 315"/>
                <a:gd name="T82" fmla="*/ 204 w 283"/>
                <a:gd name="T83" fmla="*/ 2 h 315"/>
                <a:gd name="T84" fmla="*/ 217 w 283"/>
                <a:gd name="T85" fmla="*/ 5 h 315"/>
                <a:gd name="T86" fmla="*/ 229 w 283"/>
                <a:gd name="T87" fmla="*/ 10 h 315"/>
                <a:gd name="T88" fmla="*/ 239 w 283"/>
                <a:gd name="T89" fmla="*/ 15 h 315"/>
                <a:gd name="T90" fmla="*/ 248 w 283"/>
                <a:gd name="T91" fmla="*/ 20 h 315"/>
                <a:gd name="T92" fmla="*/ 255 w 283"/>
                <a:gd name="T93" fmla="*/ 27 h 315"/>
                <a:gd name="T94" fmla="*/ 262 w 283"/>
                <a:gd name="T95" fmla="*/ 34 h 315"/>
                <a:gd name="T96" fmla="*/ 268 w 283"/>
                <a:gd name="T97" fmla="*/ 42 h 315"/>
                <a:gd name="T98" fmla="*/ 272 w 283"/>
                <a:gd name="T99" fmla="*/ 50 h 315"/>
                <a:gd name="T100" fmla="*/ 276 w 283"/>
                <a:gd name="T101" fmla="*/ 60 h 315"/>
                <a:gd name="T102" fmla="*/ 279 w 283"/>
                <a:gd name="T103" fmla="*/ 69 h 315"/>
                <a:gd name="T104" fmla="*/ 281 w 283"/>
                <a:gd name="T105" fmla="*/ 79 h 315"/>
                <a:gd name="T106" fmla="*/ 282 w 283"/>
                <a:gd name="T107" fmla="*/ 92 h 315"/>
                <a:gd name="T108" fmla="*/ 283 w 283"/>
                <a:gd name="T109" fmla="*/ 107 h 315"/>
                <a:gd name="T110" fmla="*/ 283 w 283"/>
                <a:gd name="T111" fmla="*/ 124 h 315"/>
                <a:gd name="T112" fmla="*/ 283 w 283"/>
                <a:gd name="T113" fmla="*/ 315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3" h="315">
                  <a:moveTo>
                    <a:pt x="283" y="315"/>
                  </a:moveTo>
                  <a:lnTo>
                    <a:pt x="201" y="315"/>
                  </a:lnTo>
                  <a:lnTo>
                    <a:pt x="201" y="158"/>
                  </a:lnTo>
                  <a:lnTo>
                    <a:pt x="201" y="135"/>
                  </a:lnTo>
                  <a:lnTo>
                    <a:pt x="200" y="117"/>
                  </a:lnTo>
                  <a:lnTo>
                    <a:pt x="198" y="103"/>
                  </a:lnTo>
                  <a:lnTo>
                    <a:pt x="195" y="93"/>
                  </a:lnTo>
                  <a:lnTo>
                    <a:pt x="193" y="86"/>
                  </a:lnTo>
                  <a:lnTo>
                    <a:pt x="188" y="80"/>
                  </a:lnTo>
                  <a:lnTo>
                    <a:pt x="184" y="75"/>
                  </a:lnTo>
                  <a:lnTo>
                    <a:pt x="179" y="70"/>
                  </a:lnTo>
                  <a:lnTo>
                    <a:pt x="172" y="66"/>
                  </a:lnTo>
                  <a:lnTo>
                    <a:pt x="165" y="64"/>
                  </a:lnTo>
                  <a:lnTo>
                    <a:pt x="158" y="63"/>
                  </a:lnTo>
                  <a:lnTo>
                    <a:pt x="150" y="62"/>
                  </a:lnTo>
                  <a:lnTo>
                    <a:pt x="140" y="63"/>
                  </a:lnTo>
                  <a:lnTo>
                    <a:pt x="129" y="65"/>
                  </a:lnTo>
                  <a:lnTo>
                    <a:pt x="120" y="69"/>
                  </a:lnTo>
                  <a:lnTo>
                    <a:pt x="112" y="75"/>
                  </a:lnTo>
                  <a:lnTo>
                    <a:pt x="104" y="80"/>
                  </a:lnTo>
                  <a:lnTo>
                    <a:pt x="97" y="87"/>
                  </a:lnTo>
                  <a:lnTo>
                    <a:pt x="92" y="95"/>
                  </a:lnTo>
                  <a:lnTo>
                    <a:pt x="89" y="104"/>
                  </a:lnTo>
                  <a:lnTo>
                    <a:pt x="85" y="116"/>
                  </a:lnTo>
                  <a:lnTo>
                    <a:pt x="84" y="132"/>
                  </a:lnTo>
                  <a:lnTo>
                    <a:pt x="83" y="152"/>
                  </a:lnTo>
                  <a:lnTo>
                    <a:pt x="82" y="176"/>
                  </a:lnTo>
                  <a:lnTo>
                    <a:pt x="82" y="315"/>
                  </a:lnTo>
                  <a:lnTo>
                    <a:pt x="0" y="315"/>
                  </a:lnTo>
                  <a:lnTo>
                    <a:pt x="0" y="7"/>
                  </a:lnTo>
                  <a:lnTo>
                    <a:pt x="76" y="7"/>
                  </a:lnTo>
                  <a:lnTo>
                    <a:pt x="76" y="53"/>
                  </a:lnTo>
                  <a:lnTo>
                    <a:pt x="86" y="40"/>
                  </a:lnTo>
                  <a:lnTo>
                    <a:pt x="98" y="30"/>
                  </a:lnTo>
                  <a:lnTo>
                    <a:pt x="110" y="20"/>
                  </a:lnTo>
                  <a:lnTo>
                    <a:pt x="122" y="12"/>
                  </a:lnTo>
                  <a:lnTo>
                    <a:pt x="135" y="7"/>
                  </a:lnTo>
                  <a:lnTo>
                    <a:pt x="149" y="3"/>
                  </a:lnTo>
                  <a:lnTo>
                    <a:pt x="164" y="1"/>
                  </a:lnTo>
                  <a:lnTo>
                    <a:pt x="179" y="0"/>
                  </a:lnTo>
                  <a:lnTo>
                    <a:pt x="192" y="1"/>
                  </a:lnTo>
                  <a:lnTo>
                    <a:pt x="204" y="2"/>
                  </a:lnTo>
                  <a:lnTo>
                    <a:pt x="217" y="5"/>
                  </a:lnTo>
                  <a:lnTo>
                    <a:pt x="229" y="10"/>
                  </a:lnTo>
                  <a:lnTo>
                    <a:pt x="239" y="15"/>
                  </a:lnTo>
                  <a:lnTo>
                    <a:pt x="248" y="20"/>
                  </a:lnTo>
                  <a:lnTo>
                    <a:pt x="255" y="27"/>
                  </a:lnTo>
                  <a:lnTo>
                    <a:pt x="262" y="34"/>
                  </a:lnTo>
                  <a:lnTo>
                    <a:pt x="268" y="42"/>
                  </a:lnTo>
                  <a:lnTo>
                    <a:pt x="272" y="50"/>
                  </a:lnTo>
                  <a:lnTo>
                    <a:pt x="276" y="60"/>
                  </a:lnTo>
                  <a:lnTo>
                    <a:pt x="279" y="69"/>
                  </a:lnTo>
                  <a:lnTo>
                    <a:pt x="281" y="79"/>
                  </a:lnTo>
                  <a:lnTo>
                    <a:pt x="282" y="92"/>
                  </a:lnTo>
                  <a:lnTo>
                    <a:pt x="283" y="107"/>
                  </a:lnTo>
                  <a:lnTo>
                    <a:pt x="283" y="124"/>
                  </a:lnTo>
                  <a:lnTo>
                    <a:pt x="283" y="315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5" name="Freeform 103"/>
            <p:cNvSpPr>
              <a:spLocks noEditPoints="1"/>
            </p:cNvSpPr>
            <p:nvPr userDrawn="1"/>
          </p:nvSpPr>
          <p:spPr bwMode="auto">
            <a:xfrm>
              <a:off x="2086" y="415"/>
              <a:ext cx="17" cy="85"/>
            </a:xfrm>
            <a:custGeom>
              <a:avLst/>
              <a:gdLst>
                <a:gd name="T0" fmla="*/ 0 w 83"/>
                <a:gd name="T1" fmla="*/ 426 h 426"/>
                <a:gd name="T2" fmla="*/ 0 w 83"/>
                <a:gd name="T3" fmla="*/ 118 h 426"/>
                <a:gd name="T4" fmla="*/ 83 w 83"/>
                <a:gd name="T5" fmla="*/ 118 h 426"/>
                <a:gd name="T6" fmla="*/ 83 w 83"/>
                <a:gd name="T7" fmla="*/ 426 h 426"/>
                <a:gd name="T8" fmla="*/ 0 w 83"/>
                <a:gd name="T9" fmla="*/ 426 h 426"/>
                <a:gd name="T10" fmla="*/ 0 w 83"/>
                <a:gd name="T11" fmla="*/ 76 h 426"/>
                <a:gd name="T12" fmla="*/ 0 w 83"/>
                <a:gd name="T13" fmla="*/ 0 h 426"/>
                <a:gd name="T14" fmla="*/ 83 w 83"/>
                <a:gd name="T15" fmla="*/ 0 h 426"/>
                <a:gd name="T16" fmla="*/ 83 w 83"/>
                <a:gd name="T17" fmla="*/ 76 h 426"/>
                <a:gd name="T18" fmla="*/ 0 w 83"/>
                <a:gd name="T19" fmla="*/ 76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426">
                  <a:moveTo>
                    <a:pt x="0" y="426"/>
                  </a:moveTo>
                  <a:lnTo>
                    <a:pt x="0" y="118"/>
                  </a:lnTo>
                  <a:lnTo>
                    <a:pt x="83" y="118"/>
                  </a:lnTo>
                  <a:lnTo>
                    <a:pt x="83" y="426"/>
                  </a:lnTo>
                  <a:lnTo>
                    <a:pt x="0" y="426"/>
                  </a:lnTo>
                  <a:close/>
                  <a:moveTo>
                    <a:pt x="0" y="76"/>
                  </a:moveTo>
                  <a:lnTo>
                    <a:pt x="0" y="0"/>
                  </a:lnTo>
                  <a:lnTo>
                    <a:pt x="83" y="0"/>
                  </a:lnTo>
                  <a:lnTo>
                    <a:pt x="83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6" name="Freeform 104"/>
            <p:cNvSpPr>
              <a:spLocks noEditPoints="1"/>
            </p:cNvSpPr>
            <p:nvPr userDrawn="1"/>
          </p:nvSpPr>
          <p:spPr bwMode="auto">
            <a:xfrm>
              <a:off x="2118" y="414"/>
              <a:ext cx="27" cy="86"/>
            </a:xfrm>
            <a:custGeom>
              <a:avLst/>
              <a:gdLst>
                <a:gd name="T0" fmla="*/ 7 w 133"/>
                <a:gd name="T1" fmla="*/ 433 h 433"/>
                <a:gd name="T2" fmla="*/ 7 w 133"/>
                <a:gd name="T3" fmla="*/ 125 h 433"/>
                <a:gd name="T4" fmla="*/ 89 w 133"/>
                <a:gd name="T5" fmla="*/ 125 h 433"/>
                <a:gd name="T6" fmla="*/ 89 w 133"/>
                <a:gd name="T7" fmla="*/ 433 h 433"/>
                <a:gd name="T8" fmla="*/ 7 w 133"/>
                <a:gd name="T9" fmla="*/ 433 h 433"/>
                <a:gd name="T10" fmla="*/ 0 w 133"/>
                <a:gd name="T11" fmla="*/ 87 h 433"/>
                <a:gd name="T12" fmla="*/ 41 w 133"/>
                <a:gd name="T13" fmla="*/ 0 h 433"/>
                <a:gd name="T14" fmla="*/ 133 w 133"/>
                <a:gd name="T15" fmla="*/ 0 h 433"/>
                <a:gd name="T16" fmla="*/ 52 w 133"/>
                <a:gd name="T17" fmla="*/ 87 h 433"/>
                <a:gd name="T18" fmla="*/ 0 w 133"/>
                <a:gd name="T19" fmla="*/ 87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433">
                  <a:moveTo>
                    <a:pt x="7" y="433"/>
                  </a:moveTo>
                  <a:lnTo>
                    <a:pt x="7" y="125"/>
                  </a:lnTo>
                  <a:lnTo>
                    <a:pt x="89" y="125"/>
                  </a:lnTo>
                  <a:lnTo>
                    <a:pt x="89" y="433"/>
                  </a:lnTo>
                  <a:lnTo>
                    <a:pt x="7" y="433"/>
                  </a:lnTo>
                  <a:close/>
                  <a:moveTo>
                    <a:pt x="0" y="87"/>
                  </a:moveTo>
                  <a:lnTo>
                    <a:pt x="41" y="0"/>
                  </a:lnTo>
                  <a:lnTo>
                    <a:pt x="133" y="0"/>
                  </a:lnTo>
                  <a:lnTo>
                    <a:pt x="52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7" name="Freeform 105"/>
            <p:cNvSpPr>
              <a:spLocks noEditPoints="1"/>
            </p:cNvSpPr>
            <p:nvPr userDrawn="1"/>
          </p:nvSpPr>
          <p:spPr bwMode="auto">
            <a:xfrm>
              <a:off x="1288" y="576"/>
              <a:ext cx="852" cy="76"/>
            </a:xfrm>
            <a:custGeom>
              <a:avLst/>
              <a:gdLst>
                <a:gd name="T0" fmla="*/ 464 w 4262"/>
                <a:gd name="T1" fmla="*/ 341 h 380"/>
                <a:gd name="T2" fmla="*/ 600 w 4262"/>
                <a:gd name="T3" fmla="*/ 224 h 380"/>
                <a:gd name="T4" fmla="*/ 440 w 4262"/>
                <a:gd name="T5" fmla="*/ 107 h 380"/>
                <a:gd name="T6" fmla="*/ 367 w 4262"/>
                <a:gd name="T7" fmla="*/ 312 h 380"/>
                <a:gd name="T8" fmla="*/ 550 w 4262"/>
                <a:gd name="T9" fmla="*/ 362 h 380"/>
                <a:gd name="T10" fmla="*/ 444 w 4262"/>
                <a:gd name="T11" fmla="*/ 147 h 380"/>
                <a:gd name="T12" fmla="*/ 402 w 4262"/>
                <a:gd name="T13" fmla="*/ 215 h 380"/>
                <a:gd name="T14" fmla="*/ 761 w 4262"/>
                <a:gd name="T15" fmla="*/ 184 h 380"/>
                <a:gd name="T16" fmla="*/ 1014 w 4262"/>
                <a:gd name="T17" fmla="*/ 107 h 380"/>
                <a:gd name="T18" fmla="*/ 963 w 4262"/>
                <a:gd name="T19" fmla="*/ 376 h 380"/>
                <a:gd name="T20" fmla="*/ 1220 w 4262"/>
                <a:gd name="T21" fmla="*/ 335 h 380"/>
                <a:gd name="T22" fmla="*/ 1103 w 4262"/>
                <a:gd name="T23" fmla="*/ 169 h 380"/>
                <a:gd name="T24" fmla="*/ 1277 w 4262"/>
                <a:gd name="T25" fmla="*/ 47 h 380"/>
                <a:gd name="T26" fmla="*/ 1310 w 4262"/>
                <a:gd name="T27" fmla="*/ 12 h 380"/>
                <a:gd name="T28" fmla="*/ 1087 w 4262"/>
                <a:gd name="T29" fmla="*/ 70 h 380"/>
                <a:gd name="T30" fmla="*/ 1074 w 4262"/>
                <a:gd name="T31" fmla="*/ 289 h 380"/>
                <a:gd name="T32" fmla="*/ 1281 w 4262"/>
                <a:gd name="T33" fmla="*/ 377 h 380"/>
                <a:gd name="T34" fmla="*/ 1550 w 4262"/>
                <a:gd name="T35" fmla="*/ 339 h 380"/>
                <a:gd name="T36" fmla="*/ 1691 w 4262"/>
                <a:gd name="T37" fmla="*/ 209 h 380"/>
                <a:gd name="T38" fmla="*/ 1521 w 4262"/>
                <a:gd name="T39" fmla="*/ 111 h 380"/>
                <a:gd name="T40" fmla="*/ 1465 w 4262"/>
                <a:gd name="T41" fmla="*/ 324 h 380"/>
                <a:gd name="T42" fmla="*/ 1650 w 4262"/>
                <a:gd name="T43" fmla="*/ 357 h 380"/>
                <a:gd name="T44" fmla="*/ 1543 w 4262"/>
                <a:gd name="T45" fmla="*/ 143 h 380"/>
                <a:gd name="T46" fmla="*/ 1497 w 4262"/>
                <a:gd name="T47" fmla="*/ 207 h 380"/>
                <a:gd name="T48" fmla="*/ 1822 w 4262"/>
                <a:gd name="T49" fmla="*/ 155 h 380"/>
                <a:gd name="T50" fmla="*/ 1921 w 4262"/>
                <a:gd name="T51" fmla="*/ 199 h 380"/>
                <a:gd name="T52" fmla="*/ 1898 w 4262"/>
                <a:gd name="T53" fmla="*/ 103 h 380"/>
                <a:gd name="T54" fmla="*/ 2162 w 4262"/>
                <a:gd name="T55" fmla="*/ 341 h 380"/>
                <a:gd name="T56" fmla="*/ 2268 w 4262"/>
                <a:gd name="T57" fmla="*/ 253 h 380"/>
                <a:gd name="T58" fmla="*/ 2147 w 4262"/>
                <a:gd name="T59" fmla="*/ 102 h 380"/>
                <a:gd name="T60" fmla="*/ 2024 w 4262"/>
                <a:gd name="T61" fmla="*/ 273 h 380"/>
                <a:gd name="T62" fmla="*/ 2192 w 4262"/>
                <a:gd name="T63" fmla="*/ 373 h 380"/>
                <a:gd name="T64" fmla="*/ 2095 w 4262"/>
                <a:gd name="T65" fmla="*/ 159 h 380"/>
                <a:gd name="T66" fmla="*/ 2215 w 4262"/>
                <a:gd name="T67" fmla="*/ 186 h 380"/>
                <a:gd name="T68" fmla="*/ 2381 w 4262"/>
                <a:gd name="T69" fmla="*/ 174 h 380"/>
                <a:gd name="T70" fmla="*/ 2408 w 4262"/>
                <a:gd name="T71" fmla="*/ 104 h 380"/>
                <a:gd name="T72" fmla="*/ 2715 w 4262"/>
                <a:gd name="T73" fmla="*/ 314 h 380"/>
                <a:gd name="T74" fmla="*/ 2627 w 4262"/>
                <a:gd name="T75" fmla="*/ 102 h 380"/>
                <a:gd name="T76" fmla="*/ 2557 w 4262"/>
                <a:gd name="T77" fmla="*/ 150 h 380"/>
                <a:gd name="T78" fmla="*/ 2669 w 4262"/>
                <a:gd name="T79" fmla="*/ 204 h 380"/>
                <a:gd name="T80" fmla="*/ 2484 w 4262"/>
                <a:gd name="T81" fmla="*/ 285 h 380"/>
                <a:gd name="T82" fmla="*/ 2574 w 4262"/>
                <a:gd name="T83" fmla="*/ 379 h 380"/>
                <a:gd name="T84" fmla="*/ 2656 w 4262"/>
                <a:gd name="T85" fmla="*/ 311 h 380"/>
                <a:gd name="T86" fmla="*/ 2533 w 4262"/>
                <a:gd name="T87" fmla="*/ 286 h 380"/>
                <a:gd name="T88" fmla="*/ 2844 w 4262"/>
                <a:gd name="T89" fmla="*/ 329 h 380"/>
                <a:gd name="T90" fmla="*/ 2798 w 4262"/>
                <a:gd name="T91" fmla="*/ 349 h 380"/>
                <a:gd name="T92" fmla="*/ 2974 w 4262"/>
                <a:gd name="T93" fmla="*/ 57 h 380"/>
                <a:gd name="T94" fmla="*/ 3217 w 4262"/>
                <a:gd name="T95" fmla="*/ 363 h 380"/>
                <a:gd name="T96" fmla="*/ 3269 w 4262"/>
                <a:gd name="T97" fmla="*/ 180 h 380"/>
                <a:gd name="T98" fmla="*/ 3087 w 4262"/>
                <a:gd name="T99" fmla="*/ 118 h 380"/>
                <a:gd name="T100" fmla="*/ 3061 w 4262"/>
                <a:gd name="T101" fmla="*/ 344 h 380"/>
                <a:gd name="T102" fmla="*/ 3214 w 4262"/>
                <a:gd name="T103" fmla="*/ 171 h 380"/>
                <a:gd name="T104" fmla="*/ 3191 w 4262"/>
                <a:gd name="T105" fmla="*/ 332 h 380"/>
                <a:gd name="T106" fmla="*/ 3076 w 4262"/>
                <a:gd name="T107" fmla="*/ 276 h 380"/>
                <a:gd name="T108" fmla="*/ 3385 w 4262"/>
                <a:gd name="T109" fmla="*/ 177 h 380"/>
                <a:gd name="T110" fmla="*/ 3495 w 4262"/>
                <a:gd name="T111" fmla="*/ 164 h 380"/>
                <a:gd name="T112" fmla="*/ 3519 w 4262"/>
                <a:gd name="T113" fmla="*/ 120 h 380"/>
                <a:gd name="T114" fmla="*/ 3377 w 4262"/>
                <a:gd name="T115" fmla="*/ 375 h 380"/>
                <a:gd name="T116" fmla="*/ 4207 w 4262"/>
                <a:gd name="T117" fmla="*/ 277 h 380"/>
                <a:gd name="T118" fmla="*/ 4041 w 4262"/>
                <a:gd name="T119" fmla="*/ 309 h 380"/>
                <a:gd name="T120" fmla="*/ 3998 w 4262"/>
                <a:gd name="T121" fmla="*/ 334 h 380"/>
                <a:gd name="T122" fmla="*/ 4177 w 4262"/>
                <a:gd name="T123" fmla="*/ 372 h 380"/>
                <a:gd name="T124" fmla="*/ 4213 w 4262"/>
                <a:gd name="T125" fmla="*/ 218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262" h="380">
                  <a:moveTo>
                    <a:pt x="47" y="375"/>
                  </a:moveTo>
                  <a:lnTo>
                    <a:pt x="47" y="85"/>
                  </a:lnTo>
                  <a:lnTo>
                    <a:pt x="241" y="375"/>
                  </a:lnTo>
                  <a:lnTo>
                    <a:pt x="292" y="375"/>
                  </a:lnTo>
                  <a:lnTo>
                    <a:pt x="292" y="5"/>
                  </a:lnTo>
                  <a:lnTo>
                    <a:pt x="245" y="5"/>
                  </a:lnTo>
                  <a:lnTo>
                    <a:pt x="245" y="295"/>
                  </a:lnTo>
                  <a:lnTo>
                    <a:pt x="50" y="5"/>
                  </a:lnTo>
                  <a:lnTo>
                    <a:pt x="0" y="5"/>
                  </a:lnTo>
                  <a:lnTo>
                    <a:pt x="0" y="375"/>
                  </a:lnTo>
                  <a:lnTo>
                    <a:pt x="47" y="375"/>
                  </a:lnTo>
                  <a:close/>
                  <a:moveTo>
                    <a:pt x="523" y="330"/>
                  </a:moveTo>
                  <a:lnTo>
                    <a:pt x="514" y="335"/>
                  </a:lnTo>
                  <a:lnTo>
                    <a:pt x="504" y="339"/>
                  </a:lnTo>
                  <a:lnTo>
                    <a:pt x="493" y="341"/>
                  </a:lnTo>
                  <a:lnTo>
                    <a:pt x="481" y="342"/>
                  </a:lnTo>
                  <a:lnTo>
                    <a:pt x="472" y="342"/>
                  </a:lnTo>
                  <a:lnTo>
                    <a:pt x="464" y="341"/>
                  </a:lnTo>
                  <a:lnTo>
                    <a:pt x="457" y="339"/>
                  </a:lnTo>
                  <a:lnTo>
                    <a:pt x="450" y="337"/>
                  </a:lnTo>
                  <a:lnTo>
                    <a:pt x="444" y="333"/>
                  </a:lnTo>
                  <a:lnTo>
                    <a:pt x="437" y="330"/>
                  </a:lnTo>
                  <a:lnTo>
                    <a:pt x="431" y="325"/>
                  </a:lnTo>
                  <a:lnTo>
                    <a:pt x="425" y="319"/>
                  </a:lnTo>
                  <a:lnTo>
                    <a:pt x="419" y="314"/>
                  </a:lnTo>
                  <a:lnTo>
                    <a:pt x="415" y="307"/>
                  </a:lnTo>
                  <a:lnTo>
                    <a:pt x="411" y="299"/>
                  </a:lnTo>
                  <a:lnTo>
                    <a:pt x="408" y="291"/>
                  </a:lnTo>
                  <a:lnTo>
                    <a:pt x="404" y="283"/>
                  </a:lnTo>
                  <a:lnTo>
                    <a:pt x="402" y="272"/>
                  </a:lnTo>
                  <a:lnTo>
                    <a:pt x="401" y="263"/>
                  </a:lnTo>
                  <a:lnTo>
                    <a:pt x="400" y="253"/>
                  </a:lnTo>
                  <a:lnTo>
                    <a:pt x="600" y="253"/>
                  </a:lnTo>
                  <a:lnTo>
                    <a:pt x="600" y="246"/>
                  </a:lnTo>
                  <a:lnTo>
                    <a:pt x="600" y="240"/>
                  </a:lnTo>
                  <a:lnTo>
                    <a:pt x="600" y="224"/>
                  </a:lnTo>
                  <a:lnTo>
                    <a:pt x="597" y="209"/>
                  </a:lnTo>
                  <a:lnTo>
                    <a:pt x="595" y="195"/>
                  </a:lnTo>
                  <a:lnTo>
                    <a:pt x="592" y="181"/>
                  </a:lnTo>
                  <a:lnTo>
                    <a:pt x="587" y="170"/>
                  </a:lnTo>
                  <a:lnTo>
                    <a:pt x="581" y="158"/>
                  </a:lnTo>
                  <a:lnTo>
                    <a:pt x="574" y="148"/>
                  </a:lnTo>
                  <a:lnTo>
                    <a:pt x="566" y="138"/>
                  </a:lnTo>
                  <a:lnTo>
                    <a:pt x="557" y="130"/>
                  </a:lnTo>
                  <a:lnTo>
                    <a:pt x="548" y="122"/>
                  </a:lnTo>
                  <a:lnTo>
                    <a:pt x="537" y="116"/>
                  </a:lnTo>
                  <a:lnTo>
                    <a:pt x="527" y="110"/>
                  </a:lnTo>
                  <a:lnTo>
                    <a:pt x="516" y="107"/>
                  </a:lnTo>
                  <a:lnTo>
                    <a:pt x="504" y="104"/>
                  </a:lnTo>
                  <a:lnTo>
                    <a:pt x="492" y="102"/>
                  </a:lnTo>
                  <a:lnTo>
                    <a:pt x="478" y="102"/>
                  </a:lnTo>
                  <a:lnTo>
                    <a:pt x="464" y="102"/>
                  </a:lnTo>
                  <a:lnTo>
                    <a:pt x="452" y="104"/>
                  </a:lnTo>
                  <a:lnTo>
                    <a:pt x="440" y="107"/>
                  </a:lnTo>
                  <a:lnTo>
                    <a:pt x="428" y="111"/>
                  </a:lnTo>
                  <a:lnTo>
                    <a:pt x="417" y="116"/>
                  </a:lnTo>
                  <a:lnTo>
                    <a:pt x="407" y="123"/>
                  </a:lnTo>
                  <a:lnTo>
                    <a:pt x="397" y="130"/>
                  </a:lnTo>
                  <a:lnTo>
                    <a:pt x="388" y="139"/>
                  </a:lnTo>
                  <a:lnTo>
                    <a:pt x="380" y="148"/>
                  </a:lnTo>
                  <a:lnTo>
                    <a:pt x="373" y="158"/>
                  </a:lnTo>
                  <a:lnTo>
                    <a:pt x="367" y="171"/>
                  </a:lnTo>
                  <a:lnTo>
                    <a:pt x="361" y="184"/>
                  </a:lnTo>
                  <a:lnTo>
                    <a:pt x="358" y="196"/>
                  </a:lnTo>
                  <a:lnTo>
                    <a:pt x="356" y="211"/>
                  </a:lnTo>
                  <a:lnTo>
                    <a:pt x="353" y="226"/>
                  </a:lnTo>
                  <a:lnTo>
                    <a:pt x="353" y="242"/>
                  </a:lnTo>
                  <a:lnTo>
                    <a:pt x="353" y="258"/>
                  </a:lnTo>
                  <a:lnTo>
                    <a:pt x="356" y="273"/>
                  </a:lnTo>
                  <a:lnTo>
                    <a:pt x="358" y="287"/>
                  </a:lnTo>
                  <a:lnTo>
                    <a:pt x="361" y="301"/>
                  </a:lnTo>
                  <a:lnTo>
                    <a:pt x="367" y="312"/>
                  </a:lnTo>
                  <a:lnTo>
                    <a:pt x="373" y="324"/>
                  </a:lnTo>
                  <a:lnTo>
                    <a:pt x="380" y="334"/>
                  </a:lnTo>
                  <a:lnTo>
                    <a:pt x="388" y="344"/>
                  </a:lnTo>
                  <a:lnTo>
                    <a:pt x="397" y="353"/>
                  </a:lnTo>
                  <a:lnTo>
                    <a:pt x="407" y="360"/>
                  </a:lnTo>
                  <a:lnTo>
                    <a:pt x="417" y="365"/>
                  </a:lnTo>
                  <a:lnTo>
                    <a:pt x="428" y="371"/>
                  </a:lnTo>
                  <a:lnTo>
                    <a:pt x="440" y="375"/>
                  </a:lnTo>
                  <a:lnTo>
                    <a:pt x="453" y="377"/>
                  </a:lnTo>
                  <a:lnTo>
                    <a:pt x="467" y="379"/>
                  </a:lnTo>
                  <a:lnTo>
                    <a:pt x="481" y="379"/>
                  </a:lnTo>
                  <a:lnTo>
                    <a:pt x="492" y="379"/>
                  </a:lnTo>
                  <a:lnTo>
                    <a:pt x="504" y="378"/>
                  </a:lnTo>
                  <a:lnTo>
                    <a:pt x="514" y="377"/>
                  </a:lnTo>
                  <a:lnTo>
                    <a:pt x="523" y="373"/>
                  </a:lnTo>
                  <a:lnTo>
                    <a:pt x="533" y="371"/>
                  </a:lnTo>
                  <a:lnTo>
                    <a:pt x="542" y="367"/>
                  </a:lnTo>
                  <a:lnTo>
                    <a:pt x="550" y="362"/>
                  </a:lnTo>
                  <a:lnTo>
                    <a:pt x="558" y="357"/>
                  </a:lnTo>
                  <a:lnTo>
                    <a:pt x="565" y="352"/>
                  </a:lnTo>
                  <a:lnTo>
                    <a:pt x="571" y="345"/>
                  </a:lnTo>
                  <a:lnTo>
                    <a:pt x="578" y="338"/>
                  </a:lnTo>
                  <a:lnTo>
                    <a:pt x="582" y="330"/>
                  </a:lnTo>
                  <a:lnTo>
                    <a:pt x="588" y="322"/>
                  </a:lnTo>
                  <a:lnTo>
                    <a:pt x="592" y="314"/>
                  </a:lnTo>
                  <a:lnTo>
                    <a:pt x="595" y="303"/>
                  </a:lnTo>
                  <a:lnTo>
                    <a:pt x="599" y="294"/>
                  </a:lnTo>
                  <a:lnTo>
                    <a:pt x="551" y="287"/>
                  </a:lnTo>
                  <a:lnTo>
                    <a:pt x="547" y="301"/>
                  </a:lnTo>
                  <a:lnTo>
                    <a:pt x="540" y="312"/>
                  </a:lnTo>
                  <a:lnTo>
                    <a:pt x="531" y="322"/>
                  </a:lnTo>
                  <a:lnTo>
                    <a:pt x="523" y="330"/>
                  </a:lnTo>
                  <a:close/>
                  <a:moveTo>
                    <a:pt x="426" y="159"/>
                  </a:moveTo>
                  <a:lnTo>
                    <a:pt x="432" y="155"/>
                  </a:lnTo>
                  <a:lnTo>
                    <a:pt x="438" y="150"/>
                  </a:lnTo>
                  <a:lnTo>
                    <a:pt x="444" y="147"/>
                  </a:lnTo>
                  <a:lnTo>
                    <a:pt x="449" y="143"/>
                  </a:lnTo>
                  <a:lnTo>
                    <a:pt x="456" y="141"/>
                  </a:lnTo>
                  <a:lnTo>
                    <a:pt x="463" y="140"/>
                  </a:lnTo>
                  <a:lnTo>
                    <a:pt x="471" y="139"/>
                  </a:lnTo>
                  <a:lnTo>
                    <a:pt x="478" y="139"/>
                  </a:lnTo>
                  <a:lnTo>
                    <a:pt x="488" y="139"/>
                  </a:lnTo>
                  <a:lnTo>
                    <a:pt x="496" y="140"/>
                  </a:lnTo>
                  <a:lnTo>
                    <a:pt x="503" y="142"/>
                  </a:lnTo>
                  <a:lnTo>
                    <a:pt x="510" y="145"/>
                  </a:lnTo>
                  <a:lnTo>
                    <a:pt x="516" y="149"/>
                  </a:lnTo>
                  <a:lnTo>
                    <a:pt x="523" y="154"/>
                  </a:lnTo>
                  <a:lnTo>
                    <a:pt x="529" y="158"/>
                  </a:lnTo>
                  <a:lnTo>
                    <a:pt x="535" y="165"/>
                  </a:lnTo>
                  <a:lnTo>
                    <a:pt x="541" y="174"/>
                  </a:lnTo>
                  <a:lnTo>
                    <a:pt x="547" y="186"/>
                  </a:lnTo>
                  <a:lnTo>
                    <a:pt x="550" y="200"/>
                  </a:lnTo>
                  <a:lnTo>
                    <a:pt x="552" y="215"/>
                  </a:lnTo>
                  <a:lnTo>
                    <a:pt x="402" y="215"/>
                  </a:lnTo>
                  <a:lnTo>
                    <a:pt x="403" y="207"/>
                  </a:lnTo>
                  <a:lnTo>
                    <a:pt x="405" y="199"/>
                  </a:lnTo>
                  <a:lnTo>
                    <a:pt x="407" y="191"/>
                  </a:lnTo>
                  <a:lnTo>
                    <a:pt x="410" y="184"/>
                  </a:lnTo>
                  <a:lnTo>
                    <a:pt x="412" y="177"/>
                  </a:lnTo>
                  <a:lnTo>
                    <a:pt x="417" y="171"/>
                  </a:lnTo>
                  <a:lnTo>
                    <a:pt x="422" y="165"/>
                  </a:lnTo>
                  <a:lnTo>
                    <a:pt x="426" y="159"/>
                  </a:lnTo>
                  <a:close/>
                  <a:moveTo>
                    <a:pt x="681" y="375"/>
                  </a:moveTo>
                  <a:lnTo>
                    <a:pt x="753" y="272"/>
                  </a:lnTo>
                  <a:lnTo>
                    <a:pt x="765" y="292"/>
                  </a:lnTo>
                  <a:lnTo>
                    <a:pt x="821" y="375"/>
                  </a:lnTo>
                  <a:lnTo>
                    <a:pt x="876" y="375"/>
                  </a:lnTo>
                  <a:lnTo>
                    <a:pt x="779" y="235"/>
                  </a:lnTo>
                  <a:lnTo>
                    <a:pt x="869" y="107"/>
                  </a:lnTo>
                  <a:lnTo>
                    <a:pt x="814" y="107"/>
                  </a:lnTo>
                  <a:lnTo>
                    <a:pt x="770" y="170"/>
                  </a:lnTo>
                  <a:lnTo>
                    <a:pt x="761" y="184"/>
                  </a:lnTo>
                  <a:lnTo>
                    <a:pt x="749" y="199"/>
                  </a:lnTo>
                  <a:lnTo>
                    <a:pt x="741" y="186"/>
                  </a:lnTo>
                  <a:lnTo>
                    <a:pt x="731" y="170"/>
                  </a:lnTo>
                  <a:lnTo>
                    <a:pt x="688" y="107"/>
                  </a:lnTo>
                  <a:lnTo>
                    <a:pt x="632" y="107"/>
                  </a:lnTo>
                  <a:lnTo>
                    <a:pt x="724" y="235"/>
                  </a:lnTo>
                  <a:lnTo>
                    <a:pt x="625" y="375"/>
                  </a:lnTo>
                  <a:lnTo>
                    <a:pt x="681" y="375"/>
                  </a:lnTo>
                  <a:close/>
                  <a:moveTo>
                    <a:pt x="994" y="335"/>
                  </a:moveTo>
                  <a:lnTo>
                    <a:pt x="985" y="334"/>
                  </a:lnTo>
                  <a:lnTo>
                    <a:pt x="978" y="332"/>
                  </a:lnTo>
                  <a:lnTo>
                    <a:pt x="974" y="329"/>
                  </a:lnTo>
                  <a:lnTo>
                    <a:pt x="971" y="323"/>
                  </a:lnTo>
                  <a:lnTo>
                    <a:pt x="969" y="315"/>
                  </a:lnTo>
                  <a:lnTo>
                    <a:pt x="968" y="299"/>
                  </a:lnTo>
                  <a:lnTo>
                    <a:pt x="968" y="142"/>
                  </a:lnTo>
                  <a:lnTo>
                    <a:pt x="1014" y="142"/>
                  </a:lnTo>
                  <a:lnTo>
                    <a:pt x="1014" y="107"/>
                  </a:lnTo>
                  <a:lnTo>
                    <a:pt x="968" y="107"/>
                  </a:lnTo>
                  <a:lnTo>
                    <a:pt x="968" y="13"/>
                  </a:lnTo>
                  <a:lnTo>
                    <a:pt x="923" y="41"/>
                  </a:lnTo>
                  <a:lnTo>
                    <a:pt x="923" y="107"/>
                  </a:lnTo>
                  <a:lnTo>
                    <a:pt x="889" y="107"/>
                  </a:lnTo>
                  <a:lnTo>
                    <a:pt x="889" y="142"/>
                  </a:lnTo>
                  <a:lnTo>
                    <a:pt x="923" y="142"/>
                  </a:lnTo>
                  <a:lnTo>
                    <a:pt x="923" y="296"/>
                  </a:lnTo>
                  <a:lnTo>
                    <a:pt x="923" y="315"/>
                  </a:lnTo>
                  <a:lnTo>
                    <a:pt x="924" y="330"/>
                  </a:lnTo>
                  <a:lnTo>
                    <a:pt x="926" y="341"/>
                  </a:lnTo>
                  <a:lnTo>
                    <a:pt x="928" y="349"/>
                  </a:lnTo>
                  <a:lnTo>
                    <a:pt x="932" y="355"/>
                  </a:lnTo>
                  <a:lnTo>
                    <a:pt x="935" y="361"/>
                  </a:lnTo>
                  <a:lnTo>
                    <a:pt x="941" y="365"/>
                  </a:lnTo>
                  <a:lnTo>
                    <a:pt x="947" y="370"/>
                  </a:lnTo>
                  <a:lnTo>
                    <a:pt x="955" y="373"/>
                  </a:lnTo>
                  <a:lnTo>
                    <a:pt x="963" y="376"/>
                  </a:lnTo>
                  <a:lnTo>
                    <a:pt x="974" y="377"/>
                  </a:lnTo>
                  <a:lnTo>
                    <a:pt x="986" y="378"/>
                  </a:lnTo>
                  <a:lnTo>
                    <a:pt x="1001" y="377"/>
                  </a:lnTo>
                  <a:lnTo>
                    <a:pt x="1020" y="373"/>
                  </a:lnTo>
                  <a:lnTo>
                    <a:pt x="1014" y="334"/>
                  </a:lnTo>
                  <a:lnTo>
                    <a:pt x="1002" y="335"/>
                  </a:lnTo>
                  <a:lnTo>
                    <a:pt x="994" y="335"/>
                  </a:lnTo>
                  <a:close/>
                  <a:moveTo>
                    <a:pt x="1346" y="230"/>
                  </a:moveTo>
                  <a:lnTo>
                    <a:pt x="1346" y="299"/>
                  </a:lnTo>
                  <a:lnTo>
                    <a:pt x="1338" y="306"/>
                  </a:lnTo>
                  <a:lnTo>
                    <a:pt x="1328" y="312"/>
                  </a:lnTo>
                  <a:lnTo>
                    <a:pt x="1315" y="318"/>
                  </a:lnTo>
                  <a:lnTo>
                    <a:pt x="1300" y="325"/>
                  </a:lnTo>
                  <a:lnTo>
                    <a:pt x="1285" y="330"/>
                  </a:lnTo>
                  <a:lnTo>
                    <a:pt x="1270" y="334"/>
                  </a:lnTo>
                  <a:lnTo>
                    <a:pt x="1254" y="337"/>
                  </a:lnTo>
                  <a:lnTo>
                    <a:pt x="1239" y="337"/>
                  </a:lnTo>
                  <a:lnTo>
                    <a:pt x="1220" y="335"/>
                  </a:lnTo>
                  <a:lnTo>
                    <a:pt x="1203" y="333"/>
                  </a:lnTo>
                  <a:lnTo>
                    <a:pt x="1186" y="329"/>
                  </a:lnTo>
                  <a:lnTo>
                    <a:pt x="1169" y="321"/>
                  </a:lnTo>
                  <a:lnTo>
                    <a:pt x="1161" y="317"/>
                  </a:lnTo>
                  <a:lnTo>
                    <a:pt x="1154" y="311"/>
                  </a:lnTo>
                  <a:lnTo>
                    <a:pt x="1147" y="307"/>
                  </a:lnTo>
                  <a:lnTo>
                    <a:pt x="1140" y="301"/>
                  </a:lnTo>
                  <a:lnTo>
                    <a:pt x="1134" y="294"/>
                  </a:lnTo>
                  <a:lnTo>
                    <a:pt x="1130" y="287"/>
                  </a:lnTo>
                  <a:lnTo>
                    <a:pt x="1124" y="280"/>
                  </a:lnTo>
                  <a:lnTo>
                    <a:pt x="1119" y="272"/>
                  </a:lnTo>
                  <a:lnTo>
                    <a:pt x="1116" y="263"/>
                  </a:lnTo>
                  <a:lnTo>
                    <a:pt x="1112" y="254"/>
                  </a:lnTo>
                  <a:lnTo>
                    <a:pt x="1109" y="245"/>
                  </a:lnTo>
                  <a:lnTo>
                    <a:pt x="1107" y="234"/>
                  </a:lnTo>
                  <a:lnTo>
                    <a:pt x="1104" y="212"/>
                  </a:lnTo>
                  <a:lnTo>
                    <a:pt x="1103" y="189"/>
                  </a:lnTo>
                  <a:lnTo>
                    <a:pt x="1103" y="169"/>
                  </a:lnTo>
                  <a:lnTo>
                    <a:pt x="1107" y="150"/>
                  </a:lnTo>
                  <a:lnTo>
                    <a:pt x="1110" y="132"/>
                  </a:lnTo>
                  <a:lnTo>
                    <a:pt x="1117" y="115"/>
                  </a:lnTo>
                  <a:lnTo>
                    <a:pt x="1122" y="105"/>
                  </a:lnTo>
                  <a:lnTo>
                    <a:pt x="1126" y="95"/>
                  </a:lnTo>
                  <a:lnTo>
                    <a:pt x="1133" y="87"/>
                  </a:lnTo>
                  <a:lnTo>
                    <a:pt x="1140" y="78"/>
                  </a:lnTo>
                  <a:lnTo>
                    <a:pt x="1148" y="70"/>
                  </a:lnTo>
                  <a:lnTo>
                    <a:pt x="1158" y="63"/>
                  </a:lnTo>
                  <a:lnTo>
                    <a:pt x="1168" y="57"/>
                  </a:lnTo>
                  <a:lnTo>
                    <a:pt x="1180" y="51"/>
                  </a:lnTo>
                  <a:lnTo>
                    <a:pt x="1192" y="47"/>
                  </a:lnTo>
                  <a:lnTo>
                    <a:pt x="1206" y="43"/>
                  </a:lnTo>
                  <a:lnTo>
                    <a:pt x="1221" y="42"/>
                  </a:lnTo>
                  <a:lnTo>
                    <a:pt x="1237" y="41"/>
                  </a:lnTo>
                  <a:lnTo>
                    <a:pt x="1251" y="42"/>
                  </a:lnTo>
                  <a:lnTo>
                    <a:pt x="1264" y="43"/>
                  </a:lnTo>
                  <a:lnTo>
                    <a:pt x="1277" y="47"/>
                  </a:lnTo>
                  <a:lnTo>
                    <a:pt x="1288" y="51"/>
                  </a:lnTo>
                  <a:lnTo>
                    <a:pt x="1300" y="56"/>
                  </a:lnTo>
                  <a:lnTo>
                    <a:pt x="1309" y="62"/>
                  </a:lnTo>
                  <a:lnTo>
                    <a:pt x="1317" y="69"/>
                  </a:lnTo>
                  <a:lnTo>
                    <a:pt x="1324" y="77"/>
                  </a:lnTo>
                  <a:lnTo>
                    <a:pt x="1330" y="86"/>
                  </a:lnTo>
                  <a:lnTo>
                    <a:pt x="1336" y="96"/>
                  </a:lnTo>
                  <a:lnTo>
                    <a:pt x="1340" y="108"/>
                  </a:lnTo>
                  <a:lnTo>
                    <a:pt x="1345" y="120"/>
                  </a:lnTo>
                  <a:lnTo>
                    <a:pt x="1389" y="109"/>
                  </a:lnTo>
                  <a:lnTo>
                    <a:pt x="1383" y="90"/>
                  </a:lnTo>
                  <a:lnTo>
                    <a:pt x="1377" y="75"/>
                  </a:lnTo>
                  <a:lnTo>
                    <a:pt x="1369" y="61"/>
                  </a:lnTo>
                  <a:lnTo>
                    <a:pt x="1361" y="48"/>
                  </a:lnTo>
                  <a:lnTo>
                    <a:pt x="1351" y="38"/>
                  </a:lnTo>
                  <a:lnTo>
                    <a:pt x="1339" y="28"/>
                  </a:lnTo>
                  <a:lnTo>
                    <a:pt x="1325" y="19"/>
                  </a:lnTo>
                  <a:lnTo>
                    <a:pt x="1310" y="12"/>
                  </a:lnTo>
                  <a:lnTo>
                    <a:pt x="1293" y="6"/>
                  </a:lnTo>
                  <a:lnTo>
                    <a:pt x="1276" y="3"/>
                  </a:lnTo>
                  <a:lnTo>
                    <a:pt x="1257" y="1"/>
                  </a:lnTo>
                  <a:lnTo>
                    <a:pt x="1237" y="0"/>
                  </a:lnTo>
                  <a:lnTo>
                    <a:pt x="1223" y="0"/>
                  </a:lnTo>
                  <a:lnTo>
                    <a:pt x="1211" y="1"/>
                  </a:lnTo>
                  <a:lnTo>
                    <a:pt x="1198" y="3"/>
                  </a:lnTo>
                  <a:lnTo>
                    <a:pt x="1185" y="5"/>
                  </a:lnTo>
                  <a:lnTo>
                    <a:pt x="1174" y="9"/>
                  </a:lnTo>
                  <a:lnTo>
                    <a:pt x="1161" y="12"/>
                  </a:lnTo>
                  <a:lnTo>
                    <a:pt x="1151" y="17"/>
                  </a:lnTo>
                  <a:lnTo>
                    <a:pt x="1139" y="23"/>
                  </a:lnTo>
                  <a:lnTo>
                    <a:pt x="1130" y="28"/>
                  </a:lnTo>
                  <a:lnTo>
                    <a:pt x="1119" y="35"/>
                  </a:lnTo>
                  <a:lnTo>
                    <a:pt x="1110" y="42"/>
                  </a:lnTo>
                  <a:lnTo>
                    <a:pt x="1102" y="50"/>
                  </a:lnTo>
                  <a:lnTo>
                    <a:pt x="1094" y="59"/>
                  </a:lnTo>
                  <a:lnTo>
                    <a:pt x="1087" y="70"/>
                  </a:lnTo>
                  <a:lnTo>
                    <a:pt x="1081" y="80"/>
                  </a:lnTo>
                  <a:lnTo>
                    <a:pt x="1074" y="92"/>
                  </a:lnTo>
                  <a:lnTo>
                    <a:pt x="1070" y="103"/>
                  </a:lnTo>
                  <a:lnTo>
                    <a:pt x="1065" y="115"/>
                  </a:lnTo>
                  <a:lnTo>
                    <a:pt x="1061" y="127"/>
                  </a:lnTo>
                  <a:lnTo>
                    <a:pt x="1058" y="140"/>
                  </a:lnTo>
                  <a:lnTo>
                    <a:pt x="1056" y="153"/>
                  </a:lnTo>
                  <a:lnTo>
                    <a:pt x="1053" y="165"/>
                  </a:lnTo>
                  <a:lnTo>
                    <a:pt x="1052" y="178"/>
                  </a:lnTo>
                  <a:lnTo>
                    <a:pt x="1052" y="192"/>
                  </a:lnTo>
                  <a:lnTo>
                    <a:pt x="1052" y="204"/>
                  </a:lnTo>
                  <a:lnTo>
                    <a:pt x="1053" y="218"/>
                  </a:lnTo>
                  <a:lnTo>
                    <a:pt x="1056" y="231"/>
                  </a:lnTo>
                  <a:lnTo>
                    <a:pt x="1058" y="243"/>
                  </a:lnTo>
                  <a:lnTo>
                    <a:pt x="1061" y="255"/>
                  </a:lnTo>
                  <a:lnTo>
                    <a:pt x="1065" y="268"/>
                  </a:lnTo>
                  <a:lnTo>
                    <a:pt x="1070" y="278"/>
                  </a:lnTo>
                  <a:lnTo>
                    <a:pt x="1074" y="289"/>
                  </a:lnTo>
                  <a:lnTo>
                    <a:pt x="1081" y="300"/>
                  </a:lnTo>
                  <a:lnTo>
                    <a:pt x="1087" y="310"/>
                  </a:lnTo>
                  <a:lnTo>
                    <a:pt x="1095" y="319"/>
                  </a:lnTo>
                  <a:lnTo>
                    <a:pt x="1103" y="329"/>
                  </a:lnTo>
                  <a:lnTo>
                    <a:pt x="1111" y="337"/>
                  </a:lnTo>
                  <a:lnTo>
                    <a:pt x="1122" y="345"/>
                  </a:lnTo>
                  <a:lnTo>
                    <a:pt x="1131" y="350"/>
                  </a:lnTo>
                  <a:lnTo>
                    <a:pt x="1142" y="357"/>
                  </a:lnTo>
                  <a:lnTo>
                    <a:pt x="1153" y="362"/>
                  </a:lnTo>
                  <a:lnTo>
                    <a:pt x="1164" y="368"/>
                  </a:lnTo>
                  <a:lnTo>
                    <a:pt x="1177" y="371"/>
                  </a:lnTo>
                  <a:lnTo>
                    <a:pt x="1189" y="375"/>
                  </a:lnTo>
                  <a:lnTo>
                    <a:pt x="1201" y="377"/>
                  </a:lnTo>
                  <a:lnTo>
                    <a:pt x="1214" y="379"/>
                  </a:lnTo>
                  <a:lnTo>
                    <a:pt x="1228" y="380"/>
                  </a:lnTo>
                  <a:lnTo>
                    <a:pt x="1241" y="380"/>
                  </a:lnTo>
                  <a:lnTo>
                    <a:pt x="1262" y="379"/>
                  </a:lnTo>
                  <a:lnTo>
                    <a:pt x="1281" y="377"/>
                  </a:lnTo>
                  <a:lnTo>
                    <a:pt x="1301" y="372"/>
                  </a:lnTo>
                  <a:lnTo>
                    <a:pt x="1320" y="365"/>
                  </a:lnTo>
                  <a:lnTo>
                    <a:pt x="1339" y="357"/>
                  </a:lnTo>
                  <a:lnTo>
                    <a:pt x="1358" y="348"/>
                  </a:lnTo>
                  <a:lnTo>
                    <a:pt x="1376" y="335"/>
                  </a:lnTo>
                  <a:lnTo>
                    <a:pt x="1395" y="323"/>
                  </a:lnTo>
                  <a:lnTo>
                    <a:pt x="1395" y="186"/>
                  </a:lnTo>
                  <a:lnTo>
                    <a:pt x="1237" y="186"/>
                  </a:lnTo>
                  <a:lnTo>
                    <a:pt x="1237" y="230"/>
                  </a:lnTo>
                  <a:lnTo>
                    <a:pt x="1346" y="230"/>
                  </a:lnTo>
                  <a:close/>
                  <a:moveTo>
                    <a:pt x="1617" y="330"/>
                  </a:moveTo>
                  <a:lnTo>
                    <a:pt x="1608" y="335"/>
                  </a:lnTo>
                  <a:lnTo>
                    <a:pt x="1597" y="339"/>
                  </a:lnTo>
                  <a:lnTo>
                    <a:pt x="1586" y="341"/>
                  </a:lnTo>
                  <a:lnTo>
                    <a:pt x="1574" y="342"/>
                  </a:lnTo>
                  <a:lnTo>
                    <a:pt x="1566" y="342"/>
                  </a:lnTo>
                  <a:lnTo>
                    <a:pt x="1558" y="341"/>
                  </a:lnTo>
                  <a:lnTo>
                    <a:pt x="1550" y="339"/>
                  </a:lnTo>
                  <a:lnTo>
                    <a:pt x="1543" y="337"/>
                  </a:lnTo>
                  <a:lnTo>
                    <a:pt x="1536" y="333"/>
                  </a:lnTo>
                  <a:lnTo>
                    <a:pt x="1530" y="330"/>
                  </a:lnTo>
                  <a:lnTo>
                    <a:pt x="1523" y="325"/>
                  </a:lnTo>
                  <a:lnTo>
                    <a:pt x="1517" y="319"/>
                  </a:lnTo>
                  <a:lnTo>
                    <a:pt x="1513" y="314"/>
                  </a:lnTo>
                  <a:lnTo>
                    <a:pt x="1508" y="307"/>
                  </a:lnTo>
                  <a:lnTo>
                    <a:pt x="1504" y="299"/>
                  </a:lnTo>
                  <a:lnTo>
                    <a:pt x="1500" y="291"/>
                  </a:lnTo>
                  <a:lnTo>
                    <a:pt x="1498" y="283"/>
                  </a:lnTo>
                  <a:lnTo>
                    <a:pt x="1495" y="272"/>
                  </a:lnTo>
                  <a:lnTo>
                    <a:pt x="1494" y="263"/>
                  </a:lnTo>
                  <a:lnTo>
                    <a:pt x="1493" y="253"/>
                  </a:lnTo>
                  <a:lnTo>
                    <a:pt x="1693" y="253"/>
                  </a:lnTo>
                  <a:lnTo>
                    <a:pt x="1693" y="246"/>
                  </a:lnTo>
                  <a:lnTo>
                    <a:pt x="1693" y="240"/>
                  </a:lnTo>
                  <a:lnTo>
                    <a:pt x="1692" y="224"/>
                  </a:lnTo>
                  <a:lnTo>
                    <a:pt x="1691" y="209"/>
                  </a:lnTo>
                  <a:lnTo>
                    <a:pt x="1689" y="195"/>
                  </a:lnTo>
                  <a:lnTo>
                    <a:pt x="1685" y="181"/>
                  </a:lnTo>
                  <a:lnTo>
                    <a:pt x="1679" y="170"/>
                  </a:lnTo>
                  <a:lnTo>
                    <a:pt x="1674" y="158"/>
                  </a:lnTo>
                  <a:lnTo>
                    <a:pt x="1667" y="148"/>
                  </a:lnTo>
                  <a:lnTo>
                    <a:pt x="1659" y="138"/>
                  </a:lnTo>
                  <a:lnTo>
                    <a:pt x="1650" y="130"/>
                  </a:lnTo>
                  <a:lnTo>
                    <a:pt x="1641" y="122"/>
                  </a:lnTo>
                  <a:lnTo>
                    <a:pt x="1631" y="116"/>
                  </a:lnTo>
                  <a:lnTo>
                    <a:pt x="1620" y="110"/>
                  </a:lnTo>
                  <a:lnTo>
                    <a:pt x="1609" y="107"/>
                  </a:lnTo>
                  <a:lnTo>
                    <a:pt x="1597" y="104"/>
                  </a:lnTo>
                  <a:lnTo>
                    <a:pt x="1585" y="102"/>
                  </a:lnTo>
                  <a:lnTo>
                    <a:pt x="1572" y="102"/>
                  </a:lnTo>
                  <a:lnTo>
                    <a:pt x="1558" y="102"/>
                  </a:lnTo>
                  <a:lnTo>
                    <a:pt x="1545" y="104"/>
                  </a:lnTo>
                  <a:lnTo>
                    <a:pt x="1532" y="107"/>
                  </a:lnTo>
                  <a:lnTo>
                    <a:pt x="1521" y="111"/>
                  </a:lnTo>
                  <a:lnTo>
                    <a:pt x="1510" y="116"/>
                  </a:lnTo>
                  <a:lnTo>
                    <a:pt x="1500" y="123"/>
                  </a:lnTo>
                  <a:lnTo>
                    <a:pt x="1490" y="130"/>
                  </a:lnTo>
                  <a:lnTo>
                    <a:pt x="1482" y="139"/>
                  </a:lnTo>
                  <a:lnTo>
                    <a:pt x="1472" y="148"/>
                  </a:lnTo>
                  <a:lnTo>
                    <a:pt x="1465" y="158"/>
                  </a:lnTo>
                  <a:lnTo>
                    <a:pt x="1460" y="171"/>
                  </a:lnTo>
                  <a:lnTo>
                    <a:pt x="1455" y="184"/>
                  </a:lnTo>
                  <a:lnTo>
                    <a:pt x="1451" y="196"/>
                  </a:lnTo>
                  <a:lnTo>
                    <a:pt x="1448" y="211"/>
                  </a:lnTo>
                  <a:lnTo>
                    <a:pt x="1447" y="226"/>
                  </a:lnTo>
                  <a:lnTo>
                    <a:pt x="1447" y="242"/>
                  </a:lnTo>
                  <a:lnTo>
                    <a:pt x="1447" y="258"/>
                  </a:lnTo>
                  <a:lnTo>
                    <a:pt x="1448" y="273"/>
                  </a:lnTo>
                  <a:lnTo>
                    <a:pt x="1451" y="287"/>
                  </a:lnTo>
                  <a:lnTo>
                    <a:pt x="1455" y="301"/>
                  </a:lnTo>
                  <a:lnTo>
                    <a:pt x="1460" y="312"/>
                  </a:lnTo>
                  <a:lnTo>
                    <a:pt x="1465" y="324"/>
                  </a:lnTo>
                  <a:lnTo>
                    <a:pt x="1472" y="334"/>
                  </a:lnTo>
                  <a:lnTo>
                    <a:pt x="1482" y="344"/>
                  </a:lnTo>
                  <a:lnTo>
                    <a:pt x="1490" y="353"/>
                  </a:lnTo>
                  <a:lnTo>
                    <a:pt x="1500" y="360"/>
                  </a:lnTo>
                  <a:lnTo>
                    <a:pt x="1510" y="365"/>
                  </a:lnTo>
                  <a:lnTo>
                    <a:pt x="1521" y="371"/>
                  </a:lnTo>
                  <a:lnTo>
                    <a:pt x="1534" y="375"/>
                  </a:lnTo>
                  <a:lnTo>
                    <a:pt x="1546" y="377"/>
                  </a:lnTo>
                  <a:lnTo>
                    <a:pt x="1560" y="379"/>
                  </a:lnTo>
                  <a:lnTo>
                    <a:pt x="1574" y="379"/>
                  </a:lnTo>
                  <a:lnTo>
                    <a:pt x="1586" y="379"/>
                  </a:lnTo>
                  <a:lnTo>
                    <a:pt x="1596" y="378"/>
                  </a:lnTo>
                  <a:lnTo>
                    <a:pt x="1607" y="377"/>
                  </a:lnTo>
                  <a:lnTo>
                    <a:pt x="1617" y="373"/>
                  </a:lnTo>
                  <a:lnTo>
                    <a:pt x="1626" y="371"/>
                  </a:lnTo>
                  <a:lnTo>
                    <a:pt x="1634" y="367"/>
                  </a:lnTo>
                  <a:lnTo>
                    <a:pt x="1644" y="362"/>
                  </a:lnTo>
                  <a:lnTo>
                    <a:pt x="1650" y="357"/>
                  </a:lnTo>
                  <a:lnTo>
                    <a:pt x="1657" y="352"/>
                  </a:lnTo>
                  <a:lnTo>
                    <a:pt x="1664" y="345"/>
                  </a:lnTo>
                  <a:lnTo>
                    <a:pt x="1670" y="338"/>
                  </a:lnTo>
                  <a:lnTo>
                    <a:pt x="1676" y="330"/>
                  </a:lnTo>
                  <a:lnTo>
                    <a:pt x="1681" y="322"/>
                  </a:lnTo>
                  <a:lnTo>
                    <a:pt x="1685" y="314"/>
                  </a:lnTo>
                  <a:lnTo>
                    <a:pt x="1689" y="303"/>
                  </a:lnTo>
                  <a:lnTo>
                    <a:pt x="1692" y="294"/>
                  </a:lnTo>
                  <a:lnTo>
                    <a:pt x="1645" y="287"/>
                  </a:lnTo>
                  <a:lnTo>
                    <a:pt x="1639" y="301"/>
                  </a:lnTo>
                  <a:lnTo>
                    <a:pt x="1632" y="312"/>
                  </a:lnTo>
                  <a:lnTo>
                    <a:pt x="1625" y="322"/>
                  </a:lnTo>
                  <a:lnTo>
                    <a:pt x="1617" y="330"/>
                  </a:lnTo>
                  <a:close/>
                  <a:moveTo>
                    <a:pt x="1520" y="159"/>
                  </a:moveTo>
                  <a:lnTo>
                    <a:pt x="1524" y="155"/>
                  </a:lnTo>
                  <a:lnTo>
                    <a:pt x="1530" y="150"/>
                  </a:lnTo>
                  <a:lnTo>
                    <a:pt x="1537" y="147"/>
                  </a:lnTo>
                  <a:lnTo>
                    <a:pt x="1543" y="143"/>
                  </a:lnTo>
                  <a:lnTo>
                    <a:pt x="1550" y="141"/>
                  </a:lnTo>
                  <a:lnTo>
                    <a:pt x="1557" y="140"/>
                  </a:lnTo>
                  <a:lnTo>
                    <a:pt x="1564" y="139"/>
                  </a:lnTo>
                  <a:lnTo>
                    <a:pt x="1572" y="139"/>
                  </a:lnTo>
                  <a:lnTo>
                    <a:pt x="1580" y="139"/>
                  </a:lnTo>
                  <a:lnTo>
                    <a:pt x="1588" y="140"/>
                  </a:lnTo>
                  <a:lnTo>
                    <a:pt x="1596" y="142"/>
                  </a:lnTo>
                  <a:lnTo>
                    <a:pt x="1603" y="145"/>
                  </a:lnTo>
                  <a:lnTo>
                    <a:pt x="1610" y="149"/>
                  </a:lnTo>
                  <a:lnTo>
                    <a:pt x="1617" y="154"/>
                  </a:lnTo>
                  <a:lnTo>
                    <a:pt x="1623" y="158"/>
                  </a:lnTo>
                  <a:lnTo>
                    <a:pt x="1629" y="165"/>
                  </a:lnTo>
                  <a:lnTo>
                    <a:pt x="1634" y="174"/>
                  </a:lnTo>
                  <a:lnTo>
                    <a:pt x="1639" y="186"/>
                  </a:lnTo>
                  <a:lnTo>
                    <a:pt x="1642" y="200"/>
                  </a:lnTo>
                  <a:lnTo>
                    <a:pt x="1645" y="215"/>
                  </a:lnTo>
                  <a:lnTo>
                    <a:pt x="1495" y="215"/>
                  </a:lnTo>
                  <a:lnTo>
                    <a:pt x="1497" y="207"/>
                  </a:lnTo>
                  <a:lnTo>
                    <a:pt x="1498" y="199"/>
                  </a:lnTo>
                  <a:lnTo>
                    <a:pt x="1500" y="191"/>
                  </a:lnTo>
                  <a:lnTo>
                    <a:pt x="1502" y="184"/>
                  </a:lnTo>
                  <a:lnTo>
                    <a:pt x="1506" y="177"/>
                  </a:lnTo>
                  <a:lnTo>
                    <a:pt x="1509" y="171"/>
                  </a:lnTo>
                  <a:lnTo>
                    <a:pt x="1514" y="165"/>
                  </a:lnTo>
                  <a:lnTo>
                    <a:pt x="1520" y="159"/>
                  </a:lnTo>
                  <a:close/>
                  <a:moveTo>
                    <a:pt x="1795" y="375"/>
                  </a:moveTo>
                  <a:lnTo>
                    <a:pt x="1795" y="228"/>
                  </a:lnTo>
                  <a:lnTo>
                    <a:pt x="1795" y="216"/>
                  </a:lnTo>
                  <a:lnTo>
                    <a:pt x="1796" y="204"/>
                  </a:lnTo>
                  <a:lnTo>
                    <a:pt x="1797" y="194"/>
                  </a:lnTo>
                  <a:lnTo>
                    <a:pt x="1800" y="185"/>
                  </a:lnTo>
                  <a:lnTo>
                    <a:pt x="1803" y="177"/>
                  </a:lnTo>
                  <a:lnTo>
                    <a:pt x="1807" y="170"/>
                  </a:lnTo>
                  <a:lnTo>
                    <a:pt x="1811" y="164"/>
                  </a:lnTo>
                  <a:lnTo>
                    <a:pt x="1816" y="159"/>
                  </a:lnTo>
                  <a:lnTo>
                    <a:pt x="1822" y="155"/>
                  </a:lnTo>
                  <a:lnTo>
                    <a:pt x="1826" y="151"/>
                  </a:lnTo>
                  <a:lnTo>
                    <a:pt x="1832" y="148"/>
                  </a:lnTo>
                  <a:lnTo>
                    <a:pt x="1839" y="146"/>
                  </a:lnTo>
                  <a:lnTo>
                    <a:pt x="1845" y="143"/>
                  </a:lnTo>
                  <a:lnTo>
                    <a:pt x="1852" y="141"/>
                  </a:lnTo>
                  <a:lnTo>
                    <a:pt x="1859" y="141"/>
                  </a:lnTo>
                  <a:lnTo>
                    <a:pt x="1866" y="140"/>
                  </a:lnTo>
                  <a:lnTo>
                    <a:pt x="1875" y="141"/>
                  </a:lnTo>
                  <a:lnTo>
                    <a:pt x="1883" y="142"/>
                  </a:lnTo>
                  <a:lnTo>
                    <a:pt x="1890" y="145"/>
                  </a:lnTo>
                  <a:lnTo>
                    <a:pt x="1897" y="149"/>
                  </a:lnTo>
                  <a:lnTo>
                    <a:pt x="1904" y="153"/>
                  </a:lnTo>
                  <a:lnTo>
                    <a:pt x="1909" y="158"/>
                  </a:lnTo>
                  <a:lnTo>
                    <a:pt x="1913" y="164"/>
                  </a:lnTo>
                  <a:lnTo>
                    <a:pt x="1917" y="170"/>
                  </a:lnTo>
                  <a:lnTo>
                    <a:pt x="1919" y="178"/>
                  </a:lnTo>
                  <a:lnTo>
                    <a:pt x="1920" y="188"/>
                  </a:lnTo>
                  <a:lnTo>
                    <a:pt x="1921" y="199"/>
                  </a:lnTo>
                  <a:lnTo>
                    <a:pt x="1921" y="212"/>
                  </a:lnTo>
                  <a:lnTo>
                    <a:pt x="1921" y="375"/>
                  </a:lnTo>
                  <a:lnTo>
                    <a:pt x="1968" y="375"/>
                  </a:lnTo>
                  <a:lnTo>
                    <a:pt x="1968" y="210"/>
                  </a:lnTo>
                  <a:lnTo>
                    <a:pt x="1966" y="195"/>
                  </a:lnTo>
                  <a:lnTo>
                    <a:pt x="1966" y="184"/>
                  </a:lnTo>
                  <a:lnTo>
                    <a:pt x="1965" y="173"/>
                  </a:lnTo>
                  <a:lnTo>
                    <a:pt x="1964" y="166"/>
                  </a:lnTo>
                  <a:lnTo>
                    <a:pt x="1962" y="157"/>
                  </a:lnTo>
                  <a:lnTo>
                    <a:pt x="1959" y="148"/>
                  </a:lnTo>
                  <a:lnTo>
                    <a:pt x="1955" y="140"/>
                  </a:lnTo>
                  <a:lnTo>
                    <a:pt x="1950" y="133"/>
                  </a:lnTo>
                  <a:lnTo>
                    <a:pt x="1944" y="126"/>
                  </a:lnTo>
                  <a:lnTo>
                    <a:pt x="1937" y="120"/>
                  </a:lnTo>
                  <a:lnTo>
                    <a:pt x="1929" y="115"/>
                  </a:lnTo>
                  <a:lnTo>
                    <a:pt x="1920" y="110"/>
                  </a:lnTo>
                  <a:lnTo>
                    <a:pt x="1910" y="107"/>
                  </a:lnTo>
                  <a:lnTo>
                    <a:pt x="1898" y="103"/>
                  </a:lnTo>
                  <a:lnTo>
                    <a:pt x="1888" y="102"/>
                  </a:lnTo>
                  <a:lnTo>
                    <a:pt x="1875" y="102"/>
                  </a:lnTo>
                  <a:lnTo>
                    <a:pt x="1862" y="102"/>
                  </a:lnTo>
                  <a:lnTo>
                    <a:pt x="1850" y="104"/>
                  </a:lnTo>
                  <a:lnTo>
                    <a:pt x="1837" y="108"/>
                  </a:lnTo>
                  <a:lnTo>
                    <a:pt x="1826" y="112"/>
                  </a:lnTo>
                  <a:lnTo>
                    <a:pt x="1816" y="118"/>
                  </a:lnTo>
                  <a:lnTo>
                    <a:pt x="1807" y="126"/>
                  </a:lnTo>
                  <a:lnTo>
                    <a:pt x="1797" y="135"/>
                  </a:lnTo>
                  <a:lnTo>
                    <a:pt x="1791" y="146"/>
                  </a:lnTo>
                  <a:lnTo>
                    <a:pt x="1791" y="107"/>
                  </a:lnTo>
                  <a:lnTo>
                    <a:pt x="1749" y="107"/>
                  </a:lnTo>
                  <a:lnTo>
                    <a:pt x="1749" y="375"/>
                  </a:lnTo>
                  <a:lnTo>
                    <a:pt x="1795" y="375"/>
                  </a:lnTo>
                  <a:close/>
                  <a:moveTo>
                    <a:pt x="2192" y="330"/>
                  </a:moveTo>
                  <a:lnTo>
                    <a:pt x="2183" y="335"/>
                  </a:lnTo>
                  <a:lnTo>
                    <a:pt x="2172" y="339"/>
                  </a:lnTo>
                  <a:lnTo>
                    <a:pt x="2162" y="341"/>
                  </a:lnTo>
                  <a:lnTo>
                    <a:pt x="2149" y="342"/>
                  </a:lnTo>
                  <a:lnTo>
                    <a:pt x="2141" y="342"/>
                  </a:lnTo>
                  <a:lnTo>
                    <a:pt x="2133" y="341"/>
                  </a:lnTo>
                  <a:lnTo>
                    <a:pt x="2126" y="339"/>
                  </a:lnTo>
                  <a:lnTo>
                    <a:pt x="2119" y="337"/>
                  </a:lnTo>
                  <a:lnTo>
                    <a:pt x="2112" y="333"/>
                  </a:lnTo>
                  <a:lnTo>
                    <a:pt x="2105" y="330"/>
                  </a:lnTo>
                  <a:lnTo>
                    <a:pt x="2099" y="325"/>
                  </a:lnTo>
                  <a:lnTo>
                    <a:pt x="2094" y="319"/>
                  </a:lnTo>
                  <a:lnTo>
                    <a:pt x="2088" y="314"/>
                  </a:lnTo>
                  <a:lnTo>
                    <a:pt x="2083" y="307"/>
                  </a:lnTo>
                  <a:lnTo>
                    <a:pt x="2080" y="299"/>
                  </a:lnTo>
                  <a:lnTo>
                    <a:pt x="2076" y="291"/>
                  </a:lnTo>
                  <a:lnTo>
                    <a:pt x="2073" y="283"/>
                  </a:lnTo>
                  <a:lnTo>
                    <a:pt x="2071" y="272"/>
                  </a:lnTo>
                  <a:lnTo>
                    <a:pt x="2069" y="263"/>
                  </a:lnTo>
                  <a:lnTo>
                    <a:pt x="2068" y="253"/>
                  </a:lnTo>
                  <a:lnTo>
                    <a:pt x="2268" y="253"/>
                  </a:lnTo>
                  <a:lnTo>
                    <a:pt x="2268" y="246"/>
                  </a:lnTo>
                  <a:lnTo>
                    <a:pt x="2268" y="240"/>
                  </a:lnTo>
                  <a:lnTo>
                    <a:pt x="2268" y="224"/>
                  </a:lnTo>
                  <a:lnTo>
                    <a:pt x="2266" y="209"/>
                  </a:lnTo>
                  <a:lnTo>
                    <a:pt x="2264" y="195"/>
                  </a:lnTo>
                  <a:lnTo>
                    <a:pt x="2260" y="181"/>
                  </a:lnTo>
                  <a:lnTo>
                    <a:pt x="2256" y="170"/>
                  </a:lnTo>
                  <a:lnTo>
                    <a:pt x="2250" y="158"/>
                  </a:lnTo>
                  <a:lnTo>
                    <a:pt x="2243" y="148"/>
                  </a:lnTo>
                  <a:lnTo>
                    <a:pt x="2235" y="138"/>
                  </a:lnTo>
                  <a:lnTo>
                    <a:pt x="2226" y="130"/>
                  </a:lnTo>
                  <a:lnTo>
                    <a:pt x="2216" y="122"/>
                  </a:lnTo>
                  <a:lnTo>
                    <a:pt x="2206" y="116"/>
                  </a:lnTo>
                  <a:lnTo>
                    <a:pt x="2196" y="110"/>
                  </a:lnTo>
                  <a:lnTo>
                    <a:pt x="2184" y="107"/>
                  </a:lnTo>
                  <a:lnTo>
                    <a:pt x="2172" y="104"/>
                  </a:lnTo>
                  <a:lnTo>
                    <a:pt x="2160" y="102"/>
                  </a:lnTo>
                  <a:lnTo>
                    <a:pt x="2147" y="102"/>
                  </a:lnTo>
                  <a:lnTo>
                    <a:pt x="2133" y="102"/>
                  </a:lnTo>
                  <a:lnTo>
                    <a:pt x="2120" y="104"/>
                  </a:lnTo>
                  <a:lnTo>
                    <a:pt x="2109" y="107"/>
                  </a:lnTo>
                  <a:lnTo>
                    <a:pt x="2097" y="111"/>
                  </a:lnTo>
                  <a:lnTo>
                    <a:pt x="2086" y="116"/>
                  </a:lnTo>
                  <a:lnTo>
                    <a:pt x="2075" y="123"/>
                  </a:lnTo>
                  <a:lnTo>
                    <a:pt x="2066" y="130"/>
                  </a:lnTo>
                  <a:lnTo>
                    <a:pt x="2057" y="139"/>
                  </a:lnTo>
                  <a:lnTo>
                    <a:pt x="2049" y="148"/>
                  </a:lnTo>
                  <a:lnTo>
                    <a:pt x="2042" y="158"/>
                  </a:lnTo>
                  <a:lnTo>
                    <a:pt x="2036" y="171"/>
                  </a:lnTo>
                  <a:lnTo>
                    <a:pt x="2030" y="184"/>
                  </a:lnTo>
                  <a:lnTo>
                    <a:pt x="2027" y="196"/>
                  </a:lnTo>
                  <a:lnTo>
                    <a:pt x="2024" y="211"/>
                  </a:lnTo>
                  <a:lnTo>
                    <a:pt x="2022" y="226"/>
                  </a:lnTo>
                  <a:lnTo>
                    <a:pt x="2022" y="242"/>
                  </a:lnTo>
                  <a:lnTo>
                    <a:pt x="2022" y="258"/>
                  </a:lnTo>
                  <a:lnTo>
                    <a:pt x="2024" y="273"/>
                  </a:lnTo>
                  <a:lnTo>
                    <a:pt x="2027" y="287"/>
                  </a:lnTo>
                  <a:lnTo>
                    <a:pt x="2030" y="301"/>
                  </a:lnTo>
                  <a:lnTo>
                    <a:pt x="2036" y="312"/>
                  </a:lnTo>
                  <a:lnTo>
                    <a:pt x="2042" y="324"/>
                  </a:lnTo>
                  <a:lnTo>
                    <a:pt x="2049" y="334"/>
                  </a:lnTo>
                  <a:lnTo>
                    <a:pt x="2057" y="344"/>
                  </a:lnTo>
                  <a:lnTo>
                    <a:pt x="2066" y="353"/>
                  </a:lnTo>
                  <a:lnTo>
                    <a:pt x="2075" y="360"/>
                  </a:lnTo>
                  <a:lnTo>
                    <a:pt x="2086" y="365"/>
                  </a:lnTo>
                  <a:lnTo>
                    <a:pt x="2097" y="371"/>
                  </a:lnTo>
                  <a:lnTo>
                    <a:pt x="2109" y="375"/>
                  </a:lnTo>
                  <a:lnTo>
                    <a:pt x="2121" y="377"/>
                  </a:lnTo>
                  <a:lnTo>
                    <a:pt x="2135" y="379"/>
                  </a:lnTo>
                  <a:lnTo>
                    <a:pt x="2149" y="379"/>
                  </a:lnTo>
                  <a:lnTo>
                    <a:pt x="2161" y="379"/>
                  </a:lnTo>
                  <a:lnTo>
                    <a:pt x="2172" y="378"/>
                  </a:lnTo>
                  <a:lnTo>
                    <a:pt x="2183" y="377"/>
                  </a:lnTo>
                  <a:lnTo>
                    <a:pt x="2192" y="373"/>
                  </a:lnTo>
                  <a:lnTo>
                    <a:pt x="2201" y="371"/>
                  </a:lnTo>
                  <a:lnTo>
                    <a:pt x="2211" y="367"/>
                  </a:lnTo>
                  <a:lnTo>
                    <a:pt x="2219" y="362"/>
                  </a:lnTo>
                  <a:lnTo>
                    <a:pt x="2227" y="357"/>
                  </a:lnTo>
                  <a:lnTo>
                    <a:pt x="2234" y="352"/>
                  </a:lnTo>
                  <a:lnTo>
                    <a:pt x="2239" y="345"/>
                  </a:lnTo>
                  <a:lnTo>
                    <a:pt x="2246" y="338"/>
                  </a:lnTo>
                  <a:lnTo>
                    <a:pt x="2251" y="330"/>
                  </a:lnTo>
                  <a:lnTo>
                    <a:pt x="2256" y="322"/>
                  </a:lnTo>
                  <a:lnTo>
                    <a:pt x="2260" y="314"/>
                  </a:lnTo>
                  <a:lnTo>
                    <a:pt x="2264" y="303"/>
                  </a:lnTo>
                  <a:lnTo>
                    <a:pt x="2267" y="294"/>
                  </a:lnTo>
                  <a:lnTo>
                    <a:pt x="2220" y="287"/>
                  </a:lnTo>
                  <a:lnTo>
                    <a:pt x="2214" y="301"/>
                  </a:lnTo>
                  <a:lnTo>
                    <a:pt x="2208" y="312"/>
                  </a:lnTo>
                  <a:lnTo>
                    <a:pt x="2200" y="322"/>
                  </a:lnTo>
                  <a:lnTo>
                    <a:pt x="2192" y="330"/>
                  </a:lnTo>
                  <a:close/>
                  <a:moveTo>
                    <a:pt x="2095" y="159"/>
                  </a:moveTo>
                  <a:lnTo>
                    <a:pt x="2101" y="155"/>
                  </a:lnTo>
                  <a:lnTo>
                    <a:pt x="2106" y="150"/>
                  </a:lnTo>
                  <a:lnTo>
                    <a:pt x="2112" y="147"/>
                  </a:lnTo>
                  <a:lnTo>
                    <a:pt x="2118" y="143"/>
                  </a:lnTo>
                  <a:lnTo>
                    <a:pt x="2125" y="141"/>
                  </a:lnTo>
                  <a:lnTo>
                    <a:pt x="2132" y="140"/>
                  </a:lnTo>
                  <a:lnTo>
                    <a:pt x="2140" y="139"/>
                  </a:lnTo>
                  <a:lnTo>
                    <a:pt x="2147" y="139"/>
                  </a:lnTo>
                  <a:lnTo>
                    <a:pt x="2156" y="139"/>
                  </a:lnTo>
                  <a:lnTo>
                    <a:pt x="2164" y="140"/>
                  </a:lnTo>
                  <a:lnTo>
                    <a:pt x="2171" y="142"/>
                  </a:lnTo>
                  <a:lnTo>
                    <a:pt x="2178" y="145"/>
                  </a:lnTo>
                  <a:lnTo>
                    <a:pt x="2185" y="149"/>
                  </a:lnTo>
                  <a:lnTo>
                    <a:pt x="2192" y="154"/>
                  </a:lnTo>
                  <a:lnTo>
                    <a:pt x="2198" y="158"/>
                  </a:lnTo>
                  <a:lnTo>
                    <a:pt x="2204" y="165"/>
                  </a:lnTo>
                  <a:lnTo>
                    <a:pt x="2209" y="174"/>
                  </a:lnTo>
                  <a:lnTo>
                    <a:pt x="2215" y="186"/>
                  </a:lnTo>
                  <a:lnTo>
                    <a:pt x="2219" y="200"/>
                  </a:lnTo>
                  <a:lnTo>
                    <a:pt x="2221" y="215"/>
                  </a:lnTo>
                  <a:lnTo>
                    <a:pt x="2071" y="215"/>
                  </a:lnTo>
                  <a:lnTo>
                    <a:pt x="2072" y="207"/>
                  </a:lnTo>
                  <a:lnTo>
                    <a:pt x="2073" y="199"/>
                  </a:lnTo>
                  <a:lnTo>
                    <a:pt x="2075" y="191"/>
                  </a:lnTo>
                  <a:lnTo>
                    <a:pt x="2079" y="184"/>
                  </a:lnTo>
                  <a:lnTo>
                    <a:pt x="2081" y="177"/>
                  </a:lnTo>
                  <a:lnTo>
                    <a:pt x="2086" y="171"/>
                  </a:lnTo>
                  <a:lnTo>
                    <a:pt x="2090" y="165"/>
                  </a:lnTo>
                  <a:lnTo>
                    <a:pt x="2095" y="159"/>
                  </a:lnTo>
                  <a:close/>
                  <a:moveTo>
                    <a:pt x="2369" y="375"/>
                  </a:moveTo>
                  <a:lnTo>
                    <a:pt x="2369" y="234"/>
                  </a:lnTo>
                  <a:lnTo>
                    <a:pt x="2370" y="220"/>
                  </a:lnTo>
                  <a:lnTo>
                    <a:pt x="2371" y="207"/>
                  </a:lnTo>
                  <a:lnTo>
                    <a:pt x="2374" y="194"/>
                  </a:lnTo>
                  <a:lnTo>
                    <a:pt x="2377" y="181"/>
                  </a:lnTo>
                  <a:lnTo>
                    <a:pt x="2381" y="174"/>
                  </a:lnTo>
                  <a:lnTo>
                    <a:pt x="2384" y="168"/>
                  </a:lnTo>
                  <a:lnTo>
                    <a:pt x="2389" y="162"/>
                  </a:lnTo>
                  <a:lnTo>
                    <a:pt x="2395" y="157"/>
                  </a:lnTo>
                  <a:lnTo>
                    <a:pt x="2400" y="154"/>
                  </a:lnTo>
                  <a:lnTo>
                    <a:pt x="2406" y="150"/>
                  </a:lnTo>
                  <a:lnTo>
                    <a:pt x="2414" y="149"/>
                  </a:lnTo>
                  <a:lnTo>
                    <a:pt x="2421" y="148"/>
                  </a:lnTo>
                  <a:lnTo>
                    <a:pt x="2429" y="149"/>
                  </a:lnTo>
                  <a:lnTo>
                    <a:pt x="2437" y="150"/>
                  </a:lnTo>
                  <a:lnTo>
                    <a:pt x="2445" y="154"/>
                  </a:lnTo>
                  <a:lnTo>
                    <a:pt x="2454" y="157"/>
                  </a:lnTo>
                  <a:lnTo>
                    <a:pt x="2470" y="116"/>
                  </a:lnTo>
                  <a:lnTo>
                    <a:pt x="2458" y="109"/>
                  </a:lnTo>
                  <a:lnTo>
                    <a:pt x="2447" y="105"/>
                  </a:lnTo>
                  <a:lnTo>
                    <a:pt x="2435" y="102"/>
                  </a:lnTo>
                  <a:lnTo>
                    <a:pt x="2423" y="102"/>
                  </a:lnTo>
                  <a:lnTo>
                    <a:pt x="2415" y="102"/>
                  </a:lnTo>
                  <a:lnTo>
                    <a:pt x="2408" y="104"/>
                  </a:lnTo>
                  <a:lnTo>
                    <a:pt x="2400" y="107"/>
                  </a:lnTo>
                  <a:lnTo>
                    <a:pt x="2395" y="111"/>
                  </a:lnTo>
                  <a:lnTo>
                    <a:pt x="2388" y="116"/>
                  </a:lnTo>
                  <a:lnTo>
                    <a:pt x="2381" y="124"/>
                  </a:lnTo>
                  <a:lnTo>
                    <a:pt x="2373" y="135"/>
                  </a:lnTo>
                  <a:lnTo>
                    <a:pt x="2364" y="148"/>
                  </a:lnTo>
                  <a:lnTo>
                    <a:pt x="2364" y="107"/>
                  </a:lnTo>
                  <a:lnTo>
                    <a:pt x="2324" y="107"/>
                  </a:lnTo>
                  <a:lnTo>
                    <a:pt x="2324" y="375"/>
                  </a:lnTo>
                  <a:lnTo>
                    <a:pt x="2369" y="375"/>
                  </a:lnTo>
                  <a:close/>
                  <a:moveTo>
                    <a:pt x="2682" y="375"/>
                  </a:moveTo>
                  <a:lnTo>
                    <a:pt x="2729" y="375"/>
                  </a:lnTo>
                  <a:lnTo>
                    <a:pt x="2726" y="367"/>
                  </a:lnTo>
                  <a:lnTo>
                    <a:pt x="2722" y="358"/>
                  </a:lnTo>
                  <a:lnTo>
                    <a:pt x="2720" y="350"/>
                  </a:lnTo>
                  <a:lnTo>
                    <a:pt x="2717" y="341"/>
                  </a:lnTo>
                  <a:lnTo>
                    <a:pt x="2716" y="331"/>
                  </a:lnTo>
                  <a:lnTo>
                    <a:pt x="2715" y="314"/>
                  </a:lnTo>
                  <a:lnTo>
                    <a:pt x="2715" y="291"/>
                  </a:lnTo>
                  <a:lnTo>
                    <a:pt x="2715" y="262"/>
                  </a:lnTo>
                  <a:lnTo>
                    <a:pt x="2715" y="202"/>
                  </a:lnTo>
                  <a:lnTo>
                    <a:pt x="2715" y="188"/>
                  </a:lnTo>
                  <a:lnTo>
                    <a:pt x="2714" y="177"/>
                  </a:lnTo>
                  <a:lnTo>
                    <a:pt x="2714" y="168"/>
                  </a:lnTo>
                  <a:lnTo>
                    <a:pt x="2713" y="161"/>
                  </a:lnTo>
                  <a:lnTo>
                    <a:pt x="2710" y="151"/>
                  </a:lnTo>
                  <a:lnTo>
                    <a:pt x="2707" y="143"/>
                  </a:lnTo>
                  <a:lnTo>
                    <a:pt x="2704" y="136"/>
                  </a:lnTo>
                  <a:lnTo>
                    <a:pt x="2699" y="130"/>
                  </a:lnTo>
                  <a:lnTo>
                    <a:pt x="2693" y="124"/>
                  </a:lnTo>
                  <a:lnTo>
                    <a:pt x="2685" y="118"/>
                  </a:lnTo>
                  <a:lnTo>
                    <a:pt x="2677" y="113"/>
                  </a:lnTo>
                  <a:lnTo>
                    <a:pt x="2666" y="110"/>
                  </a:lnTo>
                  <a:lnTo>
                    <a:pt x="2655" y="105"/>
                  </a:lnTo>
                  <a:lnTo>
                    <a:pt x="2642" y="103"/>
                  </a:lnTo>
                  <a:lnTo>
                    <a:pt x="2627" y="102"/>
                  </a:lnTo>
                  <a:lnTo>
                    <a:pt x="2611" y="102"/>
                  </a:lnTo>
                  <a:lnTo>
                    <a:pt x="2594" y="102"/>
                  </a:lnTo>
                  <a:lnTo>
                    <a:pt x="2579" y="104"/>
                  </a:lnTo>
                  <a:lnTo>
                    <a:pt x="2564" y="107"/>
                  </a:lnTo>
                  <a:lnTo>
                    <a:pt x="2550" y="111"/>
                  </a:lnTo>
                  <a:lnTo>
                    <a:pt x="2537" y="116"/>
                  </a:lnTo>
                  <a:lnTo>
                    <a:pt x="2526" y="123"/>
                  </a:lnTo>
                  <a:lnTo>
                    <a:pt x="2517" y="130"/>
                  </a:lnTo>
                  <a:lnTo>
                    <a:pt x="2509" y="138"/>
                  </a:lnTo>
                  <a:lnTo>
                    <a:pt x="2503" y="147"/>
                  </a:lnTo>
                  <a:lnTo>
                    <a:pt x="2498" y="158"/>
                  </a:lnTo>
                  <a:lnTo>
                    <a:pt x="2493" y="170"/>
                  </a:lnTo>
                  <a:lnTo>
                    <a:pt x="2489" y="184"/>
                  </a:lnTo>
                  <a:lnTo>
                    <a:pt x="2533" y="189"/>
                  </a:lnTo>
                  <a:lnTo>
                    <a:pt x="2538" y="177"/>
                  </a:lnTo>
                  <a:lnTo>
                    <a:pt x="2543" y="165"/>
                  </a:lnTo>
                  <a:lnTo>
                    <a:pt x="2550" y="157"/>
                  </a:lnTo>
                  <a:lnTo>
                    <a:pt x="2557" y="150"/>
                  </a:lnTo>
                  <a:lnTo>
                    <a:pt x="2566" y="146"/>
                  </a:lnTo>
                  <a:lnTo>
                    <a:pt x="2576" y="142"/>
                  </a:lnTo>
                  <a:lnTo>
                    <a:pt x="2589" y="140"/>
                  </a:lnTo>
                  <a:lnTo>
                    <a:pt x="2604" y="139"/>
                  </a:lnTo>
                  <a:lnTo>
                    <a:pt x="2620" y="140"/>
                  </a:lnTo>
                  <a:lnTo>
                    <a:pt x="2634" y="142"/>
                  </a:lnTo>
                  <a:lnTo>
                    <a:pt x="2641" y="145"/>
                  </a:lnTo>
                  <a:lnTo>
                    <a:pt x="2646" y="148"/>
                  </a:lnTo>
                  <a:lnTo>
                    <a:pt x="2651" y="150"/>
                  </a:lnTo>
                  <a:lnTo>
                    <a:pt x="2656" y="155"/>
                  </a:lnTo>
                  <a:lnTo>
                    <a:pt x="2660" y="157"/>
                  </a:lnTo>
                  <a:lnTo>
                    <a:pt x="2662" y="161"/>
                  </a:lnTo>
                  <a:lnTo>
                    <a:pt x="2664" y="165"/>
                  </a:lnTo>
                  <a:lnTo>
                    <a:pt x="2665" y="170"/>
                  </a:lnTo>
                  <a:lnTo>
                    <a:pt x="2668" y="180"/>
                  </a:lnTo>
                  <a:lnTo>
                    <a:pt x="2669" y="193"/>
                  </a:lnTo>
                  <a:lnTo>
                    <a:pt x="2669" y="197"/>
                  </a:lnTo>
                  <a:lnTo>
                    <a:pt x="2669" y="204"/>
                  </a:lnTo>
                  <a:lnTo>
                    <a:pt x="2654" y="209"/>
                  </a:lnTo>
                  <a:lnTo>
                    <a:pt x="2635" y="214"/>
                  </a:lnTo>
                  <a:lnTo>
                    <a:pt x="2613" y="217"/>
                  </a:lnTo>
                  <a:lnTo>
                    <a:pt x="2587" y="220"/>
                  </a:lnTo>
                  <a:lnTo>
                    <a:pt x="2575" y="222"/>
                  </a:lnTo>
                  <a:lnTo>
                    <a:pt x="2564" y="224"/>
                  </a:lnTo>
                  <a:lnTo>
                    <a:pt x="2554" y="225"/>
                  </a:lnTo>
                  <a:lnTo>
                    <a:pt x="2546" y="227"/>
                  </a:lnTo>
                  <a:lnTo>
                    <a:pt x="2538" y="230"/>
                  </a:lnTo>
                  <a:lnTo>
                    <a:pt x="2530" y="233"/>
                  </a:lnTo>
                  <a:lnTo>
                    <a:pt x="2522" y="238"/>
                  </a:lnTo>
                  <a:lnTo>
                    <a:pt x="2514" y="242"/>
                  </a:lnTo>
                  <a:lnTo>
                    <a:pt x="2507" y="247"/>
                  </a:lnTo>
                  <a:lnTo>
                    <a:pt x="2501" y="254"/>
                  </a:lnTo>
                  <a:lnTo>
                    <a:pt x="2495" y="261"/>
                  </a:lnTo>
                  <a:lnTo>
                    <a:pt x="2491" y="268"/>
                  </a:lnTo>
                  <a:lnTo>
                    <a:pt x="2486" y="276"/>
                  </a:lnTo>
                  <a:lnTo>
                    <a:pt x="2484" y="285"/>
                  </a:lnTo>
                  <a:lnTo>
                    <a:pt x="2483" y="294"/>
                  </a:lnTo>
                  <a:lnTo>
                    <a:pt x="2481" y="303"/>
                  </a:lnTo>
                  <a:lnTo>
                    <a:pt x="2481" y="311"/>
                  </a:lnTo>
                  <a:lnTo>
                    <a:pt x="2483" y="319"/>
                  </a:lnTo>
                  <a:lnTo>
                    <a:pt x="2485" y="327"/>
                  </a:lnTo>
                  <a:lnTo>
                    <a:pt x="2487" y="334"/>
                  </a:lnTo>
                  <a:lnTo>
                    <a:pt x="2491" y="340"/>
                  </a:lnTo>
                  <a:lnTo>
                    <a:pt x="2495" y="347"/>
                  </a:lnTo>
                  <a:lnTo>
                    <a:pt x="2500" y="353"/>
                  </a:lnTo>
                  <a:lnTo>
                    <a:pt x="2506" y="358"/>
                  </a:lnTo>
                  <a:lnTo>
                    <a:pt x="2511" y="363"/>
                  </a:lnTo>
                  <a:lnTo>
                    <a:pt x="2518" y="368"/>
                  </a:lnTo>
                  <a:lnTo>
                    <a:pt x="2526" y="371"/>
                  </a:lnTo>
                  <a:lnTo>
                    <a:pt x="2535" y="375"/>
                  </a:lnTo>
                  <a:lnTo>
                    <a:pt x="2543" y="377"/>
                  </a:lnTo>
                  <a:lnTo>
                    <a:pt x="2553" y="378"/>
                  </a:lnTo>
                  <a:lnTo>
                    <a:pt x="2562" y="379"/>
                  </a:lnTo>
                  <a:lnTo>
                    <a:pt x="2574" y="379"/>
                  </a:lnTo>
                  <a:lnTo>
                    <a:pt x="2587" y="379"/>
                  </a:lnTo>
                  <a:lnTo>
                    <a:pt x="2599" y="377"/>
                  </a:lnTo>
                  <a:lnTo>
                    <a:pt x="2612" y="375"/>
                  </a:lnTo>
                  <a:lnTo>
                    <a:pt x="2624" y="371"/>
                  </a:lnTo>
                  <a:lnTo>
                    <a:pt x="2635" y="365"/>
                  </a:lnTo>
                  <a:lnTo>
                    <a:pt x="2648" y="358"/>
                  </a:lnTo>
                  <a:lnTo>
                    <a:pt x="2660" y="350"/>
                  </a:lnTo>
                  <a:lnTo>
                    <a:pt x="2672" y="340"/>
                  </a:lnTo>
                  <a:lnTo>
                    <a:pt x="2673" y="350"/>
                  </a:lnTo>
                  <a:lnTo>
                    <a:pt x="2676" y="358"/>
                  </a:lnTo>
                  <a:lnTo>
                    <a:pt x="2678" y="367"/>
                  </a:lnTo>
                  <a:lnTo>
                    <a:pt x="2682" y="375"/>
                  </a:lnTo>
                  <a:close/>
                  <a:moveTo>
                    <a:pt x="2669" y="257"/>
                  </a:moveTo>
                  <a:lnTo>
                    <a:pt x="2669" y="271"/>
                  </a:lnTo>
                  <a:lnTo>
                    <a:pt x="2666" y="283"/>
                  </a:lnTo>
                  <a:lnTo>
                    <a:pt x="2664" y="293"/>
                  </a:lnTo>
                  <a:lnTo>
                    <a:pt x="2661" y="301"/>
                  </a:lnTo>
                  <a:lnTo>
                    <a:pt x="2656" y="311"/>
                  </a:lnTo>
                  <a:lnTo>
                    <a:pt x="2649" y="319"/>
                  </a:lnTo>
                  <a:lnTo>
                    <a:pt x="2641" y="326"/>
                  </a:lnTo>
                  <a:lnTo>
                    <a:pt x="2631" y="333"/>
                  </a:lnTo>
                  <a:lnTo>
                    <a:pt x="2620" y="338"/>
                  </a:lnTo>
                  <a:lnTo>
                    <a:pt x="2610" y="341"/>
                  </a:lnTo>
                  <a:lnTo>
                    <a:pt x="2597" y="344"/>
                  </a:lnTo>
                  <a:lnTo>
                    <a:pt x="2584" y="345"/>
                  </a:lnTo>
                  <a:lnTo>
                    <a:pt x="2572" y="344"/>
                  </a:lnTo>
                  <a:lnTo>
                    <a:pt x="2561" y="341"/>
                  </a:lnTo>
                  <a:lnTo>
                    <a:pt x="2552" y="338"/>
                  </a:lnTo>
                  <a:lnTo>
                    <a:pt x="2544" y="332"/>
                  </a:lnTo>
                  <a:lnTo>
                    <a:pt x="2538" y="326"/>
                  </a:lnTo>
                  <a:lnTo>
                    <a:pt x="2533" y="318"/>
                  </a:lnTo>
                  <a:lnTo>
                    <a:pt x="2531" y="311"/>
                  </a:lnTo>
                  <a:lnTo>
                    <a:pt x="2530" y="302"/>
                  </a:lnTo>
                  <a:lnTo>
                    <a:pt x="2530" y="296"/>
                  </a:lnTo>
                  <a:lnTo>
                    <a:pt x="2531" y="291"/>
                  </a:lnTo>
                  <a:lnTo>
                    <a:pt x="2533" y="286"/>
                  </a:lnTo>
                  <a:lnTo>
                    <a:pt x="2537" y="281"/>
                  </a:lnTo>
                  <a:lnTo>
                    <a:pt x="2540" y="277"/>
                  </a:lnTo>
                  <a:lnTo>
                    <a:pt x="2544" y="272"/>
                  </a:lnTo>
                  <a:lnTo>
                    <a:pt x="2548" y="269"/>
                  </a:lnTo>
                  <a:lnTo>
                    <a:pt x="2554" y="266"/>
                  </a:lnTo>
                  <a:lnTo>
                    <a:pt x="2561" y="264"/>
                  </a:lnTo>
                  <a:lnTo>
                    <a:pt x="2570" y="262"/>
                  </a:lnTo>
                  <a:lnTo>
                    <a:pt x="2581" y="260"/>
                  </a:lnTo>
                  <a:lnTo>
                    <a:pt x="2595" y="257"/>
                  </a:lnTo>
                  <a:lnTo>
                    <a:pt x="2618" y="254"/>
                  </a:lnTo>
                  <a:lnTo>
                    <a:pt x="2638" y="249"/>
                  </a:lnTo>
                  <a:lnTo>
                    <a:pt x="2655" y="245"/>
                  </a:lnTo>
                  <a:lnTo>
                    <a:pt x="2669" y="240"/>
                  </a:lnTo>
                  <a:lnTo>
                    <a:pt x="2669" y="257"/>
                  </a:lnTo>
                  <a:close/>
                  <a:moveTo>
                    <a:pt x="2864" y="335"/>
                  </a:moveTo>
                  <a:lnTo>
                    <a:pt x="2855" y="334"/>
                  </a:lnTo>
                  <a:lnTo>
                    <a:pt x="2848" y="332"/>
                  </a:lnTo>
                  <a:lnTo>
                    <a:pt x="2844" y="329"/>
                  </a:lnTo>
                  <a:lnTo>
                    <a:pt x="2841" y="323"/>
                  </a:lnTo>
                  <a:lnTo>
                    <a:pt x="2839" y="315"/>
                  </a:lnTo>
                  <a:lnTo>
                    <a:pt x="2838" y="299"/>
                  </a:lnTo>
                  <a:lnTo>
                    <a:pt x="2838" y="142"/>
                  </a:lnTo>
                  <a:lnTo>
                    <a:pt x="2884" y="142"/>
                  </a:lnTo>
                  <a:lnTo>
                    <a:pt x="2884" y="107"/>
                  </a:lnTo>
                  <a:lnTo>
                    <a:pt x="2838" y="107"/>
                  </a:lnTo>
                  <a:lnTo>
                    <a:pt x="2838" y="13"/>
                  </a:lnTo>
                  <a:lnTo>
                    <a:pt x="2793" y="41"/>
                  </a:lnTo>
                  <a:lnTo>
                    <a:pt x="2793" y="107"/>
                  </a:lnTo>
                  <a:lnTo>
                    <a:pt x="2759" y="107"/>
                  </a:lnTo>
                  <a:lnTo>
                    <a:pt x="2759" y="142"/>
                  </a:lnTo>
                  <a:lnTo>
                    <a:pt x="2793" y="142"/>
                  </a:lnTo>
                  <a:lnTo>
                    <a:pt x="2793" y="296"/>
                  </a:lnTo>
                  <a:lnTo>
                    <a:pt x="2793" y="315"/>
                  </a:lnTo>
                  <a:lnTo>
                    <a:pt x="2794" y="330"/>
                  </a:lnTo>
                  <a:lnTo>
                    <a:pt x="2796" y="341"/>
                  </a:lnTo>
                  <a:lnTo>
                    <a:pt x="2798" y="349"/>
                  </a:lnTo>
                  <a:lnTo>
                    <a:pt x="2802" y="355"/>
                  </a:lnTo>
                  <a:lnTo>
                    <a:pt x="2805" y="361"/>
                  </a:lnTo>
                  <a:lnTo>
                    <a:pt x="2811" y="365"/>
                  </a:lnTo>
                  <a:lnTo>
                    <a:pt x="2817" y="370"/>
                  </a:lnTo>
                  <a:lnTo>
                    <a:pt x="2825" y="373"/>
                  </a:lnTo>
                  <a:lnTo>
                    <a:pt x="2833" y="376"/>
                  </a:lnTo>
                  <a:lnTo>
                    <a:pt x="2844" y="377"/>
                  </a:lnTo>
                  <a:lnTo>
                    <a:pt x="2855" y="378"/>
                  </a:lnTo>
                  <a:lnTo>
                    <a:pt x="2871" y="377"/>
                  </a:lnTo>
                  <a:lnTo>
                    <a:pt x="2890" y="373"/>
                  </a:lnTo>
                  <a:lnTo>
                    <a:pt x="2884" y="334"/>
                  </a:lnTo>
                  <a:lnTo>
                    <a:pt x="2872" y="335"/>
                  </a:lnTo>
                  <a:lnTo>
                    <a:pt x="2864" y="335"/>
                  </a:lnTo>
                  <a:close/>
                  <a:moveTo>
                    <a:pt x="2974" y="57"/>
                  </a:moveTo>
                  <a:lnTo>
                    <a:pt x="2974" y="5"/>
                  </a:lnTo>
                  <a:lnTo>
                    <a:pt x="2929" y="5"/>
                  </a:lnTo>
                  <a:lnTo>
                    <a:pt x="2929" y="57"/>
                  </a:lnTo>
                  <a:lnTo>
                    <a:pt x="2974" y="57"/>
                  </a:lnTo>
                  <a:close/>
                  <a:moveTo>
                    <a:pt x="2974" y="375"/>
                  </a:moveTo>
                  <a:lnTo>
                    <a:pt x="2974" y="107"/>
                  </a:lnTo>
                  <a:lnTo>
                    <a:pt x="2929" y="107"/>
                  </a:lnTo>
                  <a:lnTo>
                    <a:pt x="2929" y="375"/>
                  </a:lnTo>
                  <a:lnTo>
                    <a:pt x="2974" y="375"/>
                  </a:lnTo>
                  <a:close/>
                  <a:moveTo>
                    <a:pt x="3061" y="344"/>
                  </a:moveTo>
                  <a:lnTo>
                    <a:pt x="3070" y="353"/>
                  </a:lnTo>
                  <a:lnTo>
                    <a:pt x="3080" y="360"/>
                  </a:lnTo>
                  <a:lnTo>
                    <a:pt x="3090" y="365"/>
                  </a:lnTo>
                  <a:lnTo>
                    <a:pt x="3102" y="371"/>
                  </a:lnTo>
                  <a:lnTo>
                    <a:pt x="3113" y="375"/>
                  </a:lnTo>
                  <a:lnTo>
                    <a:pt x="3126" y="377"/>
                  </a:lnTo>
                  <a:lnTo>
                    <a:pt x="3139" y="379"/>
                  </a:lnTo>
                  <a:lnTo>
                    <a:pt x="3153" y="379"/>
                  </a:lnTo>
                  <a:lnTo>
                    <a:pt x="3170" y="379"/>
                  </a:lnTo>
                  <a:lnTo>
                    <a:pt x="3186" y="376"/>
                  </a:lnTo>
                  <a:lnTo>
                    <a:pt x="3202" y="370"/>
                  </a:lnTo>
                  <a:lnTo>
                    <a:pt x="3217" y="363"/>
                  </a:lnTo>
                  <a:lnTo>
                    <a:pt x="3224" y="358"/>
                  </a:lnTo>
                  <a:lnTo>
                    <a:pt x="3231" y="354"/>
                  </a:lnTo>
                  <a:lnTo>
                    <a:pt x="3238" y="349"/>
                  </a:lnTo>
                  <a:lnTo>
                    <a:pt x="3244" y="344"/>
                  </a:lnTo>
                  <a:lnTo>
                    <a:pt x="3249" y="338"/>
                  </a:lnTo>
                  <a:lnTo>
                    <a:pt x="3254" y="332"/>
                  </a:lnTo>
                  <a:lnTo>
                    <a:pt x="3258" y="325"/>
                  </a:lnTo>
                  <a:lnTo>
                    <a:pt x="3262" y="317"/>
                  </a:lnTo>
                  <a:lnTo>
                    <a:pt x="3266" y="310"/>
                  </a:lnTo>
                  <a:lnTo>
                    <a:pt x="3269" y="301"/>
                  </a:lnTo>
                  <a:lnTo>
                    <a:pt x="3272" y="293"/>
                  </a:lnTo>
                  <a:lnTo>
                    <a:pt x="3274" y="283"/>
                  </a:lnTo>
                  <a:lnTo>
                    <a:pt x="3277" y="261"/>
                  </a:lnTo>
                  <a:lnTo>
                    <a:pt x="3277" y="237"/>
                  </a:lnTo>
                  <a:lnTo>
                    <a:pt x="3277" y="222"/>
                  </a:lnTo>
                  <a:lnTo>
                    <a:pt x="3276" y="207"/>
                  </a:lnTo>
                  <a:lnTo>
                    <a:pt x="3273" y="193"/>
                  </a:lnTo>
                  <a:lnTo>
                    <a:pt x="3269" y="180"/>
                  </a:lnTo>
                  <a:lnTo>
                    <a:pt x="3264" y="169"/>
                  </a:lnTo>
                  <a:lnTo>
                    <a:pt x="3258" y="157"/>
                  </a:lnTo>
                  <a:lnTo>
                    <a:pt x="3251" y="147"/>
                  </a:lnTo>
                  <a:lnTo>
                    <a:pt x="3243" y="138"/>
                  </a:lnTo>
                  <a:lnTo>
                    <a:pt x="3234" y="128"/>
                  </a:lnTo>
                  <a:lnTo>
                    <a:pt x="3224" y="122"/>
                  </a:lnTo>
                  <a:lnTo>
                    <a:pt x="3214" y="116"/>
                  </a:lnTo>
                  <a:lnTo>
                    <a:pt x="3202" y="110"/>
                  </a:lnTo>
                  <a:lnTo>
                    <a:pt x="3191" y="107"/>
                  </a:lnTo>
                  <a:lnTo>
                    <a:pt x="3179" y="103"/>
                  </a:lnTo>
                  <a:lnTo>
                    <a:pt x="3166" y="102"/>
                  </a:lnTo>
                  <a:lnTo>
                    <a:pt x="3153" y="102"/>
                  </a:lnTo>
                  <a:lnTo>
                    <a:pt x="3140" y="102"/>
                  </a:lnTo>
                  <a:lnTo>
                    <a:pt x="3128" y="103"/>
                  </a:lnTo>
                  <a:lnTo>
                    <a:pt x="3117" y="105"/>
                  </a:lnTo>
                  <a:lnTo>
                    <a:pt x="3106" y="109"/>
                  </a:lnTo>
                  <a:lnTo>
                    <a:pt x="3096" y="113"/>
                  </a:lnTo>
                  <a:lnTo>
                    <a:pt x="3087" y="118"/>
                  </a:lnTo>
                  <a:lnTo>
                    <a:pt x="3077" y="124"/>
                  </a:lnTo>
                  <a:lnTo>
                    <a:pt x="3068" y="131"/>
                  </a:lnTo>
                  <a:lnTo>
                    <a:pt x="3059" y="141"/>
                  </a:lnTo>
                  <a:lnTo>
                    <a:pt x="3050" y="151"/>
                  </a:lnTo>
                  <a:lnTo>
                    <a:pt x="3043" y="163"/>
                  </a:lnTo>
                  <a:lnTo>
                    <a:pt x="3037" y="177"/>
                  </a:lnTo>
                  <a:lnTo>
                    <a:pt x="3032" y="191"/>
                  </a:lnTo>
                  <a:lnTo>
                    <a:pt x="3029" y="205"/>
                  </a:lnTo>
                  <a:lnTo>
                    <a:pt x="3028" y="223"/>
                  </a:lnTo>
                  <a:lnTo>
                    <a:pt x="3026" y="240"/>
                  </a:lnTo>
                  <a:lnTo>
                    <a:pt x="3028" y="257"/>
                  </a:lnTo>
                  <a:lnTo>
                    <a:pt x="3029" y="272"/>
                  </a:lnTo>
                  <a:lnTo>
                    <a:pt x="3031" y="287"/>
                  </a:lnTo>
                  <a:lnTo>
                    <a:pt x="3036" y="300"/>
                  </a:lnTo>
                  <a:lnTo>
                    <a:pt x="3040" y="312"/>
                  </a:lnTo>
                  <a:lnTo>
                    <a:pt x="3046" y="324"/>
                  </a:lnTo>
                  <a:lnTo>
                    <a:pt x="3053" y="334"/>
                  </a:lnTo>
                  <a:lnTo>
                    <a:pt x="3061" y="344"/>
                  </a:lnTo>
                  <a:close/>
                  <a:moveTo>
                    <a:pt x="3096" y="164"/>
                  </a:moveTo>
                  <a:lnTo>
                    <a:pt x="3102" y="158"/>
                  </a:lnTo>
                  <a:lnTo>
                    <a:pt x="3107" y="153"/>
                  </a:lnTo>
                  <a:lnTo>
                    <a:pt x="3114" y="149"/>
                  </a:lnTo>
                  <a:lnTo>
                    <a:pt x="3121" y="146"/>
                  </a:lnTo>
                  <a:lnTo>
                    <a:pt x="3128" y="142"/>
                  </a:lnTo>
                  <a:lnTo>
                    <a:pt x="3136" y="140"/>
                  </a:lnTo>
                  <a:lnTo>
                    <a:pt x="3144" y="139"/>
                  </a:lnTo>
                  <a:lnTo>
                    <a:pt x="3153" y="139"/>
                  </a:lnTo>
                  <a:lnTo>
                    <a:pt x="3161" y="139"/>
                  </a:lnTo>
                  <a:lnTo>
                    <a:pt x="3169" y="140"/>
                  </a:lnTo>
                  <a:lnTo>
                    <a:pt x="3176" y="142"/>
                  </a:lnTo>
                  <a:lnTo>
                    <a:pt x="3184" y="146"/>
                  </a:lnTo>
                  <a:lnTo>
                    <a:pt x="3191" y="149"/>
                  </a:lnTo>
                  <a:lnTo>
                    <a:pt x="3196" y="153"/>
                  </a:lnTo>
                  <a:lnTo>
                    <a:pt x="3202" y="158"/>
                  </a:lnTo>
                  <a:lnTo>
                    <a:pt x="3209" y="164"/>
                  </a:lnTo>
                  <a:lnTo>
                    <a:pt x="3214" y="171"/>
                  </a:lnTo>
                  <a:lnTo>
                    <a:pt x="3218" y="178"/>
                  </a:lnTo>
                  <a:lnTo>
                    <a:pt x="3222" y="187"/>
                  </a:lnTo>
                  <a:lnTo>
                    <a:pt x="3225" y="195"/>
                  </a:lnTo>
                  <a:lnTo>
                    <a:pt x="3228" y="205"/>
                  </a:lnTo>
                  <a:lnTo>
                    <a:pt x="3230" y="216"/>
                  </a:lnTo>
                  <a:lnTo>
                    <a:pt x="3231" y="227"/>
                  </a:lnTo>
                  <a:lnTo>
                    <a:pt x="3231" y="239"/>
                  </a:lnTo>
                  <a:lnTo>
                    <a:pt x="3231" y="252"/>
                  </a:lnTo>
                  <a:lnTo>
                    <a:pt x="3230" y="264"/>
                  </a:lnTo>
                  <a:lnTo>
                    <a:pt x="3228" y="275"/>
                  </a:lnTo>
                  <a:lnTo>
                    <a:pt x="3225" y="285"/>
                  </a:lnTo>
                  <a:lnTo>
                    <a:pt x="3222" y="294"/>
                  </a:lnTo>
                  <a:lnTo>
                    <a:pt x="3218" y="302"/>
                  </a:lnTo>
                  <a:lnTo>
                    <a:pt x="3214" y="310"/>
                  </a:lnTo>
                  <a:lnTo>
                    <a:pt x="3209" y="317"/>
                  </a:lnTo>
                  <a:lnTo>
                    <a:pt x="3202" y="323"/>
                  </a:lnTo>
                  <a:lnTo>
                    <a:pt x="3196" y="329"/>
                  </a:lnTo>
                  <a:lnTo>
                    <a:pt x="3191" y="332"/>
                  </a:lnTo>
                  <a:lnTo>
                    <a:pt x="3184" y="337"/>
                  </a:lnTo>
                  <a:lnTo>
                    <a:pt x="3176" y="339"/>
                  </a:lnTo>
                  <a:lnTo>
                    <a:pt x="3169" y="341"/>
                  </a:lnTo>
                  <a:lnTo>
                    <a:pt x="3161" y="342"/>
                  </a:lnTo>
                  <a:lnTo>
                    <a:pt x="3153" y="342"/>
                  </a:lnTo>
                  <a:lnTo>
                    <a:pt x="3144" y="342"/>
                  </a:lnTo>
                  <a:lnTo>
                    <a:pt x="3136" y="341"/>
                  </a:lnTo>
                  <a:lnTo>
                    <a:pt x="3128" y="339"/>
                  </a:lnTo>
                  <a:lnTo>
                    <a:pt x="3121" y="337"/>
                  </a:lnTo>
                  <a:lnTo>
                    <a:pt x="3114" y="333"/>
                  </a:lnTo>
                  <a:lnTo>
                    <a:pt x="3107" y="329"/>
                  </a:lnTo>
                  <a:lnTo>
                    <a:pt x="3102" y="323"/>
                  </a:lnTo>
                  <a:lnTo>
                    <a:pt x="3096" y="317"/>
                  </a:lnTo>
                  <a:lnTo>
                    <a:pt x="3090" y="310"/>
                  </a:lnTo>
                  <a:lnTo>
                    <a:pt x="3085" y="303"/>
                  </a:lnTo>
                  <a:lnTo>
                    <a:pt x="3082" y="295"/>
                  </a:lnTo>
                  <a:lnTo>
                    <a:pt x="3078" y="286"/>
                  </a:lnTo>
                  <a:lnTo>
                    <a:pt x="3076" y="276"/>
                  </a:lnTo>
                  <a:lnTo>
                    <a:pt x="3075" y="264"/>
                  </a:lnTo>
                  <a:lnTo>
                    <a:pt x="3074" y="253"/>
                  </a:lnTo>
                  <a:lnTo>
                    <a:pt x="3073" y="241"/>
                  </a:lnTo>
                  <a:lnTo>
                    <a:pt x="3074" y="228"/>
                  </a:lnTo>
                  <a:lnTo>
                    <a:pt x="3075" y="217"/>
                  </a:lnTo>
                  <a:lnTo>
                    <a:pt x="3076" y="207"/>
                  </a:lnTo>
                  <a:lnTo>
                    <a:pt x="3078" y="196"/>
                  </a:lnTo>
                  <a:lnTo>
                    <a:pt x="3082" y="187"/>
                  </a:lnTo>
                  <a:lnTo>
                    <a:pt x="3085" y="179"/>
                  </a:lnTo>
                  <a:lnTo>
                    <a:pt x="3090" y="171"/>
                  </a:lnTo>
                  <a:lnTo>
                    <a:pt x="3096" y="164"/>
                  </a:lnTo>
                  <a:close/>
                  <a:moveTo>
                    <a:pt x="3377" y="375"/>
                  </a:moveTo>
                  <a:lnTo>
                    <a:pt x="3377" y="228"/>
                  </a:lnTo>
                  <a:lnTo>
                    <a:pt x="3377" y="216"/>
                  </a:lnTo>
                  <a:lnTo>
                    <a:pt x="3378" y="204"/>
                  </a:lnTo>
                  <a:lnTo>
                    <a:pt x="3379" y="194"/>
                  </a:lnTo>
                  <a:lnTo>
                    <a:pt x="3383" y="185"/>
                  </a:lnTo>
                  <a:lnTo>
                    <a:pt x="3385" y="177"/>
                  </a:lnTo>
                  <a:lnTo>
                    <a:pt x="3389" y="170"/>
                  </a:lnTo>
                  <a:lnTo>
                    <a:pt x="3393" y="164"/>
                  </a:lnTo>
                  <a:lnTo>
                    <a:pt x="3398" y="159"/>
                  </a:lnTo>
                  <a:lnTo>
                    <a:pt x="3404" y="155"/>
                  </a:lnTo>
                  <a:lnTo>
                    <a:pt x="3409" y="151"/>
                  </a:lnTo>
                  <a:lnTo>
                    <a:pt x="3415" y="148"/>
                  </a:lnTo>
                  <a:lnTo>
                    <a:pt x="3421" y="146"/>
                  </a:lnTo>
                  <a:lnTo>
                    <a:pt x="3427" y="143"/>
                  </a:lnTo>
                  <a:lnTo>
                    <a:pt x="3434" y="141"/>
                  </a:lnTo>
                  <a:lnTo>
                    <a:pt x="3441" y="141"/>
                  </a:lnTo>
                  <a:lnTo>
                    <a:pt x="3448" y="140"/>
                  </a:lnTo>
                  <a:lnTo>
                    <a:pt x="3457" y="141"/>
                  </a:lnTo>
                  <a:lnTo>
                    <a:pt x="3465" y="142"/>
                  </a:lnTo>
                  <a:lnTo>
                    <a:pt x="3472" y="145"/>
                  </a:lnTo>
                  <a:lnTo>
                    <a:pt x="3479" y="149"/>
                  </a:lnTo>
                  <a:lnTo>
                    <a:pt x="3486" y="153"/>
                  </a:lnTo>
                  <a:lnTo>
                    <a:pt x="3492" y="158"/>
                  </a:lnTo>
                  <a:lnTo>
                    <a:pt x="3495" y="164"/>
                  </a:lnTo>
                  <a:lnTo>
                    <a:pt x="3499" y="170"/>
                  </a:lnTo>
                  <a:lnTo>
                    <a:pt x="3501" y="178"/>
                  </a:lnTo>
                  <a:lnTo>
                    <a:pt x="3502" y="188"/>
                  </a:lnTo>
                  <a:lnTo>
                    <a:pt x="3503" y="199"/>
                  </a:lnTo>
                  <a:lnTo>
                    <a:pt x="3503" y="212"/>
                  </a:lnTo>
                  <a:lnTo>
                    <a:pt x="3503" y="375"/>
                  </a:lnTo>
                  <a:lnTo>
                    <a:pt x="3549" y="375"/>
                  </a:lnTo>
                  <a:lnTo>
                    <a:pt x="3549" y="210"/>
                  </a:lnTo>
                  <a:lnTo>
                    <a:pt x="3549" y="195"/>
                  </a:lnTo>
                  <a:lnTo>
                    <a:pt x="3548" y="184"/>
                  </a:lnTo>
                  <a:lnTo>
                    <a:pt x="3547" y="173"/>
                  </a:lnTo>
                  <a:lnTo>
                    <a:pt x="3547" y="166"/>
                  </a:lnTo>
                  <a:lnTo>
                    <a:pt x="3545" y="157"/>
                  </a:lnTo>
                  <a:lnTo>
                    <a:pt x="3541" y="148"/>
                  </a:lnTo>
                  <a:lnTo>
                    <a:pt x="3538" y="140"/>
                  </a:lnTo>
                  <a:lnTo>
                    <a:pt x="3532" y="133"/>
                  </a:lnTo>
                  <a:lnTo>
                    <a:pt x="3527" y="126"/>
                  </a:lnTo>
                  <a:lnTo>
                    <a:pt x="3519" y="120"/>
                  </a:lnTo>
                  <a:lnTo>
                    <a:pt x="3511" y="115"/>
                  </a:lnTo>
                  <a:lnTo>
                    <a:pt x="3502" y="110"/>
                  </a:lnTo>
                  <a:lnTo>
                    <a:pt x="3492" y="107"/>
                  </a:lnTo>
                  <a:lnTo>
                    <a:pt x="3481" y="103"/>
                  </a:lnTo>
                  <a:lnTo>
                    <a:pt x="3470" y="102"/>
                  </a:lnTo>
                  <a:lnTo>
                    <a:pt x="3458" y="102"/>
                  </a:lnTo>
                  <a:lnTo>
                    <a:pt x="3444" y="102"/>
                  </a:lnTo>
                  <a:lnTo>
                    <a:pt x="3431" y="104"/>
                  </a:lnTo>
                  <a:lnTo>
                    <a:pt x="3420" y="108"/>
                  </a:lnTo>
                  <a:lnTo>
                    <a:pt x="3408" y="112"/>
                  </a:lnTo>
                  <a:lnTo>
                    <a:pt x="3398" y="118"/>
                  </a:lnTo>
                  <a:lnTo>
                    <a:pt x="3389" y="126"/>
                  </a:lnTo>
                  <a:lnTo>
                    <a:pt x="3380" y="135"/>
                  </a:lnTo>
                  <a:lnTo>
                    <a:pt x="3372" y="146"/>
                  </a:lnTo>
                  <a:lnTo>
                    <a:pt x="3372" y="107"/>
                  </a:lnTo>
                  <a:lnTo>
                    <a:pt x="3332" y="107"/>
                  </a:lnTo>
                  <a:lnTo>
                    <a:pt x="3332" y="375"/>
                  </a:lnTo>
                  <a:lnTo>
                    <a:pt x="3377" y="375"/>
                  </a:lnTo>
                  <a:close/>
                  <a:moveTo>
                    <a:pt x="3902" y="375"/>
                  </a:moveTo>
                  <a:lnTo>
                    <a:pt x="3902" y="331"/>
                  </a:lnTo>
                  <a:lnTo>
                    <a:pt x="3674" y="331"/>
                  </a:lnTo>
                  <a:lnTo>
                    <a:pt x="3674" y="205"/>
                  </a:lnTo>
                  <a:lnTo>
                    <a:pt x="3879" y="205"/>
                  </a:lnTo>
                  <a:lnTo>
                    <a:pt x="3879" y="162"/>
                  </a:lnTo>
                  <a:lnTo>
                    <a:pt x="3674" y="162"/>
                  </a:lnTo>
                  <a:lnTo>
                    <a:pt x="3674" y="49"/>
                  </a:lnTo>
                  <a:lnTo>
                    <a:pt x="3893" y="49"/>
                  </a:lnTo>
                  <a:lnTo>
                    <a:pt x="3893" y="5"/>
                  </a:lnTo>
                  <a:lnTo>
                    <a:pt x="3626" y="5"/>
                  </a:lnTo>
                  <a:lnTo>
                    <a:pt x="3626" y="375"/>
                  </a:lnTo>
                  <a:lnTo>
                    <a:pt x="3902" y="375"/>
                  </a:lnTo>
                  <a:close/>
                  <a:moveTo>
                    <a:pt x="4213" y="218"/>
                  </a:moveTo>
                  <a:lnTo>
                    <a:pt x="4213" y="234"/>
                  </a:lnTo>
                  <a:lnTo>
                    <a:pt x="4211" y="250"/>
                  </a:lnTo>
                  <a:lnTo>
                    <a:pt x="4209" y="264"/>
                  </a:lnTo>
                  <a:lnTo>
                    <a:pt x="4207" y="277"/>
                  </a:lnTo>
                  <a:lnTo>
                    <a:pt x="4203" y="287"/>
                  </a:lnTo>
                  <a:lnTo>
                    <a:pt x="4200" y="298"/>
                  </a:lnTo>
                  <a:lnTo>
                    <a:pt x="4195" y="306"/>
                  </a:lnTo>
                  <a:lnTo>
                    <a:pt x="4189" y="312"/>
                  </a:lnTo>
                  <a:lnTo>
                    <a:pt x="4184" y="318"/>
                  </a:lnTo>
                  <a:lnTo>
                    <a:pt x="4177" y="323"/>
                  </a:lnTo>
                  <a:lnTo>
                    <a:pt x="4169" y="327"/>
                  </a:lnTo>
                  <a:lnTo>
                    <a:pt x="4159" y="331"/>
                  </a:lnTo>
                  <a:lnTo>
                    <a:pt x="4149" y="333"/>
                  </a:lnTo>
                  <a:lnTo>
                    <a:pt x="4138" y="335"/>
                  </a:lnTo>
                  <a:lnTo>
                    <a:pt x="4126" y="337"/>
                  </a:lnTo>
                  <a:lnTo>
                    <a:pt x="4113" y="337"/>
                  </a:lnTo>
                  <a:lnTo>
                    <a:pt x="4098" y="335"/>
                  </a:lnTo>
                  <a:lnTo>
                    <a:pt x="4084" y="333"/>
                  </a:lnTo>
                  <a:lnTo>
                    <a:pt x="4071" y="330"/>
                  </a:lnTo>
                  <a:lnTo>
                    <a:pt x="4060" y="324"/>
                  </a:lnTo>
                  <a:lnTo>
                    <a:pt x="4050" y="317"/>
                  </a:lnTo>
                  <a:lnTo>
                    <a:pt x="4041" y="309"/>
                  </a:lnTo>
                  <a:lnTo>
                    <a:pt x="4034" y="300"/>
                  </a:lnTo>
                  <a:lnTo>
                    <a:pt x="4029" y="289"/>
                  </a:lnTo>
                  <a:lnTo>
                    <a:pt x="4025" y="276"/>
                  </a:lnTo>
                  <a:lnTo>
                    <a:pt x="4023" y="260"/>
                  </a:lnTo>
                  <a:lnTo>
                    <a:pt x="4020" y="241"/>
                  </a:lnTo>
                  <a:lnTo>
                    <a:pt x="4020" y="218"/>
                  </a:lnTo>
                  <a:lnTo>
                    <a:pt x="4020" y="5"/>
                  </a:lnTo>
                  <a:lnTo>
                    <a:pt x="3971" y="5"/>
                  </a:lnTo>
                  <a:lnTo>
                    <a:pt x="3971" y="218"/>
                  </a:lnTo>
                  <a:lnTo>
                    <a:pt x="3972" y="246"/>
                  </a:lnTo>
                  <a:lnTo>
                    <a:pt x="3974" y="271"/>
                  </a:lnTo>
                  <a:lnTo>
                    <a:pt x="3976" y="281"/>
                  </a:lnTo>
                  <a:lnTo>
                    <a:pt x="3979" y="292"/>
                  </a:lnTo>
                  <a:lnTo>
                    <a:pt x="3982" y="302"/>
                  </a:lnTo>
                  <a:lnTo>
                    <a:pt x="3985" y="311"/>
                  </a:lnTo>
                  <a:lnTo>
                    <a:pt x="3989" y="319"/>
                  </a:lnTo>
                  <a:lnTo>
                    <a:pt x="3994" y="326"/>
                  </a:lnTo>
                  <a:lnTo>
                    <a:pt x="3998" y="334"/>
                  </a:lnTo>
                  <a:lnTo>
                    <a:pt x="4004" y="340"/>
                  </a:lnTo>
                  <a:lnTo>
                    <a:pt x="4010" y="347"/>
                  </a:lnTo>
                  <a:lnTo>
                    <a:pt x="4017" y="353"/>
                  </a:lnTo>
                  <a:lnTo>
                    <a:pt x="4024" y="357"/>
                  </a:lnTo>
                  <a:lnTo>
                    <a:pt x="4032" y="362"/>
                  </a:lnTo>
                  <a:lnTo>
                    <a:pt x="4041" y="367"/>
                  </a:lnTo>
                  <a:lnTo>
                    <a:pt x="4050" y="370"/>
                  </a:lnTo>
                  <a:lnTo>
                    <a:pt x="4060" y="373"/>
                  </a:lnTo>
                  <a:lnTo>
                    <a:pt x="4070" y="376"/>
                  </a:lnTo>
                  <a:lnTo>
                    <a:pt x="4081" y="378"/>
                  </a:lnTo>
                  <a:lnTo>
                    <a:pt x="4092" y="379"/>
                  </a:lnTo>
                  <a:lnTo>
                    <a:pt x="4105" y="380"/>
                  </a:lnTo>
                  <a:lnTo>
                    <a:pt x="4118" y="380"/>
                  </a:lnTo>
                  <a:lnTo>
                    <a:pt x="4130" y="380"/>
                  </a:lnTo>
                  <a:lnTo>
                    <a:pt x="4143" y="379"/>
                  </a:lnTo>
                  <a:lnTo>
                    <a:pt x="4155" y="377"/>
                  </a:lnTo>
                  <a:lnTo>
                    <a:pt x="4166" y="375"/>
                  </a:lnTo>
                  <a:lnTo>
                    <a:pt x="4177" y="372"/>
                  </a:lnTo>
                  <a:lnTo>
                    <a:pt x="4186" y="369"/>
                  </a:lnTo>
                  <a:lnTo>
                    <a:pt x="4195" y="364"/>
                  </a:lnTo>
                  <a:lnTo>
                    <a:pt x="4204" y="360"/>
                  </a:lnTo>
                  <a:lnTo>
                    <a:pt x="4211" y="354"/>
                  </a:lnTo>
                  <a:lnTo>
                    <a:pt x="4219" y="349"/>
                  </a:lnTo>
                  <a:lnTo>
                    <a:pt x="4225" y="342"/>
                  </a:lnTo>
                  <a:lnTo>
                    <a:pt x="4231" y="337"/>
                  </a:lnTo>
                  <a:lnTo>
                    <a:pt x="4237" y="330"/>
                  </a:lnTo>
                  <a:lnTo>
                    <a:pt x="4241" y="322"/>
                  </a:lnTo>
                  <a:lnTo>
                    <a:pt x="4246" y="315"/>
                  </a:lnTo>
                  <a:lnTo>
                    <a:pt x="4250" y="307"/>
                  </a:lnTo>
                  <a:lnTo>
                    <a:pt x="4255" y="289"/>
                  </a:lnTo>
                  <a:lnTo>
                    <a:pt x="4259" y="269"/>
                  </a:lnTo>
                  <a:lnTo>
                    <a:pt x="4261" y="245"/>
                  </a:lnTo>
                  <a:lnTo>
                    <a:pt x="4262" y="218"/>
                  </a:lnTo>
                  <a:lnTo>
                    <a:pt x="4262" y="5"/>
                  </a:lnTo>
                  <a:lnTo>
                    <a:pt x="4213" y="5"/>
                  </a:lnTo>
                  <a:lnTo>
                    <a:pt x="4213" y="21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3441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5694218" y="0"/>
            <a:ext cx="6497782" cy="2545773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4715988"/>
            <a:ext cx="2050473" cy="1449285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9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286500" y="1250866"/>
            <a:ext cx="5216236" cy="2358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1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6286500" y="3754087"/>
            <a:ext cx="5216236" cy="2358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2" name="Nadpis 1"/>
          <p:cNvSpPr>
            <a:spLocks noGrp="1"/>
          </p:cNvSpPr>
          <p:nvPr>
            <p:ph type="ctrTitle"/>
          </p:nvPr>
        </p:nvSpPr>
        <p:spPr>
          <a:xfrm>
            <a:off x="1524000" y="1919019"/>
            <a:ext cx="4045531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2"/>
          </p:nvPr>
        </p:nvSpPr>
        <p:spPr>
          <a:xfrm>
            <a:off x="3905250" y="4715988"/>
            <a:ext cx="2050473" cy="1449285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5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496292" y="4113810"/>
            <a:ext cx="2078181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6" name="Zástupný symbol pro text 3"/>
          <p:cNvSpPr>
            <a:spLocks noGrp="1"/>
          </p:cNvSpPr>
          <p:nvPr>
            <p:ph type="body" sz="half" idx="14"/>
          </p:nvPr>
        </p:nvSpPr>
        <p:spPr>
          <a:xfrm>
            <a:off x="3905250" y="4113809"/>
            <a:ext cx="2050473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3834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7595755" y="0"/>
            <a:ext cx="4586365" cy="6857999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934109" y="2373509"/>
            <a:ext cx="2625724" cy="332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4062754" y="2373509"/>
            <a:ext cx="2625724" cy="332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6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1191399" y="2373509"/>
            <a:ext cx="2625724" cy="332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1191399" y="1213598"/>
            <a:ext cx="5427518" cy="1022430"/>
          </a:xfrm>
        </p:spPr>
        <p:txBody>
          <a:bodyPr anchor="t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805464" y="2373509"/>
            <a:ext cx="1728445" cy="332898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8032172" y="1198585"/>
            <a:ext cx="3501737" cy="593273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43321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/>
          <p:cNvSpPr/>
          <p:nvPr userDrawn="1"/>
        </p:nvSpPr>
        <p:spPr>
          <a:xfrm>
            <a:off x="0" y="1267691"/>
            <a:ext cx="1227025" cy="4052454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93801" y="388711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9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3398841" y="388711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2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993801" y="151020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3" name="Zástupný symbol pro obrázek 2"/>
          <p:cNvSpPr>
            <a:spLocks noGrp="1"/>
          </p:cNvSpPr>
          <p:nvPr>
            <p:ph type="pic" idx="13"/>
          </p:nvPr>
        </p:nvSpPr>
        <p:spPr>
          <a:xfrm>
            <a:off x="3398841" y="151020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25" name="Zástupný symbol pro text 3"/>
          <p:cNvSpPr>
            <a:spLocks noGrp="1"/>
          </p:cNvSpPr>
          <p:nvPr>
            <p:ph type="body" sz="half" idx="17"/>
          </p:nvPr>
        </p:nvSpPr>
        <p:spPr>
          <a:xfrm>
            <a:off x="9857734" y="4892636"/>
            <a:ext cx="1693251" cy="110674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6" name="Zástupný symbol pro text 3"/>
          <p:cNvSpPr>
            <a:spLocks noGrp="1"/>
          </p:cNvSpPr>
          <p:nvPr>
            <p:ph type="body" sz="half" idx="18"/>
          </p:nvPr>
        </p:nvSpPr>
        <p:spPr>
          <a:xfrm>
            <a:off x="9857735" y="4290456"/>
            <a:ext cx="1693250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0" name="Zástupný symbol pro text 3"/>
          <p:cNvSpPr>
            <a:spLocks noGrp="1"/>
          </p:cNvSpPr>
          <p:nvPr>
            <p:ph type="body" sz="half" idx="14"/>
          </p:nvPr>
        </p:nvSpPr>
        <p:spPr>
          <a:xfrm>
            <a:off x="7971813" y="4892636"/>
            <a:ext cx="1693251" cy="110674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2" name="Zástupný symbol pro text 3"/>
          <p:cNvSpPr>
            <a:spLocks noGrp="1"/>
          </p:cNvSpPr>
          <p:nvPr>
            <p:ph type="body" sz="half" idx="16"/>
          </p:nvPr>
        </p:nvSpPr>
        <p:spPr>
          <a:xfrm>
            <a:off x="7971814" y="4290456"/>
            <a:ext cx="1693250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7" name="Zástupný symbol pro text 3"/>
          <p:cNvSpPr>
            <a:spLocks noGrp="1"/>
          </p:cNvSpPr>
          <p:nvPr>
            <p:ph type="body" sz="half" idx="19"/>
          </p:nvPr>
        </p:nvSpPr>
        <p:spPr>
          <a:xfrm>
            <a:off x="6085891" y="4892636"/>
            <a:ext cx="1693251" cy="110674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8" name="Zástupný symbol pro text 3"/>
          <p:cNvSpPr>
            <a:spLocks noGrp="1"/>
          </p:cNvSpPr>
          <p:nvPr>
            <p:ph type="body" sz="half" idx="20"/>
          </p:nvPr>
        </p:nvSpPr>
        <p:spPr>
          <a:xfrm>
            <a:off x="6085892" y="4290456"/>
            <a:ext cx="1693250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9" name="Podnadpis 2"/>
          <p:cNvSpPr>
            <a:spLocks noGrp="1"/>
          </p:cNvSpPr>
          <p:nvPr>
            <p:ph type="subTitle" idx="10"/>
          </p:nvPr>
        </p:nvSpPr>
        <p:spPr>
          <a:xfrm>
            <a:off x="6085891" y="2533536"/>
            <a:ext cx="5465094" cy="912290"/>
          </a:xfrm>
        </p:spPr>
        <p:txBody>
          <a:bodyPr anchor="t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6085891" y="1333562"/>
            <a:ext cx="5465095" cy="1191068"/>
          </a:xfrm>
        </p:spPr>
        <p:txBody>
          <a:bodyPr anchor="b" anchorCtr="0">
            <a:noAutofit/>
          </a:bodyPr>
          <a:lstStyle>
            <a:lvl1pPr algn="r">
              <a:lnSpc>
                <a:spcPct val="7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689031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zkrace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947418"/>
            <a:ext cx="10044608" cy="3362367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1524000" y="1780476"/>
            <a:ext cx="10044608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1267691"/>
            <a:ext cx="1227025" cy="4052454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15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075806"/>
            <a:ext cx="10044607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6" y="1491343"/>
            <a:ext cx="10034221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10044607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Obdélník 5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571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1" y="2075806"/>
            <a:ext cx="4922982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6" y="1491343"/>
            <a:ext cx="10034221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10044607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half" idx="11"/>
          </p:nvPr>
        </p:nvSpPr>
        <p:spPr>
          <a:xfrm>
            <a:off x="6645625" y="2075806"/>
            <a:ext cx="4922982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771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6" y="1491343"/>
            <a:ext cx="10034221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10044607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12"/>
          </p:nvPr>
        </p:nvSpPr>
        <p:spPr>
          <a:xfrm>
            <a:off x="8340436" y="2057400"/>
            <a:ext cx="3228171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534386" y="2057400"/>
            <a:ext cx="3228171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4"/>
          </p:nvPr>
        </p:nvSpPr>
        <p:spPr>
          <a:xfrm>
            <a:off x="4937411" y="2057400"/>
            <a:ext cx="3228171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9" name="Obdélník 8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715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93705" y="4212772"/>
            <a:ext cx="3932237" cy="2177142"/>
          </a:xfrm>
        </p:spPr>
        <p:txBody>
          <a:bodyPr>
            <a:noAutofit/>
          </a:bodyPr>
          <a:lstStyle>
            <a:lvl1pPr marL="0" indent="0">
              <a:lnSpc>
                <a:spcPct val="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8" name="Přímá spojnice 7"/>
          <p:cNvCxnSpPr/>
          <p:nvPr userDrawn="1"/>
        </p:nvCxnSpPr>
        <p:spPr>
          <a:xfrm rot="10800000" flipV="1">
            <a:off x="7598021" y="4040365"/>
            <a:ext cx="0" cy="252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083468"/>
            <a:ext cx="5988723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783821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29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525346" y="1652534"/>
            <a:ext cx="2160000" cy="2160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93705" y="4212772"/>
            <a:ext cx="3932237" cy="2177142"/>
          </a:xfrm>
        </p:spPr>
        <p:txBody>
          <a:bodyPr>
            <a:noAutofit/>
          </a:bodyPr>
          <a:lstStyle>
            <a:lvl1pPr marL="0" indent="0">
              <a:lnSpc>
                <a:spcPct val="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8" name="Přímá spojnice 7"/>
          <p:cNvCxnSpPr/>
          <p:nvPr userDrawn="1"/>
        </p:nvCxnSpPr>
        <p:spPr>
          <a:xfrm rot="10800000" flipV="1">
            <a:off x="7598021" y="4040365"/>
            <a:ext cx="0" cy="252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 userDrawn="1"/>
        </p:nvCxnSpPr>
        <p:spPr>
          <a:xfrm flipV="1">
            <a:off x="7598020" y="392937"/>
            <a:ext cx="0" cy="108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24000" y="4109884"/>
            <a:ext cx="5978336" cy="1844602"/>
          </a:xfrm>
        </p:spPr>
        <p:txBody>
          <a:bodyPr>
            <a:no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5988723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77646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4037116"/>
            <a:ext cx="2310245" cy="1449285"/>
          </a:xfrm>
        </p:spPr>
        <p:txBody>
          <a:bodyPr>
            <a:noAutofit/>
          </a:bodyPr>
          <a:lstStyle>
            <a:lvl1pPr marL="0" indent="0" algn="r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Podnadpis 2"/>
          <p:cNvSpPr>
            <a:spLocks noGrp="1"/>
          </p:cNvSpPr>
          <p:nvPr>
            <p:ph type="subTitle" idx="10"/>
          </p:nvPr>
        </p:nvSpPr>
        <p:spPr>
          <a:xfrm>
            <a:off x="1524000" y="3471059"/>
            <a:ext cx="2310245" cy="566057"/>
          </a:xfrm>
        </p:spPr>
        <p:txBody>
          <a:bodyPr anchor="b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9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969327" y="1091045"/>
            <a:ext cx="8222673" cy="43953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1524000" y="0"/>
            <a:ext cx="2944091" cy="2545773"/>
          </a:xfrm>
          <a:solidFill>
            <a:srgbClr val="8397B0"/>
          </a:solidFill>
          <a:ln>
            <a:noFill/>
          </a:ln>
        </p:spPr>
        <p:txBody>
          <a:bodyPr lIns="144000" tIns="540000" anchor="ctr" anchorCtr="0">
            <a:noAutofit/>
          </a:bodyPr>
          <a:lstStyle>
            <a:lvl1pPr algn="ctr">
              <a:lnSpc>
                <a:spcPct val="70000"/>
              </a:lnSpc>
              <a:defRPr sz="14000" b="0" spc="-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3753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ěl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917120" y="3236976"/>
            <a:ext cx="5458044" cy="3098509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74037" y="4178892"/>
            <a:ext cx="5046908" cy="2156593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6674037" y="3612835"/>
            <a:ext cx="5046908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215993" y="3766268"/>
            <a:ext cx="4027240" cy="1022430"/>
          </a:xfrm>
        </p:spPr>
        <p:txBody>
          <a:bodyPr anchor="t" anchorCtr="0"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7119" y="0"/>
            <a:ext cx="5458044" cy="3236976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2" name="Obdélník 11"/>
          <p:cNvSpPr/>
          <p:nvPr userDrawn="1"/>
        </p:nvSpPr>
        <p:spPr>
          <a:xfrm>
            <a:off x="1125246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61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917120" y="0"/>
            <a:ext cx="5458044" cy="6335485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215993" y="3766268"/>
            <a:ext cx="4027240" cy="1022430"/>
          </a:xfrm>
        </p:spPr>
        <p:txBody>
          <a:bodyPr anchor="t" anchorCtr="0"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3236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74037" y="4178892"/>
            <a:ext cx="5046908" cy="2156593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2" name="Podnadpis 2"/>
          <p:cNvSpPr>
            <a:spLocks noGrp="1"/>
          </p:cNvSpPr>
          <p:nvPr>
            <p:ph type="subTitle" idx="10"/>
          </p:nvPr>
        </p:nvSpPr>
        <p:spPr>
          <a:xfrm>
            <a:off x="6674037" y="3612835"/>
            <a:ext cx="5046908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12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7502236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93705" y="2075806"/>
            <a:ext cx="4027239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7704091" y="1491343"/>
            <a:ext cx="4016853" cy="566057"/>
          </a:xfrm>
        </p:spPr>
        <p:txBody>
          <a:bodyPr wrap="square"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7693705" y="450507"/>
            <a:ext cx="4027240" cy="1022430"/>
          </a:xfrm>
        </p:spPr>
        <p:txBody>
          <a:bodyPr wrap="square" anchor="t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991468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693705" y="0"/>
            <a:ext cx="44982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075806"/>
            <a:ext cx="5988723" cy="4259680"/>
          </a:xfrm>
        </p:spPr>
        <p:txBody>
          <a:bodyPr>
            <a:noAutofit/>
          </a:bodyPr>
          <a:lstStyle>
            <a:lvl1pPr marL="0" indent="0" algn="r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7" y="1491343"/>
            <a:ext cx="5978336" cy="566057"/>
          </a:xfrm>
        </p:spPr>
        <p:txBody>
          <a:bodyPr anchor="b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5988723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18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248493" y="548218"/>
            <a:ext cx="4320115" cy="57615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947418"/>
            <a:ext cx="5427518" cy="3362367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1524000" y="1780476"/>
            <a:ext cx="5427518" cy="1022430"/>
          </a:xfrm>
        </p:spPr>
        <p:txBody>
          <a:bodyPr anchor="b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1267691"/>
            <a:ext cx="1227025" cy="4052454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76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+1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3948545" cy="6857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204854" y="2947418"/>
            <a:ext cx="5427518" cy="3362367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4204854" y="1780476"/>
            <a:ext cx="5427518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10955095" y="1267690"/>
            <a:ext cx="1227025" cy="5590309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9888681" y="-1"/>
            <a:ext cx="2293439" cy="2947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77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ED1ED-DD00-4C1C-A181-E7F64D6E898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8C02-398B-48DC-9EB9-4F4ACA46B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81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2" r:id="rId3"/>
    <p:sldLayoutId id="2147483668" r:id="rId4"/>
    <p:sldLayoutId id="2147483667" r:id="rId5"/>
    <p:sldLayoutId id="2147483661" r:id="rId6"/>
    <p:sldLayoutId id="2147483660" r:id="rId7"/>
    <p:sldLayoutId id="2147483664" r:id="rId8"/>
    <p:sldLayoutId id="2147483665" r:id="rId9"/>
    <p:sldLayoutId id="2147483663" r:id="rId10"/>
    <p:sldLayoutId id="2147483666" r:id="rId11"/>
    <p:sldLayoutId id="2147483669" r:id="rId12"/>
    <p:sldLayoutId id="2147483671" r:id="rId13"/>
    <p:sldLayoutId id="2147483672" r:id="rId14"/>
    <p:sldLayoutId id="2147483673" r:id="rId15"/>
    <p:sldLayoutId id="2147483674" r:id="rId16"/>
    <p:sldLayoutId id="2147483670" r:id="rId17"/>
    <p:sldLayoutId id="2147483658" r:id="rId18"/>
  </p:sldLayoutIdLst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194400" rtl="0" eaLnBrk="1" latinLnBrk="0" hangingPunct="1">
        <a:lnSpc>
          <a:spcPct val="90000"/>
        </a:lnSpc>
        <a:spcBef>
          <a:spcPts val="10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45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63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nobnovycr.cz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.cz/npo/" TargetMode="Externa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machalik@npi.cz" TargetMode="External"/><Relationship Id="rId2" Type="http://schemas.openxmlformats.org/officeDocument/2006/relationships/hyperlink" Target="http://www.npi.cz/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16"/>
          <p:cNvSpPr>
            <a:spLocks noGrp="1"/>
          </p:cNvSpPr>
          <p:nvPr>
            <p:ph type="ctrTitle"/>
          </p:nvPr>
        </p:nvSpPr>
        <p:spPr>
          <a:xfrm>
            <a:off x="1310326" y="4392463"/>
            <a:ext cx="6202397" cy="2106704"/>
          </a:xfrm>
        </p:spPr>
        <p:txBody>
          <a:bodyPr>
            <a:normAutofit/>
          </a:bodyPr>
          <a:lstStyle/>
          <a:p>
            <a:pPr>
              <a:lnSpc>
                <a:spcPts val="3120"/>
              </a:lnSpc>
            </a:pPr>
            <a:r>
              <a:rPr lang="cs-CZ" sz="2600" dirty="0"/>
              <a:t>Představení Národního plánu obnovy a koordinované podpory škol v sociálně vyloučených lokalitách</a:t>
            </a:r>
          </a:p>
        </p:txBody>
      </p:sp>
      <p:sp>
        <p:nvSpPr>
          <p:cNvPr id="18" name="Podnadpis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jednání Rady vlády pro záležitosti romské menšiny, 1. 12. 2022</a:t>
            </a:r>
          </a:p>
          <a:p>
            <a:endParaRPr lang="cs-CZ" dirty="0"/>
          </a:p>
          <a:p>
            <a:r>
              <a:rPr lang="cs-CZ" dirty="0"/>
              <a:t>Tomáš Machalík</a:t>
            </a:r>
          </a:p>
        </p:txBody>
      </p:sp>
    </p:spTree>
    <p:extLst>
      <p:ext uri="{BB962C8B-B14F-4D97-AF65-F5344CB8AC3E}">
        <p14:creationId xmlns:p14="http://schemas.microsoft.com/office/powerpoint/2010/main" val="163866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text 9"/>
          <p:cNvSpPr>
            <a:spLocks noGrp="1"/>
          </p:cNvSpPr>
          <p:nvPr>
            <p:ph type="body" sz="half" idx="2"/>
          </p:nvPr>
        </p:nvSpPr>
        <p:spPr>
          <a:xfrm>
            <a:off x="1524000" y="2174421"/>
            <a:ext cx="8374144" cy="3362367"/>
          </a:xfrm>
        </p:spPr>
        <p:txBody>
          <a:bodyPr/>
          <a:lstStyle/>
          <a:p>
            <a:pPr lvl="1" fontAlgn="base"/>
            <a:r>
              <a:rPr lang="cs-CZ" sz="1800" b="1" dirty="0"/>
              <a:t>		</a:t>
            </a:r>
            <a:r>
              <a:rPr lang="cs-CZ" sz="1800" dirty="0"/>
              <a:t>1. Digitální transformace</a:t>
            </a:r>
            <a:r>
              <a:rPr lang="en-US" sz="1800" dirty="0"/>
              <a:t>​</a:t>
            </a:r>
          </a:p>
          <a:p>
            <a:pPr lvl="1" fontAlgn="base"/>
            <a:r>
              <a:rPr lang="pl-PL" sz="1800" dirty="0"/>
              <a:t>		2. Fyzická infrastruktura a zelená tranzice</a:t>
            </a:r>
            <a:r>
              <a:rPr lang="en-US" sz="1800" dirty="0"/>
              <a:t>​</a:t>
            </a:r>
          </a:p>
          <a:p>
            <a:pPr lvl="1" fontAlgn="base"/>
            <a:r>
              <a:rPr lang="cs-CZ" sz="1800" dirty="0"/>
              <a:t>		</a:t>
            </a:r>
            <a:r>
              <a:rPr lang="cs-CZ" sz="1800" b="1" dirty="0"/>
              <a:t>3. Vzdělávání a trh práce</a:t>
            </a:r>
            <a:r>
              <a:rPr lang="en-US" sz="1800" dirty="0"/>
              <a:t>​</a:t>
            </a:r>
            <a:r>
              <a:rPr lang="cs-CZ" sz="1800" dirty="0"/>
              <a:t> </a:t>
            </a:r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(41 mld. Kč)</a:t>
            </a: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lvl="1" fontAlgn="base"/>
            <a:r>
              <a:rPr lang="cs-CZ" sz="1800" dirty="0"/>
              <a:t>			</a:t>
            </a:r>
            <a:r>
              <a:rPr lang="es-ES" sz="1800" dirty="0"/>
              <a:t>3.1 </a:t>
            </a:r>
            <a:r>
              <a:rPr lang="cs-CZ" sz="1800" dirty="0"/>
              <a:t>Inovace</a:t>
            </a:r>
            <a:r>
              <a:rPr lang="es-ES" sz="1800" dirty="0"/>
              <a:t> ve </a:t>
            </a:r>
            <a:r>
              <a:rPr lang="cs-CZ" sz="1800" dirty="0"/>
              <a:t>vzdělávání</a:t>
            </a:r>
            <a:r>
              <a:rPr lang="es-ES" sz="1800" dirty="0"/>
              <a:t> v </a:t>
            </a:r>
            <a:r>
              <a:rPr lang="cs-CZ" sz="1800" dirty="0"/>
              <a:t>kontextu</a:t>
            </a:r>
            <a:r>
              <a:rPr lang="es-ES" sz="1800" dirty="0"/>
              <a:t> </a:t>
            </a:r>
            <a:r>
              <a:rPr lang="cs-CZ" sz="1800" dirty="0"/>
              <a:t>digitalizace​ </a:t>
            </a:r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(4,8 mld. Kč)</a:t>
            </a:r>
          </a:p>
          <a:p>
            <a:pPr lvl="1" fontAlgn="base"/>
            <a:r>
              <a:rPr lang="cs-CZ" sz="1800" dirty="0"/>
              <a:t>			</a:t>
            </a:r>
            <a:r>
              <a:rPr lang="cs-CZ" sz="1800" u="sng" dirty="0"/>
              <a:t>3.2 Adaptace kapacity a zaměření školních programů</a:t>
            </a:r>
            <a:r>
              <a:rPr lang="en-US" sz="1800" dirty="0"/>
              <a:t>​</a:t>
            </a:r>
            <a:r>
              <a:rPr lang="cs-CZ" sz="1800" dirty="0"/>
              <a:t> </a:t>
            </a:r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(13,2 mld. Kč)</a:t>
            </a: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lvl="1" fontAlgn="base"/>
            <a:r>
              <a:rPr lang="cs-CZ" sz="1800" dirty="0"/>
              <a:t>			3.3 Modernizace služeb zaměstnanosti a rozvoj trhu práce 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​</a:t>
            </a:r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(23 mld. Kč)</a:t>
            </a: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lvl="1" fontAlgn="base"/>
            <a:r>
              <a:rPr lang="cs-CZ" sz="1800" dirty="0"/>
              <a:t>		4. Instituce a regulace a podpora podnikání v reakci na COVID-19</a:t>
            </a:r>
            <a:r>
              <a:rPr lang="en-US" sz="1800" dirty="0"/>
              <a:t>​</a:t>
            </a:r>
          </a:p>
          <a:p>
            <a:pPr lvl="1" fontAlgn="base"/>
            <a:r>
              <a:rPr lang="cs-CZ" sz="1800" dirty="0"/>
              <a:t>		</a:t>
            </a:r>
            <a:r>
              <a:rPr lang="pt-BR" sz="1800" dirty="0"/>
              <a:t>5. Výzkum, vývoj a inovace</a:t>
            </a:r>
            <a:r>
              <a:rPr lang="cs-CZ" sz="1800" dirty="0"/>
              <a:t>​</a:t>
            </a:r>
          </a:p>
          <a:p>
            <a:pPr lvl="1" fontAlgn="base"/>
            <a:r>
              <a:rPr lang="pl-PL" sz="1800" dirty="0"/>
              <a:t>		6. Zdraví a odolnost obyvatel</a:t>
            </a:r>
            <a:r>
              <a:rPr lang="en-US" sz="1800" dirty="0"/>
              <a:t>​</a:t>
            </a:r>
            <a:endParaRPr lang="cs-CZ" sz="1800" dirty="0"/>
          </a:p>
          <a:p>
            <a:pPr lvl="1" fontAlgn="base"/>
            <a:endParaRPr lang="cs-CZ" sz="1800" b="1" dirty="0">
              <a:hlinkClick r:id="rId2"/>
            </a:endParaRPr>
          </a:p>
          <a:p>
            <a:pPr lvl="1" algn="ctr" fontAlgn="base"/>
            <a:r>
              <a:rPr lang="cs-CZ" sz="1600" b="1" dirty="0">
                <a:hlinkClick r:id="rId2"/>
              </a:rPr>
              <a:t>https://www.planobnovycr.cz/</a:t>
            </a:r>
            <a:endParaRPr lang="cs-CZ" sz="1100" b="1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1524000" y="790661"/>
            <a:ext cx="10044608" cy="1022430"/>
          </a:xfrm>
        </p:spPr>
        <p:txBody>
          <a:bodyPr/>
          <a:lstStyle/>
          <a:p>
            <a:r>
              <a:rPr lang="cs-CZ" dirty="0"/>
              <a:t>Národní plán obnovy</a:t>
            </a:r>
          </a:p>
        </p:txBody>
      </p:sp>
    </p:spTree>
    <p:extLst>
      <p:ext uri="{BB962C8B-B14F-4D97-AF65-F5344CB8AC3E}">
        <p14:creationId xmlns:p14="http://schemas.microsoft.com/office/powerpoint/2010/main" val="418531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1523999" y="2254917"/>
            <a:ext cx="4572001" cy="3712252"/>
          </a:xfrm>
        </p:spPr>
        <p:txBody>
          <a:bodyPr/>
          <a:lstStyle/>
          <a:p>
            <a:pPr fontAlgn="base">
              <a:lnSpc>
                <a:spcPct val="100000"/>
              </a:lnSpc>
            </a:pPr>
            <a:r>
              <a:rPr lang="cs-CZ" sz="1400" dirty="0"/>
              <a:t>Cíl: komplexní podpora pro nejohroženější školy, s nadprůměrným zastoupením žáků se </a:t>
            </a:r>
            <a:r>
              <a:rPr lang="cs-CZ" sz="1400" dirty="0" err="1"/>
              <a:t>socioekon</a:t>
            </a:r>
            <a:r>
              <a:rPr lang="cs-CZ" sz="1400" dirty="0"/>
              <a:t>. a jiným znevýhodněním, s nedostatečnou podporou podpůrných profesí</a:t>
            </a:r>
            <a:r>
              <a:rPr lang="en-US" sz="1400" dirty="0"/>
              <a:t>​</a:t>
            </a:r>
            <a:r>
              <a:rPr lang="cs-CZ" sz="1400" dirty="0"/>
              <a:t>.</a:t>
            </a:r>
            <a:endParaRPr lang="en-US" sz="1400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sz="1400" dirty="0"/>
              <a:t>ZŠ A SŠ (400)</a:t>
            </a:r>
            <a:r>
              <a:rPr lang="en-US" sz="1400" dirty="0"/>
              <a:t>​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sz="1400" dirty="0"/>
              <a:t>podpora pedagogů: vzdělávat různorodé kolektivy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sz="1400" dirty="0"/>
              <a:t>návrh reformy</a:t>
            </a:r>
            <a:r>
              <a:rPr lang="cs-CZ" sz="1400" b="1" dirty="0"/>
              <a:t> </a:t>
            </a:r>
            <a:r>
              <a:rPr lang="cs-CZ" sz="1400" dirty="0"/>
              <a:t>pro 2025+</a:t>
            </a:r>
            <a:r>
              <a:rPr lang="cs-CZ" sz="1400" i="1" dirty="0"/>
              <a:t> (</a:t>
            </a:r>
            <a:r>
              <a:rPr lang="cs-CZ" sz="1400" dirty="0"/>
              <a:t>financování dle indexu)</a:t>
            </a:r>
            <a:r>
              <a:rPr lang="en-US" sz="1400" dirty="0"/>
              <a:t>​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sz="1400" dirty="0"/>
              <a:t>2 mld. Kč </a:t>
            </a:r>
            <a:r>
              <a:rPr lang="en-US" sz="1400" dirty="0"/>
              <a:t>​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sz="1400" dirty="0"/>
              <a:t>2022 - 2025</a:t>
            </a:r>
            <a:endParaRPr lang="en-US" sz="1400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cs-CZ" dirty="0"/>
              <a:t>Podpora znevýhodněných škol 											Doučování žáků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11"/>
          </p:nvPr>
        </p:nvSpPr>
        <p:spPr>
          <a:xfrm>
            <a:off x="6546056" y="2254916"/>
            <a:ext cx="4922982" cy="4259680"/>
          </a:xfrm>
        </p:spPr>
        <p:txBody>
          <a:bodyPr/>
          <a:lstStyle/>
          <a:p>
            <a:pPr fontAlgn="base">
              <a:lnSpc>
                <a:spcPct val="100000"/>
              </a:lnSpc>
            </a:pPr>
            <a:r>
              <a:rPr lang="cs-CZ" sz="1400" dirty="0"/>
              <a:t>Cíl: podpora žáků se slabším </a:t>
            </a:r>
            <a:r>
              <a:rPr lang="cs-CZ" sz="1400" dirty="0" err="1"/>
              <a:t>socioekon</a:t>
            </a:r>
            <a:r>
              <a:rPr lang="cs-CZ" sz="1400" dirty="0"/>
              <a:t>. zázemím a ohrožených školním neúspěchem (v reakci na nemožnost realizace prezenční výuky v </a:t>
            </a:r>
            <a:r>
              <a:rPr lang="cs-CZ" sz="1400" dirty="0" err="1"/>
              <a:t>koronakrizi</a:t>
            </a:r>
            <a:r>
              <a:rPr lang="cs-CZ" sz="1400" dirty="0"/>
              <a:t>).</a:t>
            </a:r>
            <a:r>
              <a:rPr lang="en-US" sz="1400" dirty="0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cs-CZ" sz="1400" dirty="0"/>
              <a:t>Ad/hoc normativem na základě bloků doučování, struktury a počtu žáků</a:t>
            </a:r>
            <a:r>
              <a:rPr lang="en-US" sz="1400" dirty="0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cs-CZ" sz="1400" dirty="0"/>
              <a:t>500 000 žáků </a:t>
            </a:r>
            <a:r>
              <a:rPr lang="en-US" sz="1400" dirty="0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cs-CZ" sz="1400" dirty="0"/>
              <a:t>1 mld. Kč</a:t>
            </a:r>
            <a:r>
              <a:rPr lang="en-US" sz="1400" dirty="0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cs-CZ" sz="1400" dirty="0"/>
              <a:t>2022 – 2023</a:t>
            </a:r>
            <a:endParaRPr lang="en-US" sz="1400" dirty="0"/>
          </a:p>
          <a:p>
            <a:endParaRPr lang="cs-CZ" dirty="0"/>
          </a:p>
        </p:txBody>
      </p:sp>
      <p:sp>
        <p:nvSpPr>
          <p:cNvPr id="11" name="Nadpis 5">
            <a:extLst>
              <a:ext uri="{FF2B5EF4-FFF2-40B4-BE49-F238E27FC236}">
                <a16:creationId xmlns:a16="http://schemas.microsoft.com/office/drawing/2014/main" id="{FC0EA8DC-9148-4912-8F06-5A1076331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4386" y="117199"/>
            <a:ext cx="10044113" cy="1022350"/>
          </a:xfrm>
        </p:spPr>
        <p:txBody>
          <a:bodyPr/>
          <a:lstStyle/>
          <a:p>
            <a:r>
              <a:rPr lang="cs-CZ" dirty="0"/>
              <a:t>Komponenta 3.2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7821A90-E4EE-4E1F-8369-3A3C2A9447BB}"/>
              </a:ext>
            </a:extLst>
          </p:cNvPr>
          <p:cNvSpPr/>
          <p:nvPr/>
        </p:nvSpPr>
        <p:spPr>
          <a:xfrm>
            <a:off x="4655028" y="5782502"/>
            <a:ext cx="2587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b="1" dirty="0">
                <a:hlinkClick r:id="rId2"/>
              </a:rPr>
              <a:t>https://www.edu.cz/npo/</a:t>
            </a:r>
            <a:r>
              <a:rPr lang="cs-CZ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4450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0"/>
          </p:nvPr>
        </p:nvSpPr>
        <p:spPr>
          <a:xfrm>
            <a:off x="1103895" y="1898098"/>
            <a:ext cx="4992105" cy="3061803"/>
          </a:xfrm>
        </p:spPr>
        <p:txBody>
          <a:bodyPr/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2000" b="0" dirty="0"/>
              <a:t>Katalog nástrojů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2000" b="0" dirty="0"/>
              <a:t>Projekty škol a průvodní projekt NPI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2000" b="0" dirty="0"/>
              <a:t>Peer-peer </a:t>
            </a:r>
            <a:endParaRPr lang="cs-CZ" sz="2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0" dirty="0"/>
          </a:p>
          <a:p>
            <a:endParaRPr lang="cs-CZ" sz="1800" b="0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1439159" y="101044"/>
            <a:ext cx="10044607" cy="1022430"/>
          </a:xfrm>
        </p:spPr>
        <p:txBody>
          <a:bodyPr/>
          <a:lstStyle/>
          <a:p>
            <a:r>
              <a:rPr lang="cs-CZ" dirty="0"/>
              <a:t>Hlavní principy řešení</a:t>
            </a:r>
          </a:p>
        </p:txBody>
      </p:sp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5DBFF0D3-25DB-435D-B273-E5DE8F9811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9247743"/>
              </p:ext>
            </p:extLst>
          </p:nvPr>
        </p:nvGraphicFramePr>
        <p:xfrm>
          <a:off x="5533534" y="1629153"/>
          <a:ext cx="6658466" cy="5042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8810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7"/>
          <p:cNvSpPr txBox="1">
            <a:spLocks/>
          </p:cNvSpPr>
          <p:nvPr/>
        </p:nvSpPr>
        <p:spPr>
          <a:xfrm>
            <a:off x="549867" y="-511215"/>
            <a:ext cx="10044607" cy="102243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/>
              <a:t>Výzva č. 1 Výběr škol (identifikace žáků)</a:t>
            </a:r>
          </a:p>
        </p:txBody>
      </p:sp>
      <p:sp>
        <p:nvSpPr>
          <p:cNvPr id="2" name="AutoShape 2" descr="data:image/jpg;base64,%20/9j/4AAQSkZJRgABAQEAYABgAAD/2wBDAAUDBAQEAwUEBAQFBQUGBwwIBwcHBw8LCwkMEQ8SEhEPERETFhwXExQaFRERGCEYGh0dHx8fExciJCIeJBweHx7/2wBDAQUFBQcGBw4ICA4eFBEUHh4eHh4eHh4eHh4eHh4eHh4eHh4eHh4eHh4eHh4eHh4eHh4eHh4eHh4eHh4eHh4eHh7/wAARCAKUBHs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KKKACiiigAooooAKKKKACiiigAooooAKKKKACiiigAooooAKKKKACiiigAooooAKKKKACiiigAooooAKKKKACiiigAooooAKKKKACiiigAooooAKKKKAMzXtYj0tbWNbaW7u7uYQ21tEVDSHBLHJIAVVBJJ9PUgGDTfEME1zfWeowNpd1ZRiaVLiRNphOcShgcFchgT2KnPbOfYx2lz8TL+8tQsrW2nx291IcMI5WcsqKcfKdmSwB6NGSO9beqaRpOptE+pabZ3jQ58szwq5TOCcZHHQfkKAJ9Ov7HUbf7Rp95b3cO4r5kEquuR1GQcZqxXMatZ3Wma4viLRrFrrzlMWp2sDhWnUAbJVBIVpFxjkglTjJ2qKLibXdeufstlFd6Jpqj9/eSoq3Ex4+SFSTsHXLsM9lH8QAOhvbu1srdrm8uIbaBcbpJXCKMnAyTx1IFFndW15bJc2dxFcQPnbJE4ZW5xwRweRXHa/onimWxudHtZre+snnS5t7i7nPnxbCJBEcL8wMigB85Csc5IGb/gnUNPs7Gx8OSQ3Wn6hFCR9nu4trTMoBkdXGUkyW3Eqx6knvQB1FFFFABRRRQAUUUUAFFFFABRRWDqfizSLC5urdnuLhrOPzLw20DTLbL/00Kg7TgE464GcYoA3qKxr7xNpFjrEel3lyYJXVSJXQiEFgxVTJ90EhHIBPOK14pI5Y1kjdXRwGVlOQwPQg0AOorMXxFoL6gNPXWbBrsyeV5IuFLb8Z24z97261p0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TLh2jheRY2kZVLBF6sQOgp9FAHH/Dq+0qz8DRM15ZQC0QvejIj+zs3zlZMhTuCkZZgCcZPWl8S6zb634K12PRXvHuVsj8gtJEmCyKdrKjhS2RnGOuCM5Fa+t+H9N1CSS+bTdPl1NYisFxPArlGAbYTkcgFj+Z9azPh69tc6Paau19cXF9qNnE0gubhXfCbugAAxuZ+w69BjAUldWKhLkkpdjL+C/wDonhe5ge2htrRLxltJ/szW32pNq/OY3OQc5X325rv688+LdjoesyafZ6j4k0rS5rVZZkS6njVmLoVQ7XB+XOQSMHGcEGuauA11qEKzfFDSbfTIAipDba+6PIouTIdzAg/6pvLHP8IyewlNRVmzpqxq15uooPXyZ7QOfes/WtIsdYgjgvVlIifzEMU7xOpKspwyEEZVmHXvXjulrqFhYTJF8T/Df2mQXBc/2yfLkkm80+bj+Ao0gYBRhiMkggVveDrnS9F14ajqHxD0a/jk0+OC4WTVQzNOrMTJknkYYqAegwRjnL549zL6tW/kf3M6a58vwhq4vBNeLoNzG/2pWV50tJVA2yA8siMu4N/CCAflyc9cDkZrnvHFw0nh3+z7WRRNq0iWML8HAk++4B4O2Pe3/Aa34lWONY16KAo/CqMR1FFFABRRRQAUUUUAc344mnkOm6JFcfY4tVuDBNdbirKgUuY0I6O4VlByMckZIANrQG8NSW1zo+i/2a9va/uri2tgpRC2chgOOcHOffNaOpWFnqVm9nqFrDdW7/filQMp/A1g6dbRWfj37Hp0MFraW+jRrJCh2gjzX8nYg4AUCXJ/21FAGzaaPpNnE8dnpdlbRuQzrFbogYjoSAOa5m1h1Tw3HrNppugyyxXN1JNZS2iQrFHuhUKDHuBADLg4HPB7mu0ooA4zULX+yfh1pcPkmCeCawYrO6sRMbiItvbIGSxOWB7kjPStGTXtQvdSudP0LSxKbSbybq6u5RHDG2AxVQMuzYYHoByOa3L21t720ltLuCOe3mQpJFIoZXU9QQeoqLTNNsdMtvs2nWkFrDuLlIkCgsepOOpPrQBW8M6o2q6b506RxXUcssM8Skna8cjIeoBx8ufxrUrm/FWhWrwf2pp+jW82qwXEVwrxIkc0gWVGdQ5xyyqRgnB6GtjRdStdX0u31GyctBOm5dwwynoVYdmBBBHYgigC5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VXVdRsdLsZL7UbuG1toxlpJWCqP8A6/t3oAtVi33hPw1eLP52iWIknYu80cKpLvOfnDrhg3zE7gc5JqbStf0zUrl7W2mlW4RPMaGe3khk2cfNtkUEj5hz71UvPFmkpMLXT5P7Xvi6oLaxIlYEtjLsPlQDBJLEdD3wKAOX8XeE7G1MOraldwaqwu4LeGHU7OCYvG8u0w+YV8xj85KndkYGQec9J/wgfgv/AKFPRP8AwBj/AMKr777UvEdnqV54fu7S30yCcj7TLGcyuVUNGEZskIH5OOHwOSa6eSaGOISyTRohKqGZgASxAAz6kkAe5pcq7G0cRVirKTt6mB/wgfgv/oU9E/8AAGP/AAqK48E+B4UDSeE9FwTgAWEZJPoBjmujW4hYSFZoyIm2yYYHY2AcH0OCPzqGNvtF2kwiYRxodrMCMk46A+3f3pckew/rNb+d/ezC0iM6t4nm1WSERWGlB7KwQ8EycCaXHbGBGvsH7NU1x4qtZd0ehWl1rc/mNEBaxkQhlB3ZnbEYAxg4JOeME0+58MeGb/VpLqbT7aa5Vw88YY7Hcj5WljB2u2DwWBI7VJrepJo1jDaaXZwz3byJb2tmjrGqswYru/uIFRjwCcKcAniqMDQ0W/j1TSbTUYkdEuYUlVXGGXcM4PuKt1ieHZLXTbax8Ny39vLqVtZIzxIcMUHylwvULmtsdKSY2mtwooopiCiiigANc34ZluNZ1e48RbRDp7Rm2sFaNleaIEEzHPQMc7Rj7oBzzgdIa5z4eJNH4f8ALZpDaJcSx2CyuHkS3VtqKx74wcdTt2gknJoA3b27tbG2a5vbqG2gTG6WaQIq5OBkngc0n22z8u3k+1QlLkhYGDjEpIJG098gE8dhXLfE248Oy2NtpOu69a6WJLmC6AkuDE7pFKrkKQQRnGMg8Vxt7e+F2uEFp8RLaATXdzJcSpqP+rib5oVRSTgo6x/d2gr5gP3ucZYilF2lJJ+o7M9ejnhkkkjjmjd48eYqsCUz0yO1O8yPzDHvXeAGK55APfH4GvnwaVo8c9xc2nxU0exmnuIpv3Fw+EKZxyzktwSvOPvEjGNp6jwJceD/AA94mn1H/hONIvEuLC3s0RrpmdWQDONzHIZy7euWpfWaP86+9BZnoXi27voorCw06dLa51G7W3W4bB8lQrSOygghm2owUEYyQTwKvaLp0Gk6dFY27SvHHuJeWQu8jMxZmZj1JYkn61m+OGeHR4tSRQ39n3cN06kDlFYB8ZIwdjMR7gVv1uIKKKKACiiigAooooAKKKKACiiigAooooAKKKKACiiigAooooAKKKKACiiigAooooAKKKKACiiigBk0scMTyyyKkaKWZmOAAOpNRG+sxY/bjdQi12eZ528bNvrnpiqnin/kWdU/685v/QDXn9y7aL4Mu9DmYmzvdOFxp7sejYBkhz7E7h7E+laQhzIznPlZ6Df6/odhcfZ77V7G2mwG2SzqrYPQ4Jq3FeWktoLyO5he3K7vNDgpj1z0rj4rua18b6v5Wj3Wo7rW1z5Jj+T5W672HX2rPubO6szYWuoaextb/U7i7bToWVuiZSLkhTyCxGcZqvZruT7R9jutO1fS9RZ10/UbS6ZPvCGVXI+uDVqWWOKNpJZFRFGWZjgAepNc145t4LWzstStYkjvoL2BLdkUBiGcKycdQVJ4rd1KytNQtDa30YkgZlLIWIDEEEZx1GR071m0rJmibu0Lp2o6fqUJm0+9t7uMHaWhkDgH04o1HUdP06ITahe29rGTgNNIEBPpzXOaMJ7fx1epfwQQTXVmrQC2OY2jRiCWyAd/zDtjHStTX20fT3XWtRiDzxoYIBgs7bjnYi92JA9/wpuKTSEpNpmtBNDPCk0MqSxuMq6NkMPUGn1heCbG5sNDCXUK28k00k/2dekAdiwjH0B/Ot0VMkk7IqLugooopDCiiigAooooAKKKKACiiigAooooAKKKKACiiigAooooAKKKKACiiigAooooAKKKKACiiigAooooAKKKKACiiigAooooAKKKKACiiigAooooAKKKKACiiigAooooAKKKKACiiigAooooAKKKKACiiigAooooAKKKKACiiigAooooAKKKKACiiigAooooAKKKKACiiigAooooAKKM0UAFFZmr69pGlTJBfahDFO67kgGXlcZxlUXLHkgcCsx73xDrjJHpdrPolkeXvbyJfPYc8RQnO098yAY/unsAdJI6xqWdgqgZJJwAK5bQ1s/EfiW68QCO3urGzC2umzlNwZhlpZo2IxglggZeuw8mrcvhPT7m1+y393qt9CQBLHcX8jJMAc4dcgEHHK4weRjHFb6qqqFVQqgYAAwAKAKOraLpWreX/aen2155YYIZYwxUNjcB7HAz64q1a28Frbpb20McMMYCpHGoVVHoAOlS0UAIRmub8crpFn4cvJNSuI7GxkXbPKW2og5w/A4YHBBHcCulqC8tLe7j8u4iWRfQ0Dja65tj5/1uTwLqVxpsx+KsEbwI32xwJFNzI7O0rAKwC7i49SojQA8VeudT+H/2nzbP4haZChvPtTRskuN3nyuG4YZYJIsYJ6BARjjHsh0a3Uny7ezZeoWS2Un6Z9KVdIh+8bXT891+yLj/ABrO0+6/r5nZzYP+WX/gS/8AkTwhpfBu66ZfippyPcAL5qxTb4yFVfNB3/619p3ngESPgDOa6jwDqfge4+J80ej69bXW+KKS1jQEebcC38pjubJcrHGTkn/loep5rtpbyJ5L2103wiL+6tCI5GCQxQ+aVDBdzkNjDKSQrYB7nio9K8BadbJDfyt5HiDe00+p2SrG7O2NyYIIMYAChWBAAHfmi0+6FKWE5Xyxlf1X/wAiYnhbwv4rsPizeeINUXT57W7tZEe5ikbdjzAY02nptUAenXnJr0wdK5zZ4l0m8Uq76/p8hbcpWKK6gOMgg5WORe2MKRwctU+j6/8AaEv/AO1LdNKlsJEScSXKOi70Vly44B+YAg9+mQQTUIKCsjPE4mWIkpSWyS08jcrH1rW3sdRtdPtNNuNRuZ43maOF0UpEhUFsuQOrjAyM8+lbGRXN+B7eK4gu/EMm6W71Od28502kQK7LCijGQmwBh6l2bvVHOFzqXiiS5aWx8OhLWJVLxXdwizTkk7hHsZlXaAD8x+YnHGM0xNS8XQW32660G1niZGkNpb3GLmHGSFOcpIxGM4K88DI5rp8UUAc7H4x0q5dIdNhv9Ru2+9bQWzLJDzj97v2iPoeHIJ7Zp3gmOaCzv4pLaa1iF/NJBBKU3xo5DkHYSMb2fHPTFdBUM9tHI2/5kk4+ZGIPHT6/jQBV1KHTp5kF1ZQ3cwHyK0SuwH49BUNvpuiyM6No9gkqH5kMCE/Xp0rRtreOBCEGSTlmPJY+pNLNBDNjzY1YjoSOR9D2qHTg3doLmNr1toWk6Le6nLo9iyWsDzFfIQZ2jOM4ql4MfSNf0hdR/sfRom8wrttyswUjHU7FIb2xWjqEKXek3mnzm6S3cvF9oibDIPUHOeDxn2qPwtptnpKXEaai99d3cxnnnkK7pX2gdFAAwoHAFc7ov2yaS5bfiVfQ17q2huraW1uoo5oJUKSRyKGV1IwQQeoIrmfDupJoMw8L61cLC8ORptxM+Fu4B90BmJzIn3WUnJADAYPHVsyqhZjhQMk+1UHtYdRjkN/bRzW8ilVgmQMpU9SykdT/ACrrJL5rj/EWpa5beMtNstPvbaSOd03WCwbn8nJ82WR/4AOAuOp45qNvN8L6xDZ6PP8AadNuJBE9jK5IspHwIyj8lYyRgpzjOVwARWuPCuk3GpprGpWsN1qilSLnaVK7TlQAD0HvmuatGc7KD6jRuiloorpEFFFFABRRRQAUUUUAFFFFABRRRQAUUUUAFFFFABRRRQAUUUUAFFFFABRRRQAUUUUAV7+1jvbKezlLCOeNo2KnkBhg496zdZ8N6bq2gx6NdiQwRBPLdSA6lRgEHHXHHTua2jXkOmfGDXL3wm/jFfhrqp8NxrLLJdw6jbSSiKNmV3EOQxxtJx1wKFJrZicU9z0+00u3ttVutRjaQzXMccbgkbQEBAx+dO1fTbXVLT7NeRlkDB1ZWKsjDoysOQR61BHr+itY2F42q2cUGooj2bSzKnnhgCu0EjOQRwPWsX4k+NP+EKsbW+l0W71K3uJHhJtnUMkuwmNSGI4dht3dFJBPHNPmdwSVjTtfDsMd7Fd3l9f6jLAcwfapAyxHGMhVAGcdzk1e1fTrbVLF7O7VjExByrFWVgchgR0IIyDWBqfjrSdJ8T+HPDOqslrq2uwySRxeehWEogJDNkE5J2rgfMQa6EahYGyS9+3W32V8bJ/NXy2ycDDZwcnj60czvcEkilp2hQ2c81017e3V5LH5X2m4cM6J2C4AUc89OT1qDUvDSX15ZXj6tqUdxZxGOORGjyc9WIKEbj6jFXfEmoTaToF/qdvZ/bZLWB5lt/OWLzdozt3N8q/U8Vxw+J9sfhvqHjz+w76PTredY7eKR1WW4QyJHv2/wfMx4PJC57ijne4uRbHc6ZaSWdt5Ml7c3h3E+ZcFS30+UAY/CrVV1vLU3Rsxcwm5WMStD5g3hCcBivXGeM1n3fiLTE0TUtVsry31CPT4ZJJltp1cgopYqSCcHjvSbKRsUVkeENbi8ReEtK8RRQvbxalZRXaxuQTGsiBsEjjIzVm11fSrq5W1tdTsp52iEyxR3CsxjPR8A52+/SgC9RVNtT05dSXTG1C0F8y71tjMvmlfXZnOPwrN8aeKNN8L6FqGo3k0LzWllNeJZiZVlnWJCxCA8nhTzRcDeorj/Cnjq18QeJ30KGwngkTRbPVzI7grsuS+1MDuNhyenNdLp2padqSyNp+oWt4sb7JDbzLIEb0ODwfagC3RXOeOvF1j4UtbPzrW81C/1C4+zafp9mgae6lwWIUEgAAAlmYgKBkmsjR/H12PEFjoXi3wrqHhi71JmTT5JriK4t7h1UsYxJGxCyYBIVgMgHBNAHdUV5jYfEjxVrFzqf8Awj/w1vNSsrDUZ7A3P9r20PmPC5ViEcggZHGaS9+LkTeHPD+paL4Z1DUb7WtUk0ldNlmjt5ba5jWQyJIzEqNpiYcHB4xQB6fRXEeFfHV3f+Kx4V8R+GL3w5q8tm17axy3MVxFcwqwVyskZI3KWXKkA4YGu3FABRRRQAUUUUAFFFFABRRRQAUUUUAFFFFABRRRQAUUUUAFFFFABRRRQAUUUUAFFFFABRRRQAUUUUAFFFFABRRRQAUUUUAFFFFABRRRQAUUUUAFFFFABRRRQAUUUUAFFFFABRRRQAUUUUAFFFFABRRRQAUUUUAFFFFABRRRQAUUUHpQAx5okdY3kRXb7qlgCfoKxfEOp3yajZ6Lo/2b+0LoNI8k6M6W8KjmQquMkttUAsucnng1nRaTZ694v1i71O1srm3tFhsI4JIhISyqJvMJP3TmXAA9MknjG/pejaVpbyyadp9tavKAJGijClwM4BPfGT+ZoAyP+Ed1W1hjuNP8TX8moqp81r0+bBcE4+9EMBBkceXtIyetFrc+Lry6VJYdN0hPJBKyIbp3cY3EFXUBMkgZ5OM8dK6aq8scouvPi2NlNrBjjocgg49z+lAFHw9oy6Z9ruJpkur+9naa6uRHsL9lUDJIVVAUDJ6Z6k1rVDZzefAsuAM56HIIBxkVNQAUUGuI8YeH9Z1HxTBqGmLBEy2iRwXry4azkWUuxCY+YOvykd+h4oA7QTQkAiWPBzj5hzjrTxyK8hsvBfjWPSltbme1nmW3nSBy8SLA8ufN3KIzvVyRgduckdK7vwNp+uaZYPb65fm9fbEUdpN7BvKXzRnA48zeQPQj6UAdHWV4t1ObRvD11qUEcTvAFJ80sEVSwDOxUE7VBLHA6A1q1y/j/U1/sbU9DtY72bUbjT5Ci29uz7QwZFLNwq5II5I6E9qAJPtXjO1ilup9O0fUE2b1trS4eORCOqqzqVlJHQnyxnj3q7pXiXRdSheSC/iR41DTQznypYcjPzo2Cv4j1rTt1228abQmFA2g5xx0zXlmp+PrFtXNprfhmznlRr5Yml2kPFBNsVw7jAyElBXrvVR0YGgDt/AHlP4dF7Ed4vrme6MuMeaHlYq3uCu3Htiugrh5PHXmiKOz0e/i/wBKjtTvhB/fMcrBjIwWj2sH+4ocZPasu/8AiPfad4wvtMuNNhmsorw2cLJIiMr7I2VpGMhIUmTBJjUAc7j0IB6W7bVLdQBniudHhbRdQuH1HUbX7W9yRM8UsjNAGKBdwjJKbtoUbsZ4qTwR4lj8VaZLqNvY3FrbrL5SGZlzIQASQATgZOOfQ9sE6dlLHEDavIodHZVUtyR1GPwIoAyh4R01S8cd5q0Vm5JNpFfyJECV2nG0hgMfw7tuecZrcsra3s7SK0tYlhghQRxxqMBVAwAKlooAKKDXDX/xCgsrXw5PJpVxK2tLKwihkBaMRrk4zgN26kUAdzRXBQ/Fbw1MJ5IrXWWgijmm8/7CwjkiiDF5FJ+8MqV9c445Gdnwz4wsvEFx5Npp2qQbcrK11AIvJlAJ8plLbt2BnIBXH8XagDpCQByQK4CX4peFbmK0t4rq5FzdiPzIlgdntkeFpS7BeoVVOSuQCRnA5roPGmqaHY2SWmupM9vebgRHE77Qg3s5KcoFA3buMYBBzXnt1N8KLu7R7HT3lvLe5WyCwRSgQb3SEsRwEjPmjPTdubOSxyAddY/ELwm1pD5c1yhkYpHDHZyyszD7wXYpDEDDHBOAwJxmnL458G6sZrCx1YXk0cgjK2sMkhVsH5xtU/KMHLdBg5NcrZ618P7DVoon0GW0uobi8jwN7LGYco8kaAniQBhkAE+WQ3KCtPT5vhuZ7KztrW5g86WJbYbbhFDuAREpzhciRWZB8rB9zA5zQB2g8uGw+0pcLbxhSXSTmMHuMHpznp+VQWa317bpGGezsxnDA/vZFzwBkZUY4yfm+nWmaLLp2sLb6hDILuF41ubWQk7drncGKHo4z1Izj05qx4r1q30HQ59SuGQBMKgdwqs7HCgk8AZIyewyayqSUYuUnohpFDxfBZ2fh6C3igRVfUbMIMD75uY/mJPfPOTyT6mtfXNUs9G06S/vnZYkIUKilnkYnCoijlmJIAA6k1yXh+7v/F/wolllmt7vVJY5lDQuEUTo5MeCPu4IQg/Q1rJDqmta9Z3N7p82m6dp+ZkimlRpLi4KlQSI2YBEBbqcliDgbRl0pxnBSjsxMcfFcdoy/wBvaXfaLGyqyz3Cq8IJzw0kZZUIxzuIHIwTXRjkUy4hjuIJIJo1kikUo6MMhlIwQfbFcrd6Df6fbxQ+HNUvlmtEV4Ybu4aSF1UgCJs84YAjdkkcHmtAOtormdO1rxBeI88fh+18lZ5oCo1H94rRuUyQU24OD0J7VLdeI7rTraa61bw9f29tB80txDJFNGiYyXIDB8DnOFPTNAHQ0U2ORJEWSNg6MAVZTkEeoNOoAKKKKACiiigAooooAKKKKACiiigAooooAKKKKACiiigAooooAKKKKAEavnf4KeDPFHij4K2NjJ4/msfD1+LqGaxtdLiEwiaeQOizkkjIyN23Izx619E1FbW0FrCsNtDFBEudqRoFUZ54ApW1C54Dc2fw50vx/wCONO+I8Wjw29tp9pBoceq7dq6ctuFK22/+ISB87Pmzt9qxfBo0kah4SPxk+zfYf+EIUaf/AG9jyhL5zebu8zjz/J8jOfmxn3r6TvdOsL2SGS8sra5eBt8LTRK5jb1XI4PuKW+sLO/iWK+tLe6jVg6pNEHAYdCAe/vQB4DbxeFG8Y/BXUm01rLTns7+GxbXAhuNojU2ys7Zy3dBnIyO+aZpNjN/wsa0+C5t5P7M0nXpfEnKkodO/wBdbx+nF1IVx6RV9BXdjaXflfarWC48pxJH5sYbYw6MM9D7iuc8I+Dv7F8Qat4i1HWLnWtY1IJC1zPEkYht4yxjhRUAAUF2JPVicmn1B7GF+0Va6dd/Dgw6pqjaXbf2jaMbp7T7TbIwmUr9pjyAYC2A+SAAcmvGtU1GM/DP4l6NYaX4Sjuok064k1TwzM76XcytOioDGTtilAUFlUnIIyelfVM0Mc0TRTIkkbgqyMMhgeoI71Wg0nTYLA2EGnWcVmTkwJAojznP3QMdaVhnzpqcOo6T8PfiP4d1NprnxyksN3rGpW6sJ9U0x5V/fRDqqLF5kflrwhQ+uTd1w+CD4xtW+F39kfZB4U1T+2jo2zyPs/kj7P52z5fM3527vmxvr6FNrbm6F15EX2gIYxLsG8JnO3PXGe1Q2ml6dZwzQ2dhaW8cxLSpFCqLIT1LADn8aBLQ5P4Rf8kN8K/9i9bf+iFr5++HC+BpPhR8MV8I/wBnN48Gs2RcwYN8oEv+lebj5xD5IcfN8u3bjtX1kbWJbM2kSJFF5flqqKAFXGMAdBXP/DrwXpngvwtpmi2YS5lsLRbUXskKrNKi9NxA/TpT6th0sfPV/wD8Ir/wqfXFu/sf/C2P7cn8oHH9q/b/ALWfIMf/AC08vZsxj5fLz2zVnx//AMISuh/GJfiGdN/4SkzTHTvtYX7Ubf7Mv2T7Nn5tu7OdnGd2a+mTp1i2oLqBsrY3qrsFwYl80L6bsZx7Ul3pmn3kyTXdja3EqKyI8sKuyqwwwBI4BHUd6TDqfLfjFtXGneJ/7GL/AGj/AIQHw95/lqzEW3nyefwhDEeXvyFIOM4rsPhRZab/AMLV0u90XxV4Ak26VMs9h4T0qWJbiA7djTsJXRSjY27sMcsBnmvd4rO1hlMsVtBHIUWMssYB2L0XPoMnAqPT9M0/TxJ9gsbS081t0nkQrHvPqcDk00DPO/inNH4f+Jfgzxtqm9dBso72wvLjYWSyedY/LmfH3UJjKFug3DPFUPiP4g0XxtrHhPwv4R1ay1nUI9etNUuJbGZZ0sra3cu8kjqSq7sbACckvx3r110V1KsoZWGCCMgiq2nabp+mxNFp1ja2aMdzLBCsYJ9SABQgZ8/+GvDHjjVfCfjfUPBPj7VtI1BfEuqfZtPWK1a1kZZzldzRGRS3TduwpIOO1ZwfTdW8GfCeHwRdXGhXZ8VTR3LXyfari1vvs9ybgTBiN8m/dknGcgjjAr6Xt7eG3VlghjiDsXYIoUFj1Jx3PrUK6Zp6y+atjarJ5xn3CFQfMIwXzj72OM9aVgucl4W8DX9n4tXxX4n8UT+IdXhs3srRvsaWsNtE7Bn2xrnLMVXLEnhQBiu4oHSimAUUUUAFFFFABRRRQAUUUUAFFFFABRRRQAUUUUAFFFFABRRRQAUUUUAFFFFABRRRQAUUUUAFFFFABRRRQAUUUUAFFFFABRRRQAUUUUAFFFFABRRRQAUUUUAFFFFABRRRQAUUUUAFFFFABRRRQAUUUUAFFUPEOqw6LpMuozxySojIoRCoLM7hFGWIUZZhySAKzbf/AITGZBcSSaNZlnz9jaGSUomOAZQ4BboThcduetAHQ1kf8JP4d+2fY/7asPP83ydvnr/rP7mem7261lzQeIddQ6ff3Gl2NpuAuRaSSvPMqycqPueUGUYP3z8x+tbkmjaW+inRfsMK6cYvK+zou1AnoMYx9RyKALF9d2tjZy3l7cRW9vCpaSWRgqoB3JNZk3izw3DHHI2t2TCWHz4xHKHLR/3gFySKp23hX/iZW0up6nNq1pYl2soLxA7RO23Ds+f3hUAhWYbhuPJPNReMtTh8G6Fc6ppegxzSSShpvJVYlySAZJGHJ6+5JqZSUVdl0qcqs1CO7NWy8R6Pd36ael08N3Im+OC5gkt3kX1RZFUtjvjOKk8QatHpNrDIbS6vJZ5lhht7ZQZJGIJ43EAYVWJJI4Brj9T8Q2+seKv+Ea1PRbefSWv/ALAs7SnzVulgE4YAD5QBwGBDA11tp4f0y3v4b8JdT3MKssL3N5LP5e7hiokYhSQMZHOOKIyUtiqtCdK3Ot1cy9F8y68Z3mqNpr6ZG1qlv+/wst4wO7eVHGEBKgk55bgADPU1U1PZ9mMZwXchYx33HuKsxoERVBJAAHJyaoyHUNyCKzNc1m30ryllKmSQNIFJIHlpgyPkA/dU5x1PQVSl8Z+Glu4LKLV7S4vLgHybaGVWlYhkBGM8HMqcHB5oA1IJJLdobacIAV2o6ngkdue+P61cFRXcQmt3iJxkcH0PY/gag3XkLCSQrMhIDLGmCvuPXtQBadQylT0Iwa8/Pwd8B5JbT73/AMGM/wD8XXoEMiyxiRc4PTIxSSjchUHGQRn0qZRT3RvRxNWi37OTjfszzHTvhr8LdSu7qz09nuri0bbcRxatMzRH0YB+K3tA+GXhHQtYt9W02yuo7u3JMbPeyuBkEH5WYg8E1h/Bzwv4h8O6tfJqcLx2iweUHklRxNJ5rNvjxyqbSMhv4sn3r0+s6cItJuNmd2NxVeE3TjWco+u4Vyvg9oL2fxDefKdQmv5IZ45Vw8aR/JEjDspUbx2PmE96AmqeJri/X+1JdO0mG4e1RLNds05QhXZpWHyjcGUBACME7s8Dd0nSdN0m3MGm2cVsjNufYOXb+8x6sfc5rY8ofYzJ5CQsQkifu9rMMkgc4x1qSW2tZk8uW3hkTOdrICOuf5gH60jWdq2/dCh38sccmopoJo0DQ3E7bSPkJByM8jJGenvQBLPZ2tw8Uk0CO0MvnRkjo+0qG+uCaa9jYvJLI9nbs8y7JWMQJdfRjjkcDrS/agMhoZ1I7eWT/LIqONbidjLK8kCn7ka4yB6t7+3agB08ggAgtY181gSqgYA7ZPtTJreGK0ladndmIZpP4i3bGOmOMVYgt44SzLuZ2+87HJNFzD5yBdzLtYMCMdR9aAK/n3EenlpVCTfcXP8AEx4Bx79cU4tc2+zzXWaMsFLYwwycAnHB7elOSCUyRtNPvEZyAExk4xk/mfSpLqPzoGj3FcjgjsexoAr62dUGlTHRktHv8DyRdFhETkZ3Feemeleejwx4sCuv/CH/AA4w7F2HkPgsepPydT616JPJcwKHZ4nG4Lt2EE5OODk81b7VjUo87vzNeg0zzqPSvHkcs80fh/wCklxu851WUGTcMNuO3nIABz1pLPSfHllNHcWXh7wDbTRQ+TFJEsqMkec7AQuQuecdKl8beMJLDxtouiWt7FbRfa4vt28fNIsgbaq5HTjJPuvvXoIrkowjVclGcvddtym7dDjfFmh+KdXlgNrdaFHCLUxyxXVo8vzupWXaQw+UqcYrlZPAPiBLlRHL4S+0eYsoKaZJlSpXax+fopVSoPA2jAGBj1yqU4b7eht1YSYHmnjaUz3754OMV0Swyk78z+9k3PPbrwP4tupo57i68JSTReb5ch0uTevmsWkwwfI3MSfryKgf4f8AidYzi48JkrGFGbCYdMEHPmcNwMv9445Jr1btWN4uk1AaNPDpDWf9oMFMS3IYoRuGcheemfaolhlFX5pfex8x594F8fW/h3wbptp4sjtrK4YTLaW+mws8SQxFkRBwMMTG4A9AOldTeePvDK2sxuvtJeLd5ls1sTIpVthyvTAk/d7s43DGa5q70DxVdmFrrR/As3khmj32N0QmWJJHHqzHP+0fU1cbRfG95FMps/AkiyFll/cXAJzJ5pzzn753/U5pLEJLl5JfcHL5knhvx14cnjsdL8NWUqQXN40UbwwkRqCkkofJGAzCNsKa71bZl+7c3A45ywOfzFeaReEfFlh5dza6P8PrWS1RvJkitp1MQ2kZX04JH0JFek208+YkuI0DSLkOhO0nGcYPIrajUU1ZRat3VhNDlW8TK7opBk4Zsg498DFLbxzedLLMqKzAKNrE8DP+NWKK3Ecnqa33hW5u9YtQ95os0j3F/aAAyWxIBaWL+8uQSyHnklT/AAnqiEkTBAZWHcZBFc/8QmJ0BbZ5pLe0u7iO2vJkUlo4HOGxj7ueF3fwhie2a6FQFUKBgAYAoAwP+ES0uFXXTpNQ0wMMBbO8kjROScrHnYOSeNuPbFVrTW7jRbyTS/E1yzLkGz1IwbY7hMZKvt+VZFIOR8oYYIHUDqT0qpYjz2N4+PnAEQznav8Aie/4CgDNfxZpDSpDYtcalM+T5dnA0hUDqWP3VH1Iz2zUMc3iTVruRrdW0OwjwFa4t1kuJ2+bJA3lUT7uMgseenfo8UdqAMjwrfX15YTRamsf26zuHtp3jXCSFcFXUZOAyspxngkjnGa165hZ/wCw/GM0dwFSx1xkeCbBAW6VAhjbsN6KpU8ZKsOuM9PQAUUUUAFFFFABRRRQAUUUUAFFFFABRRRQAUUUUAFFFFABRRRQAUUUUAFFFFABRRRQAUUUUAFFFFABRRRQAUUUUAFFFFABRRRQAUUUUAFFFFABRRRQAUUUUAFFFFABRRRQAUUUUAFFFFABRRRQAUUUUAFFFFABRRRQAUUUUAFFFFABRRRQAUUUUAFFFFABRRRQAUUUUAFFFFABRRRQAUUUUAFFFFABRRRQAUUUUAFFFFABRRRQAUUVheJdX1LT72zttL0yPUJJYpppIjP5blI9mQmQQWO8YBIHHUUAbtFU9G1K11bTYdQs2ZoZQcB0KspBIZWU8qwIIIPQgirlAFHX5tNt9Gu5tYMA05Ym+0+eAUKYwQQeuemO+cVR8Cx3UPhWwiu47iJ0RljS4/1qxBj5W/k/Ns2Z565qLxRaNPrvh+aa1+12cVy4aMucJKVzHKVxhtu1hz0LAjkVQufHVnH8QI/CMVq0s/yiWU3EabCylhhGO5xgckdMjrScktzWlRnVvyK9ld+h0mo/u2jugzAxkKcDI2swz/LtVyq13FJI0UiKsnltu2M2AT2P4U+3mWaPeu5SDhlbqp7g0zIj1bUbDSdPl1DVL23srSIAyTzyBEQE45Y8DmqetafYeJvD8llLMz2V4iMJIHHzLkMCp5GDgVmfEPWfDNvo13oWveIbLSH1KzliRp5ADtZSpYAkZxmvLteh8B33iKfVYPiPon+l3rTzi4naQqhhlQDHmbWKs67CAu3GfmxzEpR2bOilh67tOnF+TSZ6fYeGvD914lPiizu5bhxKZPLjnDW4n8sRmTA/j2fL1x7Zrqga8GtbP4e29peWv/CztIlW6jdPNkI86HIIxG4kBQNn5wPvgDlcZr074Z3/AIbfQIdH8P69ZasNPTEhtpS4QMzEDDMzKvUAFjgDGeKIuOyKrU8TZSqxdlpqmdFd/u7mC44Iz5ZB64Yjkfj+mafLeWkNzFbS3MMc8oJjjaQB3A6kDqcUy6I+1W28nbuOPTdjj+teXePtQs9S1q8guvBvjWZ4kW1W5s7BGQqkok3RsTnDEYz3FOUlHcyo0J1naCO08SW2h68+nwtrTW88/mx2z2ksbNMjo3mKNysCpVG5xkbeCKxIvCvhC1S118azcR2hxfW4MkaxvGpjn4GzcwHkqxPLEZyTXB+Fl0/w/q1lqNr4O+IUr2k8lwqSaXDgu6SpgHO5VAmb5QewznFQavbQavo2naVqXhz4jzRadEILZ00qBHWIbMKSDg/cGT3BNT7WJ0/2diP5fxX+Z70mp6c4QrfWpEil0xKvzKDgkc9AeD6GpbO6try3WezuIriFsgSROHU468jivn3+zdFe7S5uPA/j2dgFDhtJhCsFJwAoO1RgkEAc12fw91+DRBFoth4J8aQw3M8S+bc2CJHFiOOLcSp4XEYYnHUk0/aRE8vxCV3H8V/mekZ+xTHdgW0jFsgH92xxwfY8mraOsihkYMp6EHINKOlUIFuIri5MG2SPzDmLO3BKqeOOvXNWcRoVR13VbXR9Pa8u/MYblSOOJN8ksjHCoijqxPQfngZNSm4m2M32Ofjtlcn6c1zfjKabdZ65YRLqCaUstw9ruddx2j5gRxvVPMAVu79jQBoeDbXULa0vWv4GtVuL2S4t7Z5lleBHwxVmUYyXLtgFgN2MnFbtR2s0Vxbx3EEiyQyoHjdTkMpGQR+FSUAFFFRXVzb2sJmup4oIwQC8jhVBPuaAJaKKM0AFFGRRQAUUUUAVr2OTfFOiiTyiTs7nPce+M/nUsMsc0Qkjbcpp7cKTVWwV2LzmMRrNtcLuzzjk+3agCS5tbe4aJriCKUwyCSIuoOxxwGHoeTz71PRRSSSAKrQf8fty23jCLn3xnH05H5mi4ulilKeXI+FDMVwdoJxnHXt2qDHnXxa1coPLIlcLwTxt69TjNMDQrkNb8UJo/jFYbyFoNK/s+Sa5vW2bIzGwAz8+7GXC8IcswAzzjpJIbrDKlySrDBL43KfUYFcV490jR9Nj1XX7q11HUnlghje2F9OEbMgSMBFz0ZywwpYMMjJxQBqWXxG8HXlyLaDWI3mcnyURWdpgI1kyiqCTw2AMAkqwAJBqI+OPC87x3FjqTtPKY1jRoZIhcF8bUBcBdxBBGSCAQT8vNcbpF94Bmt7q6k0fWrG+iZ7W8EUlyrblSRSd7bGJWOKRwSAyjJwCwzp6bYeD/EGmapoem2d8kEdtGYbmZ3ZpRLHJApj35yBHFgE9OOARQB3drqttqWkx3FtHJPBcRAq8a7lO4dPU/XGKuvA0iRESvHJGOCMEZIxyDUlvDFBAkMMSRRIoVERcKoHQADoKkoArWs0jTPBMEMiDO5Dww+nUH2qzVXTBH9mygHLt6Z+8cZx3q1QBh+Ost4clhEiR+fPb25d+iiSeNCeo6Bq3KzvEtjDqWgX1jcTC3imgdTMTjyuOH6j7pweo6VD4O1K41jw1Y6ldQpFLPHuIQko4yQHXPO1gAwB5AYZoA1z0qlIHs3aVQXt2JZ1HVCerAdx6irtFADY3WRQyMGU9CDkGnVWtlRbu4EahR8uQBgbsHP44xVmgDJ8YWU2oeHL23tm2XSoJrZskYmjIeM8c43KtZ0XjfRbi0gawaTUr+aNHFhZASzIW28Pg7Y8bhkuVHXmunpojjV2kEah2xuYDk46ZNAHPv/wlmotsUWWhQYG58/apye+0YCJj1O/6Ulneappeu22kaxe295BerJ9ju/K8qUyJg+U4HyFipZgRtyEb5eM10dYHj5Yx4ce5dlja0nguY5Dj92ySqc88DjIPsTQBv0UZrmfEOo3Go358M6JJILnKHULuNtosoSQSN3/PVxkKo5AO44AGQDpqK5xbHxJpMq/2deR6tZlnzbX8hWWMEll2zAMWAyFwwJxjnjm94f1mPVklRrW6sru32i5tblMPESMjkfKwODhlJBxQBNq2s6TpOz+1NStLLzAzJ58ypuC43EZPQZGfTNW7e4huIVmt5Y5om5V42DKfoR1rEsIzdeNNVuZnVltbeK0ij2jgMPMck9ySVGOmF96ddeFdJa7jvdPiOk3kbMftFgqRO4b7yuNpVwTg/MDyARg0AbmaUVy03gnS1smNm9zBqoVymp+e32kyMuNzvnLjodh+XgccCrmgazdzX76NrNotnqkUKzYSTzIrhOAzxtgHAY4IIBGR2INAG7RRRQAUUUUAFFFFABRRRQAUUUUAFFFFABRRRQAUUUUAFFFFABRRRQAUUUUAFFFFABRRRQAUUUUAFFFFABRRRQAUUUUAFFFFABRRRQAUUUUAFFFFABRRRQAUUUUAFFFFABRRRQAUUUUAFFFFABRRRQAUUUUAFFFFABRRRQAUUUUAFFFFABRRRQAUUUUAFFFFABRRRQAUUUUAFFFFABRWF4vur1YLTS9MnS2vdTnNulwxGYECM7yKuDuYKpwOmSM8VS1GPU/DotL6HUdY1SwS42Xds0KXEgicMAy7UEjFXKd2O3PHFAGp4h1uLSRBCkEt5f3RK2tpCPnlIxuJPRUXIJY8DI7kA0bDT9QvvEy6rraQQmxh22VtbzNIiNICJJGYopLEfKBjAAJ6nh+j/atQ8S3GsT6bdWUC2aW1sLllDsfMZpGCKx2g4j64Jx0GK2LiOVJRcQ/McBXjJ+8M9j2IyaAOfkF74b1m8uYbCe90e/mE0gtxvltZiCHYRhcujYUnBJBLHGDws/igaq9pZeE5re8uLlVmkuSN8VpDuwWkXcp3nBUJ1yDnAU1um9TYCILgjGW/dEbfrn+makggt0d54YokebDO6oAX9CT3oAlXkDd19a4/UfAlneeNo/En26eMCaK4ltlRdsksSlUbd94DDHIHBrH8a3vjQW2s2Oh2+pLeLqccttcLb7kFp5Ue4IcgE7942nnk8VJqc3xGl1y1Fvb28MET3UTTJGWVgihkkKFwP3hwoU524bk5pOKdrmtKtUpX5Ha6t8j0UdKrKNmosFHEke5vYg4z+IP6Vw+l6p8RrhmM2lW0G+VI3SSIgW5cvl1Ib94qKI2PTcZCMjbXeTQxTEF1O5c7WBIIz9KZkQ3+k6XqDq9/ptndsgwrTwK5UegyOKrf8I14d/6AGlf+Acf+FWLe72xiCaObzkUBsIWyfXIz1pIzdXCSyLK8RDERqYwBx65Gf5UrLsaKrNKykyu3hzw2oy2g6SPraR/4Va0/TNM08s2n6faWnmY3GCFU3emcDmoDNbC+jTULm1W5cYht2cZxnqAeSTVi3jWG+dIhsiMYYoOmcnkDtQkglUqNWk2SX0fmWsigDO3K57Ecj9aLWZJ4vMTI5KsCOhHUVJNGs0TRyDKsMEe1V44riABI3jlj7B/lI/EDmmZmD4k8Qanpvi3QtLjsYRp9/K8c11I/ORGzbVUdPu5JPHP5UvAnjOXxP4o12zjihTT7NYWsnB+eZG3gueehK8cdPrW7qFnpuoPZXupQ4msZXeFS54cqUbgfeGCfzqhoOgeFdE1W61PR9HjsrmdFinMFuVVQueMAYXPU468Z7Vlyz5t9P+Ad8auG9g4yj79rJ+d7337aHUYpGHFVWvl5dYnaBSA0vYe4HUj3pixPeOZpPOhQoPLCyEHvyQOPT1rU4BTdXO9tlrvTcUUhucg4yfQdfy96mtI3jEjSEbncuQpyB2x+lSQRLDGEUseSSWOSSTkmllyEJAJIHAHegBetQ38dxJY3EdnMsFy0TLDIybgjkcMR3wcHFc74A1zVtafWl1e2t7Wax1BrdIoWLBVCKwBb+I/N1GBXU0oy5lc0q0pUpuMtznvh3Nbt4RsbSFTFLYxi0uYWPzQyoAGU5A+o4AIII4Iroa5fV5B4e8UDWpI2GmajHHbXsiDiCZWxFKw/ukNsLY4wmeMkdRTMw71zfjqzvbyC0SO2u7yxWUtdW1nOIpnOP3ZViy8K+CRuHQdeldJXKax4V1i+1Oe7t/G2tWEUrZW3hSIpGMAYGVJ7Z/Gs6k5RXuxv/XmNGDHJ8UPPl89cxf2iBGkUEHEGWGN5fJXbsJO0Nu3AYBGGeGoviQmseFv7YthJbwQNFqbs8bAEo43g7txbKw9m+/J2xWqfBevAf8lE8Qf98Q//ABFVLTw/eXl3PaWnxU1ee4tzieKNrdnjP+0AuRXO8RVTt7P8V/mOy7mTf3XxBjtvDUdrpOpx3UMU1rfSyeRM0knlblcZkK7SyEFmwcHA5IB6zwJN40k1LWF8VQQR2wdGsWjCAclw6jaSSoAjILAH5j6cVf8AhC9e/wCiieIP++If/iKfb+DtciuIpH+IGvSqjhijJDhwD0Py9D0qlWq/8+396/zCy7nZ0UCiuokG6ViW+u6Va6j/AGJNfot2kohRHBHLLuRd2MbivQZya2J5Y4YmlmkSONBlnZgAo9Se1cd4O0+z1rTdSu7+5Opy3F8Ve6jmwkqwyEwtGUxtABHQ9QeTQB19xOkKgtkljhVAyWPsKjMl26nZbxxnt5j8j3IA/rXKaTpPjEWtjp1xqNvaJY7ib5ZPtMt1ydqlZE+Vdp5yxY4HPc6On6td2HiBtE165gdrgeZp1yEESzgAB4iMn94p5wOqnjoaAN21gWFDzudzudyOWNTUdqxJPEltD4mk0O4s7uBljhdbpzH5MhlLBEXDl9xMbjlQPl68jIBtN908Z9qw7yOxv7Ge31S0S8jucfaIWX5UVSMAg88Hn65NVYfH/hCdUaLWozE4Y+d5UgiUKQCWcrtXkgckZJwOeKuaZ4l0DULpLezvVNzK4TymieOTdhzhlYBlOI36gYx7jIBUj8N6FcWctnb6TpptVlV/La34cheGJzkn5mGeeCeuav6JoGm6XcTXdrZ29vcXBDTmFAocjOM4Azjc2M9MmrlwRb3QuGU+WybZGHbngn2681z3xC0O+1hdPextbe5ltpWYC4lxEpOPmK7TkjHDKVdf4TyQQDrBQa8sTwt8SpWb7T4smwJXkxHcBA7F4yMYTITaHwueM1c8EaB4z0rWI11XU1e3ubiW7vPJwUyqosaA4G3cWYsADxGvTJoANQ+KWkaT4ku9NktJ7mHzV8qW2PmmYvGhXYoGDuZto59+lWk+KmgSS+XDp+sybmjjiJtQnmyyMwSNQ7AhiVfqAo2kEg8VuR+GfDqzy2smi6bIrqzjfbIWO4ncCcc1eTQNDXyyuj6eDG6umLdPlZSSrDjggsxB7ZPrQBylx8QfDup6XrEVxa6g1lbQvHfNHFkwqyH5WAOdxIdRt3DK8kAjN34deIpr62j07UEuhMInltZ7iHy3ngRwh8xf4JEY7WHRsBlJB42X8N+HBIZm0PTN+Hy/2VM4cYft3HX1rK+Hemaa2ivq0FoFXU97Rq6KAtpvbyI1UcKnlkHb6sxPJNAHWK6scKyk4B4PY96Qugzll4IB56E9K4H/AIQPVIwzW/iCeKRIZ7e3dZHUpCE22yNgjcI8ueerNnk1Ru/h3rk5e4t9ZWxuJru3ldPtU9xGkcQUhfnILsHRSHODhQOBxQB6BdyC0aS78+NI1w06yOFVVxjdk9Og68cVPFcM03lSQvGxBIyQQQMZ5H1ryzR/hx4wtb43Fz4p83c8BLNcSu/lRySP5TcBXB8wfOQCNnTDED09pFlvYhGHbymO9gPlHynjPfnFAFuiiigArC8Y3jxWUOmQWEF9caozWscVxJshwUYsZDySu0HgAk9OOSN2quqabYapbfZtRsre7hyG2TRhwCOhGeh96AMF7+08FeE7eHWNWjlnjRxE87sDM4ywUbizbQMDJJwAMmrXg23stL8PWNqssPnvGstw+/5pp3ALu2TkszZPOaXRvC2naVeXF5byXU00sXkxNczGU20XXy4y3IUnkjJzgc4AA0bWz22phuEicZOAo4APagC5WJrPh2DUdTXUI7690+cwG3nezZUaeLcGCs2Cwwc4KkEbmwea0rAbWuEyxVZcLuJOBtHrVhulAHlms+MP+EK8T6hZW2hyXWnLPEbiRbjzLmWWSEsGLSy7jgIqgEY6fMK2bv4naVZXN3DfWNxb/Zo53LtJHg+T5gdfvcMWjZVB+9wehpr6X4yurxtSjn8NSSAGNJGsDukT03E5x+IBqWPSvGFyrT+f4WYzMJHLae+WcDALc9QOKvk80Rz+RnwfFqxkjLSaDqMBYFoRLJEPMRYUmdshiFwjqQDyScda1mu/+EuQ3WkQzWGp6NcBoZbuL5BKQweFsHJVoypJHGJEIJIxTJdG8ZyR+XLP4VdMg7W09yOMY4z22r+Q9K0dHtfGEWoxvqN9oj2hYtMtvbOsjcYGCTjPT8BQ4eYKXkXNA1wajNcWN3atYapagG4tHbdhSSFkRsAOjbThsD0IByK2K5rx9bQR6YNfW6t7DUNLBltrqY7UIJGYXORlJOFx67SBkCt+xmNzZQXDRmMyxq5Q9VyM4qCyaiiigAooooAKKKKACiiigAooooAKKKKACiiigAooooAKKKKACiiigAooooAKKKKACiiigAooooAKKKKACiiigAooooAKKKKACiiigAooooAKKKKACiiigAooooAKKKKACiiigAooooAKKKKACiiigAooooAKKKKACiiigAooooAKKKKACiiigAooooAKKKKACisvUPEGj6ffrY3l8kEzbPvq21d7FUy2Nq7iCBkjJrQuZ4baB57iWOGFAWeSRgqqB3JPSgCSiubtfGmhzT7ZJntLZ1dre8udsUFyEZUYxsTyNzrgkDdnK5HNXdU8QWFp4fl1m2liv4gAIFt5A/nyMQERSMjLMygfWgClpsUFx8QtXuWZbiS0sraCNin/AB7FzIzxg+rDy2PfBXPaukrI8J6ZNpekiO8dJb+4ka5vZU+68znLYz/COFH+yq1r0AFFFFAFe+haaJVVUbDhijnhgOx/z2qvKJAjW13KRHPEV3x/KEODkA9Rx0PtWhTZI0kGJEVx6MM0AecxfC3w3IQsfibxSx9P7akzUg+E+g548Q+LCf8AsMyV29tDC6yW8iiRYZMIHGSowCP5mpjZ2pAH2eLA6YUDFZ+yh2O3+0sV/Ozz2b4X+G4iQ3iTxXu6bBrMhYn0wOa7HRbWfStLt7K3See3t4/LQXEu+dgBwWcnk5rTjijhG2ONUXrgCuEbXPEc2u+KNLuNQ03SvssVubCVl8xY/MZhlixUM7YGB0BI6917tPZD56+MTU53S11+47OwmjBZZP3c0rFyrKV/U9cDFXMjHBzXLfDbU7zXfCcNxrHly30U8tvcDywMPG5UggcbuOdvGelS+MjqVt4X1yHQ/NW/+xSS2XkqGZZMH7q9znkDv2rRO6uctWnKlNwlujkfEumaw3xfs9TtNNuZ/mt0WWS0jktlgXeZD5h+aNwTwARknvXpULhr+cMwDKqgL3K4zn8zj8K8dS9+KlvrMbWcF3d2mGSGW4t3ClGbhpI2YNlTnrgke2K67Q9R8Y3njFdN1rRYP7JWKdPtiRMh3o+EkB3EASAE7c5GOeCpZRjymlau6qimvhVjt57jy3EaxvI5XcAoHT8TUfl3M7AynyYwThEb5j9SOn0FJbxiO+mBkaQ7EwWOSB83FW6o5yCG1ghfzEjAfnLE5Jz6nvTbI/NcK2d4lOfyGP0xVmqVyI1voNoCyE7mbOPlAxj360AXaQ9Kj8+Pz/I3r5uM7e+Ki1S4ktNOubuK0mu5IYmkWCHG+UgZCrnjJ6CgaV3YyNS8Y6Fp1tbXN5dNFFc6mdLiJXk3AkMeMem5Tz6DPSkk8ceD1khjbxFpweZykamYZY/T0756Y56V5rdXEl1N5k/w38eOgv8A+0IovOjCQzly5ZRu4yWOQcjmooo7VEkU/CnxrIZI/KLPKhOwRPCq/f6CNyo+g6kZrP2sTt/s7Edl/wCBR/zO10jxd4Rs9Tuks3hie9vpTcv9siYF1McfmEb8hTuQDA+uMjPR2Pirw7eXdtaW2s2ctxdBjBEJPmfbnOB17H64NeTW8NhBbT2y/CLxcYZl2OmYwNnmRuE4YcZiTnrjqTVuyv5LXV7TWP8AhWPja4vrSPy0mneJ2KjdtBJbgKHYADA55zR7SCG8BiG7tL/wKP8AmewX9rBfWU9ldRrLBPG0ciMMhlYYI/KsfwLdmbRBZTXTT3WnSvZ3HmLtkBRiELjA5KbGyBg7sjg1sWkrTWsMzRPCzorGN/vISM7T7isLVkn0vxTHrdvpt1dW1xam3vTa/M4ZXUxOY8/MAGkGVywB6EdNDgeh0lFUNI1az1WOZrQzBoJPKmjmheJ42wDgqwB6EEHoQRV+gAPSuE8F6feL4wvr+88Oz6VEkbwWQTyvK8sybmZirFi7tzyMAD1ru6KxqUVOcZN7DvoFBIAJPAFFNlXfEy+oIrYRm6X4h0PVHZLDVrO4dQGKLKN204IOOuDkc9Oav3fnG1lFqyLPsbyy/wB0Njgn2zXN+FLHTdb8FabHqmm2N4sELWoLoJUcRkxb0LKDtcIGHHQiobzwlIEksYdV1D+wpSWm01XXJycmNZD84iPOUz3wCF+WgCt4MsNP8RWh1TWfM1e8t52gLXUyT2yuuMtCqAR45xu27uCCeKL/AOJfhjTNVfSbn7ZFPDqDWDIlsXwRCJBIFXJKHIQEAkuduK6+xNv5QgtoxFHCoQRBNmwAcAL2GBx2rzzx/ceEdD1yabUPC817cCOG/a4iWRhuM3l5YqCExndkkA9O1AG7dfETw1BZahdLcXMwsEZ5ljtnJQKgYhsjEZ6rhypLKw6g03W/EXg7W9Pl0m8v2CzERb2t5UMM27CgsVHlyqw3YOGUDcQAM1yzat8OP7Ta0/sHVUvNTi+0mEK6C7MoVijASbS4WVX2t93fxgkis6z8SeF9Ra31JfCM0sGsIBcIsr7RJcXHkyNlmVSwWRiWC7gCFBAIoA6rRvF+pbbfNzbeII0gL3QsbCWKYKAv72Peds2Ny70UBhvXA6A9NcaTofiG2GoMhnS8hgZJ4pnQsiFnjKlSCv8ArH5GD8xBrG+GNxo2t2s/iOx06S1neRofmiliXyyEZWRHOFDoImJUDOADkrVi3j1vwrCIILeTWtFiVvLSLAu7ZRyFwzASqBkDGG4Aw1AFiLwP4Xj0lNKXSk+xJEIRC0rkbBL5u05OT8/P6dOKt6V4Z0fTbuG8trQm6iSRFuJZWklIkYM+5mJLEkDk5I5A6mtHTry31CxgvrOVZraeMSRup4ZSMirFACMoYFWAIIwQe9U7QRfah9nRxEIyCeQpORjGfoelO1LUtP02NJNQvrWzR22o08qoGbGcDJ5OAT+FVtMvrSYedY3UF3ZTSEJLBIJFR88qSPfP48UAalFAooApyASakqs4HlIHRcDJJyCc+39atiub1jxHaLcm30lW1PUoJvK8iGJ2QMcBleRVKx4Byc9PTtVLSBfeGtV0+21W+urq31KBYZJJJXmjivR2DNyqyAnA4XKADBbBAOyrkbCO28M+LzZ/6Ra6XqUSJZJ5jtbrchpC6AHIjZlKlQMA4OBnrv6vrGm6UYVv7tIXnYrDHgtJIR12qMs2O+BxWfrV34c1bwq81/qVuml3IAW4M4i2uG+UqxwVdWXjuGHrQBv0gYZ61zng3UNT1LQwZbiOZ4pJIhdvCY2nVWISQx8YJXBPQE8gYNa/2MRKjWxVZk6s3/LTPXd6560AXT0qta4W4uEViVDg49CRkj+v41EZpprlLUgwMBvcqwOR2AP19qswQxwx7IxgZJJJySfUnuaAJcivPorzxppd5dbVutTtftVxIzXVvudIUlgVFiEYXOUkmYZDMfLwM13GowzXFjNBb3T2sroVSZFBMZ9QDwa5z/hGvEX/AEPWpf8AgLD/AIVUUnuyW2tkcvpfif4kySaldPoPmxLdyPb2cunyQyNCWgSONZC+AcPI7MQ33WGFA46Hw5rXi691K1hvdKiWxlLs12bWW3OxBzmN2LIWZkCg9QkjcgjE/wDwjXiL/oedS/8AAWH/AAoPhrxF/wBDzqX/AICw/wCFPlj/ADfmLmfY6yg9KZCrJEiM5kZVALEcsfWnnpUFlG43w3SG32758hgzHGcD5sewHt1FPdr3Y0fljfuwJUIxjPXB74+tNtFeWdrxgVR0AjUtkgeuO2eOKu0ARwQrDAkSZwowMnmq8qvaySXEa7om+aVAeQe7D8Oo9quU1xlSMkZHUdqAMLxtLaf2ATc3s1rFIwCTxu4UMQdpdkIITOM4I7VP4Rnll8K6dcXTSiQ2ymRpj8x46k/rV2xLKptJAu6FVAK5wy44PP0NZfjW90mHSJNN1K2kvzfo0MWnw5Mt16quCMDkZYkBc5JFVze7yk8vvXMvw1Fpet+JdV1GRl1b7LdI9hdGQywxqUGRGCSgdXV8soBwRzXZ1m+F7a8svDmn2moOHu4bZI5SG3DcBg84GfrgZrSqSgooooAKKKKACiiigAooooAKKKKACiiigAooooAKKKKACiiigAooooAKKKKACiiigAooooAKKKKACiiigAooooAKKKKACiiigAooooAKKKKACiiigAooooAKKKKACiiigAooooAKKKKACiiigAooooAKKKKACiiigAooooAKKKKACiiigAorO1fW9L0loo767CSzEiKFFaSWTHXaigseo6DvXPav4uvBAtnbaPfWF/frs017xUUOxdELFQSV27w+1gDgHjPFAHZUVzFprl1o94dN8UOEDSBbTU1jKwXAY4VXI4jkBwMHAbIK9So6fNABQelFMnmigheaaRIoo1LO7sAqqOSST0FAHP8Ahuyh1CHW7u/t7addRv5o3iaMMpiiPkKjZ65EZbB4y5p8Xg7Q0MKvHdT28D74bWe7kkgjIOQRGzFeMcAghe2KPh2u3wbYFUZYnEkkO5QGMTSM0ZbHG4oVJ9ya6CgCKW3gleN5YY5GiO6MsgJQ+o9Kx/8AhHtGOvm8SwSOZdkzmNmRXkB+RmQEKzAA8kE9PQVu1Suw0d7DKrMiMQsjDkHn5QR26nmgC7UV5cwWdrJdXUqQwxKWd2OAoHepc1wnxA8X6FZy3Xh3VdN8QXG+NWMllp8kqjPzKVdRjIIB/Dmk5KO5rSo1K0uWmrs6Sw8S6HetKsWoRxyQx+bLHOrQvGgzlmWQAqBjnI479RVldY0lplhGqWRlePzFQXCbmTGdwGeRgg5968W1HWfCmpTG81CHxtcagZIZDdnQ9rZiEojGBHjaDKTt6EgepzRB8AbJf+Jb42E0shkkmGjEMzkKM/c6ZQHHQZI6VHtYdzp/s3F/8+2e5Q+INDmu7m0j1ayM9tcC2mj85QUlK7wn+9t5x9fQ1oQzRTKTDIkgGAdrA4yAR09iD9CK8BtbvwdDczXEkXjm4e5u3urnzdD/ANazujupxGMAtEnTkAEDqa9G+FmtaDPFPo+iWGu24jLXDvqNnJFuBIAUM3XaoVQOoVRTVSLdkzOpgcRTi5Tg0jsLtPLmjukjLMp2vtHJQ/zwcH86nhmjlB2NnacNkEEH6GntVTTW8yEzNIGkkbc4GPlOMbfwFWcpy3xH8dr4PuooG0mW+8/T7m4hMcgXdPGUEcJ44D7j8/RdvPWsW/8AFXhK/tbq4uPDN5ePqUESzApGVniBkEbklwFXejqM4bOOORm7rVj8TbvUZ2itPA89qHdbc3UczSCMngNxjOAM44zWeNB+JO7d/Y/w3B877Rn7NL/rcY8zp97HG7rWTmux3Qwsl70akV8ztfAi2f8Awh2kTafpiaXbz2kdwtopB8ouoYgkfeOTye9V/G/h3TdesvJ1eOWezDpIUiuHhcMoIGGUjP3j8vem+BLfxbaRSWviKHw9BaxRolnFpKyKqAZBBDcAAYwBW7qQJt9qj5y67D6Nng1atJaowk50qt1LVdU/1OHHwe8DY/49NS/8Gdx/8XTrH4d+DdA1SHUtPs9Ra9tGEkYN/O6qcHBYFiMdev5V23l3m84nhKn1iPy/TmkktVTTpIU5crkscfM3qfypKnBdDSWYYqScZVHZ+bIle30qyD3UkcStKke4DqzuEQHA5JLKM+9Tm/shcvam8txcIAXi81d6ggkZGcjIB/I1T1zTl17RBbLdTWheSG4jmjClkeORJVOGBB5QZ46Zrn7n4d2F5c3FzqGpX1xNOuS42RssjeXvdSoBBYRKMdACwGNxqzkOo/tbS8kf2lZ5Eqwn9+vDsMqvX7xByB1NQnVNFuIt7X1kyAR7hJIoK+YMoGB5BYEYB5NczL8NdKa5aaO8uIgLgSxRrFEViTfI5jXK9N0r8nnBA6DFVJPhPosmkQ6XLfXctrbuHhWSKFipKsr5OzLbt7cHIHGBxQB3FzHHAIpI4kVUlBbaMdflz+tXKp3W5jHaxL83yvknAUKR7e3SprmV4wmyPzGdtoXdjsT1/CgB8skcS7pGVF6ZJxUIumkybe3eRQM7m+UH6Z6/y96YiXE8qyyExor5WNlGenXIPqTVygCt9tgVmWZvIZf4ZGAJHrwelWRUN5G0lvIke0Ow25Pp3/Sm2kkhZ4ZVUPHt+6SeCP8A9f5UAWKg1G6jstPuLybcY4ImlfaMnaoJOPyqemyqkkbRyKrowIZWGQR3BoA4RpPFlrfXXiC00WCY6pCsCWoIV4Crv5MsuGYONrDdtYYGBg4zWjc3ni3SzNaNaJrLzLGLS8ihEccbk7XEyB9wUffBHUZUkEAm74EWODRJNOTIFheXFsFKbdqLIxjGMAY8spjHGCK36AOc0FtXtfEk+l3+pSamn2GO4eVoUiWKRpJFwoUfdYDgEsRs5JzmujrD1nRtQuNXTU9K1WPT5/s/kSl7XzvMUNuX+IAYO714Y4x1qvJ4YuryJzqfiXWJppAVJtpRbxqpBBVUUdMHqxZh1BBoA2tU1Cz0uwkvtQuEt7ePG529zgADqSSQABySQBXN2el2viXWL/VtS025SACKCwM6NBKFTcWdeQ67mkI525CjjHW5N4Z0m3eKaEXUbJOs0cRup5IvMXkHy92O2enbPWty1kaWFZHjMbHqp7GgBbK2gs7OG0tYlighRY4o1GAqgYAH4VLRRQBDPbRyuJMskgGA6HBx6e49jVG+0+KQu1zaW+oRyKI5VlhUuUByB6MAecGtSigDGbQfD18WnuNB095CghYy2sZbYpGFzg8DA49h6Uq+F/DalNvh/S12KFTFog2gOHAHHGGAYe4zVi+iQXEarbq5kyxBcqGIwcehPfn0qfT0ZISGQxguSqE52r2H+fWgBNO06x02AwafZ29pEXMhSGMIpY9TgdzXPeNdZurK7tLePUBplhIri61BbbzjbNldoYk7YgQW+d1ZQQM4yK6S4uooiyDMkoHEaAkk44HHSs3xBZtJ4R1O0e4eJ5rSYSSxx+YyllO4hf4uvAoAoR+DLLT7JV8P3t3o9ykIRZYHBSRguA8kRGxyeCTgE+oqaLW9WsCsWu6HMFJC/a9OzcxHPqgHmLz/ALJA/vVpeGrlr3w5pl5IqK89nFIwQ5UFkBwOTxz6mtCgDmfC1g97eTeJtSjm+2zPJFZxzoVNrbByFVVIBUuFDMTycgHgACzf+F7G51J9Qgub3TppgouvsUojFztYMpfg/MMY3DDYJGccVu0UAci83ivRYZNPh086uJJitletPuMau/AuFOGwgJ+ZSchRnBOa2/DGpf2t4fstRbYJJoh5yqCAkg4dcHkYYMMHpitOuffwtayPMrajqy2000kz2sV0Yoy0hJblAHxlicbsUAZeia9pel+IL7S21mwnsbm5WS1kSXJjuJ2djAxyRkkFl6fexjpncN94d12wMUlxp99ayokjRSlWBUjehZW6cKWGR2z2qhqfhzSrmystHvIhFp9rJ5lusXyA/u2iCnHQgPkEEHIB7Vi6d8MdBtrdbBtSvrlYYwiBnRZFBKGQllUE7wu0+iswGM0Aa1i3hPQ1vNRtfMAsmjsXdTLcMpcptijX5jyzoMKOuPSmxyeEI9Sg1iyj0d7i5+ZXVEWXc6tJvzjKkqshO7Gdp5rPt/AOg28usW8Ut7crqlxbz3ESMirH5E5mVQQBjJbB5zgDGMZqrc/C/wAPXniddUE1/YzwFZIbeIxiNcBQpHB3AFBwT3PY0AdpFcWF9OWiuH3BzE4R/lLr1RiOjD0yDU7JdW8R8qQTKvKoy5br0zmud8I+EtP8MX95DYXc0pvZVuZhMVyuwbQFAA655JznHvW/rOs6Xo8cMmqXsVqk8nlRmQ/ebBbH5Ak+gBNAEsclwDuks+SByjg/gc4pd11I5IjjhXtv+Yn8AcD86peItestEt7Sa4juZ1urqO1QW0RlKs5wGbHRBjlugq1d6np9mB9rvIIcxvIN7gfKmNx+gyM/WgB8M0iy+TPGAzE7HX7rAfqD/hVg1napqGmQeSt1eCEsGdHBI2gYBJI4H3gOe5AqR5PKZJUuHnj3FXUYbsfQeoxQBzPgy8WbxNqcVrqF3e2jRJJ++dmMUm5gysG+63oowMAcd67MVmWmqRXNrDd29tKYrjHltgLvz0OCc+/05qzHHexhG8xZSV/eI5wAfYgVUpXZMY8qLZqndXULRywIzPKQUCqvOahvmSzsbjUNR1D7HBCryzyGTEccY5JJPTAHXjvRa6lpS3As4LqN5WdgQpL/ADBFclj2+VkOT/eHqKkouRM0doGkiKlUyUT5sYHQY61n+GdXbWbSe4a0ktDFcyQeXIQW+U9TjofbmrsWoWMrzRx3cDNBjzQHHyZUMM/gyn8RVPSYtP0+6nsYbwPPdSy3pjZgWwSu4gD+EFl/MU1azE73RqjpUE95awP5c1xFHJsaQIzgMVXq2OpArP1/W4dKa2tlt7q8vbwstrbW6AvIVGWOWIVQARksRWb4b8I6fHo1q2v6baahqzQr9smuR9oLScliC+cDLNwMDnAGMUhlWwt9Y1pLvxBpuoahpkk8oewhusGKWARoB5kXJUMwc5G1wG59K2ND0m9i1S51rWLmGe/njWFEgQiK2hBJ2LnliScsxxnC8AAVtIqogRFCqowABgAelLQAUUUUAFFFFABRRRQAUUUUAFFFFABRWXqPiLQdPvFs77V7KC5YgeU8wDDJAGR2BJAycckVqAigAooooAKKKKACiiigAooooAKKKKACiiigAooooAKKKKACiiigAooooAKKKKACiiigAooooAKKKKACiiigAooooAKKKKACiiigAooooAKKKKACiiigAooooAKKKKACiiigAooooAKKjuriG1tpbm4kWKGJDJI7HAVQMkn2AFcvpdnN4mml1jUzqNtp7so06y854D5YB/eyKpB3OWJCt0ULwDkUAdHqOoWOnQefqF5b2kWcb5pQgz6ZNYz+Kra6vRZ+HoRrkqoZJ3tp08qAdAGkJxuJBwo54JOBVzTvDmg2EyTWmkWUc6ZxN5IaTJOSd5+YknnOa04oo4t/lxohdtzbVA3H1PqaAOfg8V+fuih8P67JdxhvtFuLUKYSOxdmEbZ7bGbIINOuvFNq2lWF1pFtNqs+pIzWUEWF34GSXY8RqvAYnkE4wTxWpdKY7mKSHPmyMFZQOGXuT6YHf8KzovDdrZeIH1zT98csofzbbfiBmfbvkC4+VzsXJHBxyMnNAD/Cmgx6Ta+fcrFPq9xl768AJaWQ4yAx52DACr0AUcCtK70+xu57ae6tYZpbVzJA7oCYmxjKnscU+2uFlDLtZJFxvRuq/wCI96moAiu7a3u7aW1uoY54JUKSRyKGV1IwQQeCK5xdM1vw/wCb/YLRajpwQtHp95OyvCwydsUuGO08AIw47MBxXUUUAc7beNPDs1tHI2oJFO2A1m6MLlGP8LRY3gjnt2PaqkVnceLbsXWq2lzaaFGFa3sJ/la7bIbzJk6hRgbY2PPJYdANTXtDN9dQ6lY30mnarAhSO5RQ6uhOTHIh4dM844I5KlSTUMd54s+yosmiaWbjaA7DUWEe7uQPLJx1460Ab9FcvbeMIVRbXUNL1GLVU3efZw2zylQucuhAw6HHBHXIGM8Vu6ZqVlqdml3ZTCWJiyg4KkFWKsCDggggggjIxQBbpk0aTRNHIMqwwadnIry3/ha72eiRapquiyRq3k/uVYK7IyFmnXJIKcFVX7xKMTjIoA9KNnCf9Z5kpzn53JH5dKjDTWgjWZ1eHhN+MFewz6j3rzG7+M9rZzXDXGju9usiKnk3CF1DIpAb/b3SKGTgr83XHPeeC9SutV0dxqcai+t5mguguChbAYbfUbXXsOc0Abw6Vz/jvxMvhbR11A6fc3paRUCxDCrlgNzN0Uc/j0rXS2kh4tpgseOI5F3BfpyCB7VneINKj8SaHd6PeSPbhnTe8XJ+VlcEZHfH86mV7aGtBwVSPtF7t9SifFV1H48t/DVxo7RQ3UTyW919oUl9gBJ2Y4XJwDnOR0xzXUda5n/hD4W8XReIJtW1CZYJGmgs5HBiilaPyyy8bgNuflzjJJxXTiiN+peI9l7vs+2vr8wqjbyxNqc4DopwEAzy5GST+GcfhU988i2rtFneBwQMkepA74HNNjt7eS0WHHmREZBbknPOc+vPWqOckuZ47eIySsFXIGfc0wXkO4K5aMnpvUqD+J4ois4kJdv3smfvuAT0x6elMsRH5clvtAEbsNhHQZJH4YoAtKQygqQR6iqt/Jb48mW4ET/eUg8qR0P+etPFnAGYgOATnAcgA+wBp8MEUIIijVPXA6/WgBLJ5JLdXk+8c/w4yM8HHbinzoskLxtna6lTjrg0+g0AUobvy4FjkRmnVvLKKBkkDqPbHP41ILtd6q0cqBjhWdMAnjj9am8qPzfM2LvxjdjnH1qHUstbeSoy0rBB7d8/higCzQeBmgdKZKokjeNs7WUqfxoAom6jW6a4QM8DRgO4ThcHg5PUcnp6VJczRytGkJ8x0kVvlBYAZ5yRwOCamsiz2kRYgnaMkDGa85l1Lx5p+valcNHI+ltcSpaqbIzrFGJUXeYokWQ4Ulhh23jP3dvIB6aKK8s1bxl47bSXjtfCtzaX5tJmkYWUsywy4cwomBhywCZPKqW5HBFSr4o8ex3Fkl5oojimtfOmuU02eRLcsw2o0SsXdxtwdpH+s3FQFOQD06qtz5kM5uVXfHsxIuQCAMnIz9TWB4H1nxFqt9q8euaPFp0VvNttdolDMu5x8xdQrcKrZQkfPg8jnqSAQQQCD1BoAx9B8S6TrUzQ2M0nmrGswjmheJnjYkLIoYAsp2n5hxWPoNpd+ILOXVv+Eg1m3trq4ma3jheNVMQd1jZcoWAK4OM88ZHWk8M6PYXmnvo+pW0M0ugXRtbeeLMbKnlqylSrbl+SQKRkdDxjFdRplha6bZRWVjCsNvECEQEnGTk9eepJoAh0TTBpkM6/a7i7knmM0ss+wMzEAdEVQOFHar9VNX1Ow0mz+2aldR2tv5scPmyHCh5HWNBn3ZlH41lnxl4d+0vCNSjYRvJHJIvKI8cohdSfUSMFPv8AQ4AN+isiDxLoc+oW9jb6jBM9xC00LxuGjdQ4Q4cfKTuIGM5rXFAFORvM1OKM8CNC2CepPGQO+Ofzq2BTLiCOdNsi9OhBwVPqD2qKykZgYZc+dFgPkYz1w344oAs0UUUAFFFFAEdxCk8eyTPXIIOCp7EH1qA29xJ+7musxd9q7WYehP8AhirdFADIoY4lKxIEBOSB61Dqlqt9pt1ZM5RbiF4iw6qGBGf1qzUd1PFa20tzO4SGJC8jH+FQMk/lQBjeEp7tWv8ASLyS2lfTZY4Yngj8sNGYkZcpk7SMkcHHH4Vu1zPhp11XxJf+IobaaG0ktYbW2kli8trgKXdpNpAbb86hSfQkDByemoAKKKxbjxRo0F79ja63TC6W0dQp+WVlLBTn/ZBPGaANqiqOj6tp+rW/n6fdRTAY8xVcFoiRna4HKt7Hmr1ADXRXQq6hlYYII4NRfY7XaF8iPAJI+Xv61PUU1xBC22SVUOM4J7UAOjjjjQJGoVfQVHdQ+YFeNtssZyh/mD7GpUdWUMpBBGQQc1WkeeaWa3iMabcAuckjI7CgBtrbRyW0czNIZWxIXzht2Mf5FZHiHRbzVLixSLUxayWcjzLIYBIWV43iZSCQM7X4PqBkGuiiRY41jUYVQAB7CszxTpcmraLe2UM/kS3NrLbb8ZwJFKk/hwR9KAOVuvhjpv2eaHTdQubEPE1vH8ok8m3eIo8ahum5md8+rHjpiRPBXh2603QtLtdQQHSIJPshgZcmVXTM5UHBKSICc5G4881l3XwvW91KK/sdbewt4mkEdktufLSM7gYMK4UxFjllx82OCM1saX4Iv9Lg06Gw1yCMW9pc2s7NZksyTTCQmP8AefIy4wM7x04oAydS+FWjahdWcMesS201iheVLdVV38x5WLMM8Bi7dQcmNcEYINuL4W6Z9ge1mv7jEiSRyGBPJDgxCOMkA/eTb5gP/PRmbjOKx7L4NyW8dzH/AMJPKFni8tTHA6vCuJfkRvNJEbGUll6nA5HWtHSfhna6JqVlqi6pJJdW8q+VtjYkLmDMaF5CVTELjGT8shHIHIB03hjR7fwxpllpMJMiQLNJlEbGWfcdqksQOT1Y1vQzxTKWikVx7HpVO5mhuIkaPf54IMagfMre/p79qszW/mOZY5Xil27dy4OR2yD1oA5/x/quix6VdaHq11cW/wDaFrJGHitnlwrAqT8oIzz0NeYahoPgS51FrqLxFrMCea8kcQsJD5amPyxEDtGYwMDaQeFUAgA7vcLOUyxnftEiEq4HQEVBcXU6TyoqoPLXeqsDmQd8Hp6+tWnHqiWpdzyGax8DyBpxqjx3jTpM7R6I6wvtRQIjGF5hymdmec9c81e8HS+DPDWt/wBpQ6zqFyRaG1Ak0xw5BMZJZwuWwY8KOgBx7n1UX1rxiYMDjlQSBnpkjgVZovDt+P8AwBWl3/A4LwPoOm39rpmuLd6it/bsDfxSvy12ocOZA4LKwMrj5SAVKjlQtd7XPy6NrUd/fTabrlvawXc3nlHsfMdX8pUxu3gFfkBxtz1Gaf4L1v8AtrR/One2+3Qu0V1FCf8AVsGO3KkkoWXDbSSRnGTjNQWbtFFFABRRRQAUUUUAFFFFABRRRQAVS1zUItJ0e81OYbo7WB5WUdW2jOB7npV2s7xFpEGt6abG4kkiAkjmSSPG5JEcOjYYFTggcEEH0oAp+GNEjs/Dq2eoQx3FzdqZtRZ0U+dNJ80meACMkgDHAAFVTomqaK0cnhm7aW2jTY2mX9w7xFRjHlyHc0ZAGMfMvPQdaItW1XRLqO18RIlzaSyLFBqlvHtXcxVVWaPJ2EscBgSp77eldPQByq654mvCLmw8MvFbQhPOhvHEdxMx+8sQztG3+8xwx4GB81aWk+I9N1C8awYy2WoKMtZXaeVNj1UHh1/2kLD3rYqlq2lafq1sLfUrOG6jDblEi5KN2ZT1U+4waALtFc7J4Q0w20kaXOrLIw+SY6ncM8ZA+XBL9sDj8+tQWniG40aQ6d4s8uF0j3QahEreTdKBzkclJPVCTnOVJ5AAOporl7nxXcRRG+GgXy6Urxo1xOywSHedoZYnwxAJXrtPPAOK6igAooooAKKKKACiiigAooooAKKKKACiiigAooooAKKKKACiiigAooooAKKKKACiiigAooooAKKKKACiiigAooooAKKKKACiiigAopk/meS/k7fM2nZu6ZxxmuP8MzeKNbgm+261DYSWlwbe6jtrFfMEi4JAdndCpDLghc46gHIAB2dFcxqsmpaBc2V9Pql/qGnGUxXqyQQnylZTskHlorYDhQevDZxxkdPQAUUUUAFNlkSKJpJHVEQFmZjgADqSaJHWNC7sFRRlmJwAPWuPjTxH4n8P2guW0tNO1KOCaYwvNHKsJId4hgnduX5d25eCeD0oATVNcvdd0i/i0rQL2/0q5hktku4pUjklLRt88aSYDR5wN5IyTkArzXVaeLoafbC92/avKTztvTfgbse2c1BrOpWmh6PNqF2Slrbqu8jHyjIHfHHNYx8feFVsmvJtWjggEaTB3UkNFIzLHIMZ+V9rFSeoUnoDQBzHgfVpb74q6ra2fiyXU7O2SZLuGedNpn8wFUgiHKrGuVZuhJ9c16hXFHxb4F0/VV8h7FJpHlje5hgVQpXaWy/G7O7+HOSCOora0/xZ4f1DVU0m11SF9QeHzhbMGSQL3BVgCGHdThgOcVnSg4Rs2ZUoOCd31NAlV1ENKDh0CxNk4B5yPQE4FW+1Vrnc08MKjv5jE9guP6kVZFaGpWu438yK4hjDvHkEdCynqB+hqaGRZYlkXO1gCM0+qMu6xEk0YDW5O5k6FT3K+ufT1oANe1KHSNHutSnR3jt4y5VOreg/OuT1v4iR6LaXy6ho13JqNksvm29mwliLJEsoAlYL1Vx/DkYbIwM1reN4PF11aQR+FLjRIWYsLpdUgkkV0I4ACke+c1wb+CviM9tFavb/AA2aCJXSONtLmKqr53gDd3yc/WspVLO1mYzquLtytnYSfELRVRna21MJGzrI32b7hV5EHGcnc8UqggEHYTwCCej0bUrXVrBb6ycvbuzqjkcOFYruHqpxkHuMGvNI/C/xSjuLa4jb4dpNa7vs7rpswMW4kttO7jJJP1JrsfAVn4ssbKW28TzaCyRhEsk0q3eJI0AwVIYn2xj0ojUu7crCFVyduVo6euJ8Y2+iw65pA+zaXYyzX6zXGovAFdWjKuEDjGHkOFyx5XcMEkV1080gkWGBVMjDcS33VHqfX6VFNp1vdabPp94pnhuFZZudu/d16YI/DmtTY5Pxn4kkmthD4e8SW2lSw3nkXF7c6fJNag45jMmAincQMluDx1rntXk8daakRvPiF4cZpCRFFFopmkfAydqISxAGSSBwOteo2en2dnp0enW9vGlpHH5SxYyu3GMHPX8etNstL02xdpLLT7S2dhtLQwqhI9MgVDgm9zppYqVOPKoxfrFP80ee2GlfEm/s4ryy8deG7i3lG+OWPSAysD3BDVs+HdL+IdtrEE2teKtJvdPUt50EGm+U7/KcYbdxzg/hWhokc2leJb7SV8prK7EmoW+MhoWZlEqHsQXYuDx94jHSuV+G3iHUNQ8a6jaahfXFyJ1uJrZEu45YIo0n2bSioGjYcdWOeelRZRklr951Qq1a9KbUY6L+WKfy0PS5ZFiiaR+iiq1u6W6A3Ev7+Ub2B6/QD0HSrLIsiFXUMp6gjikighiJ8uNUJ6kDGa2PMIjdBmUQq0u7PQgYxjPX602aW4khZI7eZJGBAYlcL75zUOpxQwxtcqm2QtzIHIK8de/5Y5q9CSYkJOSQMnGM0AVzZlWBt5niyMPzu3c9ee/Xn3qa2hWCJYoxhVzjNS0UAFVrY5vLktkMCoAx/Djg/nupbq4kimjjSHzN+e+OnYds4yeSOlFosnmSyyRiMvtwM5OAP/10AWKjubiG1tpbm4kWKGJDJI7HAVQMkn6CpDXEfEPxVZ2KXvh260PxLdi7s2RrjT9PM0aiRWXhs43D0+lJyS3NKVGdWXLBXZ2YuIDs/fR5ddyDcPmHqPzoFxAZTEJozIOq7hkfhXguqalZ6tLbz6ppfjWW4hhSMSReHCh/d7/Lx85wMyHcM/NtXpiq7S6RHa3ksGh+OH1a5uZrr7c2hmN1lk2ENlDnCMm5VHc44zmo9rDudP8AZ2J/k/I+hQysAQQQehFV7qCSSWOaN/mjPCN90+v4471geANfsdY09rTTtE1jSbfT0jhjjv7MwZXBACZPOAvP4V0+cVaaexy1KcqcnGSsyqbzy9yzQyI6ru2qCwP0IpLe3SaMTXG2ZpPm+9lQOoAHSsCTX9Y1X7TN4Vsba6srYMBczsdt5IADshAIBXJI8wnbkYGeSJINfuNNgmOq+HtWsolDTK0aLcoqYBIzGSQRk8EY4OCaZB0F25tbGWSGLcYomZY1HUgZAFeaXnxC8WWL2sM3g6S5lZMzGBZduWhWRduV6KW2tnv6ZruU8VeGpCirr+mZcgKPtSDJPQdetWZta0aGAzzavYRxAEl2uUCgDqc57UAcjoXi7UmOkza1GYYLyTUIyUtZQrNHcKlvjKhgGQsRkDPX3rn7L4leL5r64Mng+cpFEfLtlilDXD/e+R9mMgN8wJH+rbA9Ozs/G+nvJ/p0E1jbzKXspnYP9rUSFPkVMtnO0gYPysD6gXNT8TWMegx6lpbLqj3b+TYRW7Z+0THOEyPugYO4n7oVielAHJaP458XXl7ZLN4WhjtHdFnlRpWLBpVTcny4AAYNyTwG9M16UzbUZsFsAnAHJrnHh8YQ2g87WtI8wlcummSE5IGVC+byM55Pb86jstJ8U2yLcL4kjnuJoz9pjurXfEshOQYgrAoADtwS2QFPXJIBa8Akz+Hl1JlZW1KaW9wzAkLI5KA44yE2Aj1BrfqjoFgNL0Wz01ZDL9mgSIyHq5AwW/E81ePSgDL8U6HZ+ItGk0nUPM+zSvG7hDgnY6uBn0JUA1xL/BnwyS+24vl3oqlsxlgQTghiuR95s467q9ES4ja4aAE71GSMH+ffqPzqagDh4PhposHiq38RQ3N6l1B5XloGTyxsRU6be6rz7sSMcV3A6UUjMFUsxAAGST2oAZdLI1vIsRw5UhTnHOOKr6c0OHVWcSk5kWQ5cHpz7e9SNeW6qrechDdNp3E/gKiLLd3MTRJmOJyTKR146L+f04oAi8U6jJo/hjVdWggW4lsrKa4SJn2iRkQsFJ7ZIxmvN2+NFvDf3v2zQbqOyt7fzVKNmZioUy5QgYCHzQev+rzxnj1h0WSNo5FV0YFWVhkEHqDVaXTNOlB82wtXycndCpz8270/vc/XmgDzm8+L1hHqAhjsLhbYvbETYWRvKklkjZyitlBlFAzz8+SOmbV58Rr2x8V3Wm3OimWzF61lbSRSKGeULGRuLNwCZMcgAY6mu7OlaYSWOnWhJfzCfIX7+CN3Trgnn3NNk0fSZJbiaTS7J5LpNlw7W6Fpl44c4+YcDg+lAHBaZ8XLC9eZY9E1SXarujxxjaQNxRCSQN7BTwM84AzmnQ/FnTjqIs5dKvnMkhWIwbJOPI84A4ONxCy8DP3OMngd7JpemSMzSadaOzRNCS0KklG+8vT7p7joacmm6ekkci2NqrxjajCJQVGAMDjjgAfgKAGaJqMOraVDqVukiwTgtCZBgumSFfHowwwzzgjIB4rn9dv9UvPFR8P2OqQaOEsvOEk1uJWumY7cRgkAhMc4OdzJkY69LJPbWoWEskaqvyqBwF6DgdB2rn/GVs2qRabLZWbahJYX8V00AwhcLn5QzYCkHa2CRkqAeDQBv6XZxafplrYQljFbQpChbqVVQBn8qs1zq+LrAJmew1qBkJEyvpkx8khtvzFVKkZ5ypIxznHNb1tPFc20VxA4eKVA6MOjKRkH8qAHsMjFcND8NNPj1GbUf7X1KS7uE8q5lmEUhmTPQ7kIB+VPmHPy5zknPdUUAc54O8Iaf4XRVsJriQC3FufNKnIEskmTgDnMrD6AV0dFFADZZEjjLyMEUdSTwKr2QaRpblgw8xsLkYOwdOPzP40aljyo3Zcqkqsx/ujPWpZZo4QPMYLk4HqT7DvQBS1c6dpumXepXMQSG1hknlZB8wVVLNjHsKwofHvg5Le9a11mzlFuWLstwpV2ESyH95nb0YDLEDPHaulvba11bSrizuP3lrdwvFIFJG5GBB5HI4JrB1jwF4c1W6uri8t5y12qrcqk7KswVFVAwB/h2gj35oAfa+OPDclqZrjUoLRljMkiSyAlAOoJUkZ64GcnHAre0+8tNQsob6xuI7i2mQPFLGcqynuDXP3ngTw/dS3zyR3QW/YyXMa3DCOSTduDlehKnpngelb2lWNvpmnQWFopWCBAiAnJwKADTj+5MZDB0YhwfU8/1qzVEStbTyRmF3aRy8e0cNwM59Me9NvBfPGWwkaA7mVXIYqOoyP89KAL0siRoXkYKo6k1Wt1edxczMwGSYk6BRyMn1JH5VRluLdYZLiGLzJ0hZoEuJ9sbvjO3cc4OSATjj3rgba4+JI16COO+trfSJ7lpJjLNbyyQRPcb8BixJcRsyEfMqhV2k9iwXOh+J9zbQpZwPqNxa3c25bfbOYoozxmZyOTt7DuTjFdhEwFqrebuGwHzDxnjrXl0tx8TJpFaPVbe3RELOpazLSS4XKqeQId24Ln59p+Yg1J4N0/xM3if7Z4kutOjtBLdXDrEIQDK4RVVSJGJQruOSAcqc9RVttpKxCXvN3Ou1vXI/DegLqktnNeB7qOJ/K4d1Z9vmYPXAJOO+OKwNH+JHh+5nNzdNcCEPKouyuYI9rqpAbp0kjJOB/rFGSc46+7VTYmK6g87yiHhlZAy5B+RvZhxzxXmI8ceDdJgtpJ/BK2v26CJZFhiiY+RKEaPIGN24uuV7HucCoLOkn+I2nSaR4gvINLvbmHSo0Jt2hMTzktsdQWAXcr5XGeqnnBBrP0/wCKOn3mtnT7H7c1rFNLGZTatKzxrGrJIu0cBmLoN3PyZPUVUbxpp8FsdV/4RSzlhv8AV5bS++zlZXYRRb0fK5Dnzdo7YyT1GKw7T4g6DJDpk918P7WOTy9t46qm1SLNmdIsgF/9WqLkcqD04FAHb6Z8TNPmvJbe607U4okKlZ3jXlCqs7MobgJvVTjJJPAPNbPiCPUNL16LXdLsjf8A2iIWl3aRhVkcKJHjdWZlXIY7TnPDZ4xzyHhC68H+KPGt3pWn+HtM+xaWHZZPsiESyRyeWrq4JyBl8cfxD0r0uG1KOjSTPKIxiMMOnufU44oAxdO0bXjaQT33iW9ivnUtcRwpE0CsxzsQMhOF6A5yQMnrUtjJqlj4nj0281B7+1urR5onkiRGjeN1DD5AMgiRe38J55rfrmfFUkmj6za+JpI4JLGCE2t2zsVe3jkkTMynBBUYBYHHAznjFAHTUUiMHQMpDKRkEdCKWgAooooAKKKKACiiigAooooAy/F1o194W1WzSETPNZyoif3mKHb9DnFWNEvrfUtHs9QtZPMhuYElRs5yCAauVzegR2+meLNW0i3cxQzxx6hDbkAKGdnWYpx03BCRzhnzxuoA6SiiigAooooAzPFFldX2kNFY+R9qjmhniE2QjNHKsgViOQDtxnBxnPNN8PayuqpcRyW8lle2cnlXdrKwLRMQCDkcMrAghh19iCBq1ieI9AXUJE1LT5hYa1bj/R7xVzkDP7uQfxxnJyp6ZyMHBoA26K52HxDd2jLDr2iXlnISQJ7VGurdyB2ZBvXP+2i9MZNZ+ueKdXW0nvNH0rbaQskSTX0TxtdTO2xI44ztIBYqDIxAGeA3WgDsqKB0ooAKKKKACiiigAoqK8uI7W0mupm2xQxtI5xnCgZNcfaal4i0nQLLXdSvYNQ0+WCGW9WWIRTWu/ZudSg2si5ckEA4H3jQB2tFFFABRRRQAUUUUAFFFFABRRRQAUUUUAFFFFABRRRQAUUUUAFFFFABRRRQAUUUUAFFFFABXK6fMdM8c3Wjw3MNxb38b3xhDEy2knyq2R/zzc5IzjDBuoPyyfEW4kh0m3ikNxDp01yq6ldQ790FuAWY/J8wDbQhYY2hiSRitbTdL0/S7WSHSbO2sxJlj5UYAZj/ABNj731NJgYHjPWNKvNK1nT4b2GS70j7PdXcW3cIgsiyrv7YIQ5HpXU21zb3MSzW88U0bgMjxuGDA9wR1FeefC/wZ4j8NeLNcv8AVr7TryC/hi3TwRMkk8wZyzsCxx978eMYAxWv4zsPDWk6fFdHw3p811POLe3VNltukcH70vG0EA885OAASRUUpSlFOSszKjOco3krM7IUVh+B01KHw7BDqkdzHNG8iRrcury+UGPl72BIZguATnnGTya2bhmWCRoxlwpKjGcnHFaGpz2ra9dTT32n6HpI1F7VSlzNPJ5dtG5XPlk4JdsEEhRgA8nPFanhu1Ww8P6fp6zpcC1to4PNQYVyqhcgZOOnTNUfAEUSeENNljlaZrmEXU0rABpJZT5kjEAAAlmPGOOlaclkhkaWN5I5CdwKtwD646c45oAxPiOusy6ELXR/DtrrxnlVbi2uL37MojHzbt2Dn5gvHvXneoaT41v7a7trn4UaY0V3J5kyr4lK5P7zIGF+UHzZOBj7xr15ZrlZWheFJZFUNlG2g5z2PuKkiuD55hmVY5MArh8hh7dDxj0rOVNyd+Zr7jGdJyd1Jr7v8jxafw94vuG3XHwp0+Yhiy7/ABS5CEgDjjjgD8q1vD1t47svEVvqEnw6tIXcrFcXT+JWmfZkBpCGHzuF7nnAAr1vIqpcXaxSsvlSMq9WUZAOMgf59RU+yf8AM/w/yEqMv53+H+QaisBVPNhEzsdqLnGSf/1Z/Ck00sDNHIzblfGwsTtGOOT1z1pv+mNcQNJABg8lGBABHIOecg4qa5t/MZZI28qVTw4GTj0962NyxUV3G0sBRGCtkFSemQcj+VMtZG8yaGSQO6NweMkEAjgVYoAitpfOgDkAHkEA5GQcVhfEZL5vBOrtp2ozadPHaSSCeJQXAVCSFz0JxjPUdq25LS3dmYwrubqRxn8qjNtOifu7p3IBAWUBlI9D3/GonHmi4ikuZNFLwXLJL4P0aaaR3kewgZ2YksxMYySe5rTuZlhgeQjO0cAdz2H51ElvI7M87FegRI5GCqB9MZNRvYbflt2EUbY3oRkZBBDD34qxQjyxSJbeGUTNPNIpZkVSqqQBjPv71ZoFFBQUUVmeI7fWLqySPRdRisLgSgvJJCJAUwcqAehzg59vegDK8JW8S+IPEbSRRyXq3oVrsOXZo2RXSM5+5sDAbRx0bqxrctNN0+zup7q0sbWCe4OZ5Y4lVpT6sQMn8awvAS3Fj9s0O7tYVubbZcXFzFKZBcTTF2ckmNPm4B74DKM8V1J6UDUmlZMBSOwVSzEADqT2qsbmRi/kQGRUyCzNtBI7Dgk1HeTLNaRxxupa4wFxzgHqfwzQIa81q2oh2lhcGMbTnOw5/rn9KvjpTZIkkhaNlBVhhh61lanHqcNuRY3UTXjRstubgMIt4U7d4Xrk8k9eOKBpXZyHinxFPpvjjUJ7C7+0vp+mqrac4KrJI7gghugCL8ztjgMBkDdjI0b4n+KLiFJbjwfI5meZxCrsksaLGrLHtZctJzk4HAIrc8v4yf8AP14J/wC/dxVO01D4o3d7NY2ut/D6e6g/10MTzM8fOPmUHI59az9p5M7lgG1dVI/f/wAA7fw/dNreiQXk5g3MzEPayOUOCQGVmVSQR7Y+tXWtGcbZrmaRP7vC5+pGM1h+EV8dLdz/APCVzaBJb7B5P9nLKH3553b+MYroLmbyYi20s2cKo6sT0FWndHJUhyS5bp+hWEEZvVjhR0WI7nKthckZAx+tX8cVDaRNFGd+0uzFnI6ZJ/8A1D8KmpmZn69JqUOkzyaRHbSXoX90twzCPPfO3k8Z4HXpxWd8PtcuPEXhe31K8higumeSOaOPICMjFSCDyp45U8jpWh4g0my1vS5dNv1doJcEmNyjKwIIZWHIIIBBqHRdN0vwzoht4JPIs4S80s1xNkkklnkd27kkkk1FnzeR0KVL2Djb3r/h/Xka46Vk6jruh2+oto9/qEEFw9uZjHM2wGPkE7jx2PGc456VVl8XaJsY2c02pPuKIljA83mN6Kyjb+OQB3IpmiaTc3slzqniSztTPdtEYrJkWRbVI9xjBbkNJl2JYcAnA4GTZzh8OLiOfwlaRwzm4htWktYZsf6yOORkjYEcMCgU5HBro6AABwAAKyp/EWiQamdNm1GJLoOiFGyBvYqFTOMbjuX5c5wQcYoA0poo5ozHLGkiHqrrkH8DVKLRdHiuHuYtKsI55Nu+RbZAzY6ZOMnHarAvbMgbbqBsqXG1wcqOMj1FPtLiO6tYriHd5cihl3KVOD6g8g+x5oAlFZLeHdI/tU6tDZRQagSWM8Y2ksRgsQOCSOMkZxxmtaoNQuPsljPdFd4hiaTbnGdoJx+lAFbym+0NDcSTOsuDG2cAMMnjHQ/4VLFJeIm14PN2nG/cAWGeuPp9K4ez+JWlahGl21jfxwRxNcKEiJdyojBBBA25aeMLnl9wbheadZ/FnwxcaZd6kwu1treaKNSsRZpPMjZ1wvXPySAjn7vfNAHZ3F1cQwvM0CKikYDP8x+uOBWR4y8St4a0v+0bnTrmeBT+8a2TzPLUAks2SqgY9Tkk4AJ4p+jeLNK1jUDpcEd0l3iTzIZYsGMIdrlsEjAfKZBILKQCetU/GOj6lrekPo9nq9tZ7QyTJc2wnjnhZcAsuQQV6gg9V5zV0+XnXNsJm3YSRyTW1wshk+0xNIMrtIDbSPlPIGMDn0rTJwMnpWVpGltpmn2ttbXTymGGOJ3m+Yy7VC7ieueM1ZkjnuB5MwgMYYb8MTkdcY/+vUu19AWxaR1dQysGU9CDkGq2psBb/OzLEWAlZRkhec/4fjTZYvIZpbQgMo3PDnhx9Ox4PNMvbm3mtgiy7pHIMargncCMcH39aQy6saA7lVQfUCn1UY30cW8mKQhcsgUgk+gOTUsFwszuoDqUPIZcH2OKAJqKKKACiiigApruqqWYgADJJNOJAGScCqNrbw3Ci5lRZXZiQxOcDcSAPagAsT9pnN8rOiMNqpxyB6++c1eoAHpRQBX1Ozi1DTbmwnLCK5heFypwdrAg4Prg1z+mf2jpniqLRUvZtQsDZ+a3nQRo1pghUAZAoKthht25GM5xxXUZFc9rFrqD6/DqWhTWxuYoTBcxXAfypU3qwXcp+Rx8+Dtb7xyKAOhorA8rxhMJZDeaLZtn91ALeS4AH+1JuTOfZRj3qCe98Y+d/Z6aRZCV5Bs1ES7raOLGWLRkiQv1AUcHg7hyKAOmorlbyz8TaUq6rb6lNrUkbO11YsqRLJGT0hGPlZR0DMd3QkZyNa0voNYtbS4spphbzxecrhWRipUFevTrnB9KALN4vmyx27SMkcgbdt/ixjjPbqfyqlqt/b6Lbi+1W9jW3iyqsR87k4wMDqfpV+OKOOcyyzGSTaBl8DaPbHvVPxVpr6toV3YQ+Us0se2N5Bwp9fWnG19RO9tCd1NuzXMMamJwpkUA568sMdeD+lWIrmCRwiSqzHoAeaS0kimt45IZY5YyOHRgynHHBFVb2WOVRJBLJ56Blj8tc5J4xyMdQPypDRM88k0nl2uMc7pGU4GDjA4wT1/KnpHdKNv2mN/douf0IH6VJbRrFBHGq7QqgY64qSgCCKGQTmaWRXbbtUKuABnJ7n2/Kp6KKAKOtaTp2s2Zs9UtI7qDcG2P6joawW8DeD1u4UGg2nKNnKkjAx79ea6ymTQwzDEsSOP9pc1SnJbMlxi90c2PBXgssyjQtOLL1G3kfrUSeEfArrkaLpoHoybT+Rrpxa220L9niIGcAqDjPWoZoxHeRSKke1x5RHQjGSKftJ9w5I9iufnljW1hSW3twAFV8Ddjj2OB79/arMMdrNFDN5EWQAVyoyhx29OmPwqyAOwFVksYhJukzKoztR8FVycnFQUQz28O63s4liiibcdsagHgcY9B7j2rndJ8ReDrlY7t2SyeXYYBfJ5bSI+RG6g9VIDAHsMjiutht4IWLRQohPUgYrlE+HegraxQM9/L5UfkK7z5b7Pgj7PnH+rwTx1560ATeHfEngm48q40nUtMSXUdjqiuqySEhFUFevG6NcdiQOpqT/hOfDn9qNYm/h+8irMsqMjFkd+xyMBDnIHJX1FVrD4e+H7GFkg+2iQwxQpM1yWkjWJkaLaT/cMaEZz05zUcXw38Nx+QMXzLbmJoA10xMbxghHz1ZhuzlicHpjJyAdNpWrabqombTb63uxBIYpTE4bY46g4q46q6MrKGUjBBGQRXL+GtD0fwxcX0mkQskV3OrXUssmRuAwAPXA4J79yTk1uS3U7QSSwW5ZRwhJO5vcLjp+NAGBF4V0G3uWsYo71YWj2RRx38wW3HzHaih8IvPAAwMAdhVnwlqU0csnhzV5nbVbMHZJKADeW4OEmXHBOMB8dGzwAVzu2kKQQiNQP9o92Pcn3rI8Z2VxNZW+pafbrPqOmTi6t0zhpAARJGD2LoWUds7c9KAN0UVV0jULXVNNt9QspDJbzoHQlSDj0IPII6EHoQatUAFFFFABRRRQAUUUUAFZ2r6NZapNbz3HnpPbFvJlgneJ1DDDDcpBwcDI6cD0rRooA5O4l1zwvDPNNv1rRo3MhcuTeW0R5PGMTKvJ6h9vHzEc9RbzRXEEdxBIskUqB0dTkMpGQQfTFJeXFvZ2k11dzJDBChklkc4VFAyST2AFZHgKJovCOmhrc2++HzFhIwY1cllUjsQCBjtQBuUUVz/i7xfovhZ7Y61cG3hnVyJdu4AqUG3A5JO8YwPWgDoKK5K6+JHg21jaW41cRxCWOISNBIFZnTeu07cH5fmOOg5NVpfiZ4bGp6ZaRSzOt+7orPDJGwwpKMqMoLq5G1SOp6Z5wAdtWV4ums7fwxqVxfWsF3bxWzu0EyhklIGQpB4OTgVq1R8Q6eNW0S803zDEbiFkWQE5jbHysMehwfwoApaVNZ+HfD+l6bq2q2sU0NqkRe4uFUuVUBiNxBPP8AStiGWOaFJonWSN1DI6kFWB6EEdRXPeG9GvotU1HVNZtdMF3eeUd0B8wgrGqsNzIpCkqpC84OeeazPEGk6X4XfTtU0lZLBv7SjSQJLI0RikJ8xPLBIAxkgKAA2DxzQB254orlbGHVPEf2i8uNR1TTdNe4xa2sSC3kkhVQNzsV8xdzbjgFTjHTmro8J6GMEW1wsgff5y3kwl3ZznzN+49fX2oA2bmeG2gee4ljhiQbnd2Cqo9STwKS0ure7gS4tZ4p4X+7JE4ZW5xwRweayn8L6NJPDNcwT3phO6Nby7luERv7wWRiuffGRUUvhTT3nuWW51GC3upWmntbe7aKJ3ZcMflwwz1IBAJ5I5NAFfUNTvta1KbRvD0whit28u/1IxrIsLYz5UYJw0uCMkgqueQTxWsLfTdH8Ora3LxrptnaCKRrgjaIUTB3k8Y2jmrOn2Vpp9nFZ2NtFbW8Q2xxRKFVR7AVT8WWdzqHhy+tLNI5Lh4j5aO21WYHIBODjOMZxQBnfDu18jRZrpIGtIL+5kure0MZjFvCThFCEnblQHI4wztwK6Wsrw9rtlrMLmHzILqEhbm0nXbNbt/ddf5EZB6gkc1q0AFFFFABRRRQAUUUUAFFFFABRRRQAUUUUAFFFFABRRRQAUUUUAFFFFABRRRQAUUUUAMuIY7iCSCZFkikUo6MMhlIwQa5TWPDs2l6LeT6JrWsW5tYGmtbVrnzIg6LkL86s5U4xtyRg8CuuoPSgDn77xRp8XhK68QWckV6kMXyxwtvLzEALCNoJ3FmVcAZyRxXO6Z4sTxLqGnaHqFlEINRsZkv7WVQCsylgyFXIcDCscFckFSMjJqP4leG7h9Xs9UsfEWs6HZ3dykWpHT5Y1zI22OGZg4Pfahx6qf4aj/4VdqfmeZ/ws7xiJMEB/Nh3DPXny81lKc07KNzGc5p2UL/ADRuJJeeHfEGkaXHqF3qdpeJJEIJ2VpoApXEgKoCyKDtYu3deSTTvENha6t42srG8aR1j06WdPKmaN7eQSxbZAV6E4IBz/Cw5BNSSh7f4g6VHczyiP8AsuWG2crkXEu5WkV26BgqKwGOcuc8Yp9xM9v8RYUtnE32uwVLyIQsTAiNI0Um8cAMzOu08ngjoa1Njc0uyt9N0+CxtQwhgjEaBmLHA9SetWaKKAK95E5ZJ4VBlj7ZxuXuv+e4oCxXcCMQ685HJVlI47fiKln/ANU/ziP5T85/h96h0w/6DD8mwbemc59/x6/jQAptSV2tdXBX03AZ/EDP60+3gjgUhN3zHJLMSSfqalooAKKKKAKsgX+04twAxGxU46nIz+Q/nVqqeokB7cup8tX3s4GduOn0z6+1WY5Y5F3Rurj1U5oAfRRRQAUUUUAFFFFABRRVPWY9Ql0ydNKuIbe9KjypJU3KpzzkfTNAHOeENRt7vxDqVzdX+nx6jcf6P9gRTHMiwSSjcwZssSHXkADGOxFdFLMbry47dn8svh5FBA2j0b68Vx1tpuuSeKtNtfEWqSTPGZL60khERiZkwpQqYg6ECTghjuGc13FpD9nhEfmM4HTd2Hp9KAHwosaBEGAPfNNit4YnZ402s3U598/hyaejrIu5GDD1ByKUMD0oAWo54UmjKPnHBBBwQRyCKSG5t5ppYYp4pJIiBIquCUJ6AjtUtAFW0kZkeOQgyxHaxxjd6H8R/WvPfhhpPiDTfFmpNdWV3bWMizNObrymDztMWUwugDFNpyd3fFeiXFvukWWN/LlAxuAzkehHcUtq7ureZt3IxU7ehqHG8lLsdFHEOlCcEviJhVZ8y36jB2wjceOrHgfkM/mKyde8RLaX66PpsP2zWJSojhZZFiUNk7nkCEAAAk9+nqKpWHhG+spTqVvrsi6zcRYvrmSASpcPkEfKSCqLjaqqRge+SbOc60Vk+INf0/R7OaaaVJp0KpHaRuDNNI33I1XP3mOMfn0qudJ8QSzmebxQ8RBGyK1so0ixjncH3sTnnO4dBx1zJoXhnS9JIuFt47nUSXaW/miQ3ErOcsSwAwCewwAAABgUAY1/Y+IrDw/Lrtxrd1Lq1vH9qmtYwn2Uqo3PAqbc42ggNncTg57Ut3d6f4o1qwjVZptEtWkmlkeF1t7idSnlKGOBIoJdu67kHcV2VBoAZE8cib43V19Qcin1TZhaXLtIAIZTndn7rAdx+FWwc9KAG3Eiw28kz52IpZsDJwBk8V4h4k8WeBdc1Ke6k1zXrWCfymkit9EnRnKMrLvbZhwNnG5SQTwcfLXuVQ3plFpMYJI45fLbY8gyqtjgt7VpTcF8av8AO36MTv0PnjTJvhnp1pcCHUtbnuHO+NpNGuFEZCTAIrBCyoGm3dSQUU8mvWPhj4o8OapZJomiTX00tlbh5pLixlg8xifmfLjlmYljyTkk0z4U6lrepxanNf6odW05ZkSxvmgSIzkLiUoqgZj35Ck8nB5PWu37VtXjSg3FRd/X/gIUW2LmuA8T/EXTNOfUrW7sr0wwSSQbkgST7R5aoZig38hBIM7gvGSM4NdrO8sk5t4WCYXLyEZ256Ae/Ws+fQ7JoBDcaTp1/Fkllkt0ySSCSc5BJKoSfVQe1cpRyWn674b1KDWG03wwl5bWunwzNJLGge7t2lkRtowThRbHCtgkqowoANYGoa14Kn1OTSbj4f28ulGwa8tLu0ii3yoZhAoSP5WBkbhcE5UjOMkD1PSrPTLSa4Npp1lZXEhAmEMaq0mOhJABYYPf1pk+keH58CfS9Ll8iDyPnt428uIfwdOF9ulAHEaZ428KxtBeeHdHu3kmso1jhjiWILAEaZAFLBV3KZXBzzsYdcA8x8RfFGneLLmwm0W01+4mj0q4kgey01p/K89zEPNCtkBvIlBU9VbI56dr441fw14ftbEal4ahnsrjfGkawwiPy4lLrkOVGFwSowevFTW3jf4d6eBqEF3aWbakJJDIlk6PcGItuzhMuwO4DqSQwGTmqg0neSuJnlml6tr0KXTSxfEaffDcJB/oU2wSPtCPhcBAFDLt+cKcMMnIqv4fvfEGnl/tOn+PZ2nvfPnmWzuhIVxCoPUBmEcTRgHAPmbuCoB9dvPHPh20v7dbKZ5Z7p3iaMwvGFkGTsdmA8t8jBVuV3AsFHNXrLx34fuLO7uGnlRbG1W6u2W3kZI0Kb8htvzcEHgZ5HAzW3tKX8n4is+55NDr+vR6pDez6b47vAERZlk064iG5HfbINjDO1Cg8s4VmLlj69d8C9Sv5zd2epW/id5sGZLvVLZlRx8isA5UclgWCchctgmunn+IXgwsLSXWlSaaNisLQSrK3zFCgQru8zII8vG72qx4c8Wabqmn206+fHG+nfb/ADJUCgRBivIB4Pyk4xUynTasoWfqFn3OlNVb5FTbdDcroVBKnqueQR3GCa5a2+KHgmdbiZdYC2sESyG5eJxGc7/kzjh/3b/IcMcHAODS6V478LeIdVh0/T9W85ZMGPbBKFlbaGALldo4ZflJyc4xWJR2JIVSSQoHc1VDy3E7+XMEhj+XKYJZsA9+AOaJkSW+jSUBlWMsqkZBOQM/hx+dcpa+Oof7PWSO2hvbn+0Z7CSC0lBaGUTSRwrIvJTeE+8eAaAOsH2uN2C7ZkONrOQpX1BwOaFvUUlLnEEg6hjwfcHuK8/PxOSXVNItV04xrd6obOUx3CS4BZUTpxktIhYDO0A8mu/uVaa4SAOyqB5jEDuGGB/OgBt3PBcRCCOaNy7qrAP2zz09gauAYrlfGnjCx8LXkMF1YyyiW0nuEkTAVWjKgRn0Ll8A+uB3FVrr4meGbeaOL/iYTbvvNFasyxALubeegKj7w6ggjGQaAO0oridO+Jnh64003dwt3aMlt9qeOSE58rzEjDA9wWcAeuCemCdXwp4u0/xHeX1rZw3Mb2flMwmjKHZJEkiMQeVJDng8/Kc46UAa94T5sEe91DuQdpwSNpqeCKOGJY412qOgqC6fyZ4p2UlACrEfw5Iwf0q1QAUUUUAUPEctvD4e1GW8aRbdLWQymNdzBdpzgdzjpUPhFL6Pwzp8OpW6291HAsckagALt4HAJA4A4BIHTJp/imzn1DwzqlharG09zZyxRiQ4UsyEDJ7DJqlpviPT10S4ur77TYnTmEN7HdLmWFhjG7bkMCCCGXIIOfWgDG8feC77xDqn9oWGppYTrbR26syFsqJt7hh0IICkejKD0qna+Fdet4o4tQ8UXUSS+YJIIL6RnciMCMxu5BDGTfIRwPnVOVUV5/4fmi0WaWW18Ux2rXMyQyi1BZZI2kkMkzYhjIcI4KljI25QM1ML2U6zHfTeKLaWQXKS/afttyGQpE67hH5O0gu+/YTgAFAcNxfs59iPaR7ntHhCyvbDw5Z2+pTGW9Ee+4OcqJGO5lXsEUnaoHAAFWJC1nKArK0cr/6o/eBJ5K+oyc49+teYeGfEUdtqFnLqPjQfZFZmmtd887fKuEUSMgJDM8jNnpiNRwK9UTDX7Nj7sKjP1J/wqXFrdFKSezLPaq019aQytFLdQRyL5e5WcAjzGKx8f7TAgepGBVnqK4vx18PrLxVNfXE99NbXFxbW1vFIm79z5Uskm7AYBifMxz0xkUhnZSyLFE0kjKiICzMxwAB1JpIZEmhSaJ1dHUMjKchgehBrzfV/hPDeateXlvrJtoLiDyPsjWxeLGwIpZd4DFACU4BViCd2OXaL8K49LnE0esC5PniRhdW7yhuvz4MuBKucJIoG1cDaetAHoC39k1z9mW7gafe0fliQFtyqGIx6gEH6EetJBqFnNdvaR3EZnQsDHnB+Xbux6gb1BI6Egda5O/8Ah7aXetXuptfy5v7uKa6iZSyPHG8DiMAtheYOSOokbIOBjDX4RbdRur3/AISIzee0jCC4tDJFl8bmZfM5bgNkbQHVGx8oWgD0y5uYbYI0z7Q8ixrwTlmOAOP896fNFHMmyRQy9ce9ef33wutbi4t5f7avSILoTRrIznag52go6ncHMjBjkDzGG016GKAKcbG1uPKkZzE+PLZ2zg45XJ57fzq4OlMmjSWNo5FDKwwQapRfaUScxTCZY22qsi5Y4AyMj8exoA0KiupWihLIu5yQqj1JOBUCTyTu/wBnkjCqin5kJOTnjqMdKAbi4eJWgMQUhnZiDkjsuD+tADit44VWaJOfmZDkkewIpskd35bRkpMrBlJzsYA9Oen6Crlcd8T9P8Tahb2CeG7iSB4mmlm2yugkxE2xCUkQ5LYxklc4yCKAOqs42ito45Nu5RztGAPpU+K8+TUPHDXZjVWltLe7+zNLFbI0s2BvDMGKqFIdUYqeGjbBGaoWEnxWtbCJGjhu5raxt2AljjAuZnEQkR23ZGzMhyCMle/SgD1AUGuN8L3HjWbULUanFGunt5jvJNEsc4VcgKyKSAzl1II4Aibj5hXZUAcrqdl/wjurw61pdncvZTSOup2ttvfmQgi4WIHG4MPm2jJDseSK39J1Kx1WyW80+5S4gYldy9iOqkHkEdCDyKt1zn2dNL8dRyW4dIdXt5DcIp+QzxbNsmM8MULAkddq56UAdHRRRQAUUUUAFFFZGr+JNG0m4e3vrponjjWWUiCR0hRiVVpGVSqKSrcsQOCe1AGvTZXWONpJGCogLMT2A61zFzFN4i8RXtg+oTQaVp6xpJDazbHuJXXed7r8yqFKYVSM7jnjAq1c+D9EuI3jZL1I5I2jkSO/nVZEbqrAPgj/AOv60AZ+m6wviqzutF1WzGnNqGnie2QTFnkt5QRu5VcOvG4DO0svPIrU8Ialc3tlNZ6jGI9U06QWt6FbcrOEVhIp/usrKwzyM4PIqxq2i22oJafvJbSWyk8y2mt9qvEdpUgZBG0qSCCCPyFM8NafbaRbzafBvZvNaZ5ZAPMnZzkyMR95icjPsBwMUAaprhvEumXF9rM9w3gmK8bAjju11HyZCoOQy7cFG7bhhscZxxXc4oPWsqkJTVlJr0/4JpTmovWN/W/6WPOn0i7eZpj4AQSFkYMurkFdoIAXB+VSGbKjAbccg5NMm0OWWa3mk+HFo0ltEsULf2iMxoM7QPTGTg9Qea29dv2t/F2npBqsvMyRT2YIwFYHBC4+bJ6nPGK6wdBXJSjOo5JVHo7fZ/yOqpKMFFumtf8AF/mUtFudQurMyalp4sZ95HlCUScdjkVfpMUnmLuC7huPQZ5Nd0U0rN3OKTu7pWK97qFjZS28V5eW9u9zIIoFlkCmVz/Cuep9hWV4r2jUfDsjGMldUAVHGdxMEo49wCW/A/Ws6G1t/GGqX1zfGG40W2MljbW64YTMQvmyswPZhtUDGNpbqRt1bDw7Hb3lrdXGq6pftZqVt1upwVQlSpY7VG5tpIy2Tye5qhG2BRRRQAUUUUAFFIzBQS3AHUmuY1zUIdW1qx8P6bqkoPmPNqJspQHiiRThWccoWkKDAwxAbHGaAJtetYW8W+HrpIo0uFkmDTAfO0fktmPI/hLFWwcjKjjPNdEOlY2neHobW/jv7jUNR1G5hiMUL3cwIjU9cKoVdxwMsQW962R0oAKKKKACiiigAooooAKKKKACiiigAooooAKKKKACiiigAooooAKKKKACiiigAooooAKKKKAMTx20H/CJalHcW8tys8Jt0hi+/JJIQiKpPAJZlwTwOvatPTVuU0+2S9kSS6WJBM6fdZ8DcR7ZzWJ4mit7rxR4ftL4sbUtPNHGR8klwiqYwfUhTKwHqueqith7V1QiG5mUjlQzZAPv3I/GgCr4j0+31OG3tpGuElE2+GS3naKSI7SCwZSP4WYc5Bz0qPR9DfT9Sm1CbVr+/llgSA/aPLACKzMvCKuSN7cnnFaNvCwmeebaZG+UY6KvoKsUAUb/AFjSbC7t7S+1Sytbi5O2CKadUeU5xhQTluT2q9Xl/wAQNG8RXHxE0/VdGsr13WO3hjuA0LWqIJi0wmVxvHynKlTycdMV6gOlZ05uV7rYyhUlKcotbEN5HFJCyzHCcEnOMYOaZpzboDh2dN52MxJJXtyetF+FPkBl3gzLxjr1/l1/CrFaGoE8Vzn/AAmejpd38NwZ7aOylMLzSKCrSA4KhVJcHuNyjKgsMqM1d8VanfaRpD3un6Jd61OrqotbZlV2BOCQWIHHWvLNSvNS1DUJdQuvhP4ze5fOyQanGDCD94R/vPlByRjpgkDGazlVjF2ZlOtGDs/yZ6H/AMJ34X+wtef2pHsV5kwOSTGxVunGMgYJIzuT+8M2bPxj4aukLR6tbgqm9lYkHbwCfcZOMjIyCOoNeUCALbfZYvgv4phty7s0UeoRhG3srMCPM6FkQ49UWrVhcXNm8TRfBnxOxhnjngEt7C4iaMuUC5fgAyOcerE1Pt4ef3Mj6zT8/uf+R7XVHVFjSISLarLKzbQQvPT257Uzw3fXWpaLb317pdxpVxKCXtLhlMkRBIwSpI6DPHrWia1Turm6d1cr6eW+yIG37lyrbjzkHHvViqdjKoZraTImDOxBHUFs5HtyKr+Jo9cl0aZPDtxZW2pHb5Ml5GzxD5huyFIPTOPehuyBuyucprfjfVdL1vV4JNJVrGwkZYJi2xblvIgcRbsnZgzOxdhtCoeOGIyrP4q3l3DZ3y6AlnZTiWMm8ujGFdFgbc7hSI0/esoOCWbb0zV37D8av+hg8Gf+C+b/AOLoFj8av+hg8Gf+C+f/AOLrL2z/AJWYe3f8j/D/ADLi+Prxk3/8ItfIPNjtyJJNpE8oLQoRt4BBj3H+EyAYOKteI/E2raRq13aLp4uI4YWv0kVW2tapGd6Z/wCenmhR6BXBx8pziz6V8Y5mjM2t+CHMb+ZHv06Y7WAIyMvweTz71J9g+NX/AEMHgz/wXz//ABdHtn/Kw9u/5H+H+YaL8TLzU9Jl1JPC06RR3S2OBdhi1w2QoGFwUL7FD5/jBx2r0YdK81n0n4xz7PO1vwTL5biRN+mzHaw6MPn4PvXa+Fo9ei0aNPEtzY3Opbm8ySyiaOIrn5cBiTnGM1Uajk9mi4VXJ25WvUn1rR9N1eFI9Ss4rgRkmMtw0ZIIJVhypwTyKzPDJuLzwrNp818Lu5t2uLJpnPzN5cjxqz4/iIUE+pyal8R69Y2Md1YrfGLUBatKmy3knMIwQsjhFbC5Hfrg+hrK+GAF3Df60959puLmRIZmUwshMYJ3K8SqJAfMyGIBxgEZFaGph2Pw98QaNpFpp+g+IDbbbZVlkEhiWOYJtdlhjQI4cBBlgChUuMsxqpo3w/8AGOnXmo3EOsQxJeXbXLxR6lcZeMuzGAvtzkhlHn/fXZwPmNes0UAeXXPgfx0NOj+xeLWi1Frzz5pvtMgVkCxqqEbTvACyDBAyXDE/LtrY0Tw54l07WrCObXL2fTUG+cPdvKSUijCqWcl/mlMzHqCu0HAAA7muX8bSTS6lomlxXs8SXtwyTwW0ximkjC5LBwCyquOcFeoG7JAIBLcavqGqay+l+HTbiK0crf380ZkijfH+pRQRvk6FjnCjg5JwEtbbxjFE1qLjQkVWO25EMrNIC2cmLICnH+22Tzx0rc0yxs9NsIbGwt47e2hXbHGgwFH+eSe55qxQBleH9IOmRzyTXUt5e3UhkubhyRvOTtVVJIRVBwFHYdzk1q0UUAFFFFABRRRQAEAgggEHrms23lmV3srcpL5eArn+AZxhu5I/Wr8+8wSCP7+07frjio7Hy/ssZizsZQwycnnk5PrQA22mkMskM23zI8ElehU5wfY8dKhumW+hltY4Y7iGRTHIZBmIqeCP9r8OPepZrQSSuwkdVkx5ij+LHv244qwigKFAAA4AFAGJ4d8KaJ4fSUaNYQ6eZiDN9lQRhyOnA44zxWr9nk4zdzkenyj9cVYopyk5O8ndglYjghjhUhQ2ScsWYkk/U027mWKI/vER2BCbu7duOpqV2VEZ2OFUEk+1VbRZpJRczoikxgKB1UE55/SkA22tYpYkmuI2lkZASZeSPp6fkKdc2Vq8Oxo0jVR8rAAbec/zq3Ve9tzcKgDAFWDfMu4Hr1FAGdqOjaf4gtLOTUo5XaIFkaC5khPzLtYZjYEqR1ByDXD+M9N8LJpOl3Vno9i9lHJIpa4eaMRIrOT+6BVmAZ5PmAbYGJCkMa9DnWaLyf8ASZD+8AYFVAI5J7cDArm9b1xdc0m4h8N6S+szru+yXT26NaJKANrhpGUOAT1TPQ4oA89PiLwjqUlvbXnhW9h1XWhIn+h3QdPOuJTG+CzbNxV8liMgYA6LWnJ4j0m903xJdadovmXT3ltpTwzuyxtbTMqLgGUIMjcflKDpz3rs5fD/AIkRX+y6xonmspCzTaL88ZySCuyVe7Fue5z3qmnhaTw9JO+m6WNcsbi0Rbu2u71mklmRmbzAsm5CzlueV5A/AA4C78SeDXWHWdQ8H3C3/wBpkknaK5bInX5pJI1R+H+dSrj1wG+UGtO68ReE4bKxx4Zv7SG3tUtzE980aiBp/LkidBJ+8wCWw4PUZABzXoel6x4QvvsTWtxpXn3tugghJjEpTbkIV68An5e3NbMWnafGUaOxtkKRiJCsSjagOQo44APOOlAHlXhCHwF4jk+yWnhXUbe5vTN5vnzysA0bSq8rMXPzpIcbvvgzAjqTXcWOg+HbOWKddNKXsLhgDI7yGTao3ZLfNwg5Ppk966G3tLW3VFt7eKFUXaoRAoUccDHQcD8hUuKAPLNZ8beLdJubyU+E/tkhmcwiJJS3kRyyx7Oh+dvLDAjj94DzxmWHxLq9z9o1HVNH+zW9pqdltUWMjtErbhKeUyzJnaWXIHJBGcD0i7t0miYbfnAOxh1U+36UtpKJ7eOUMDuUE47HFAHlutePvE0PiZrXT/DEjafHMzR3BtJiJk8qQhThPlZ3EeDwBvGfdy+OPG1xeHyfCMEDiSRP3vnMVQSxLtIC4LAOWJBxgHjivVcVVgMtxJFMVVIlzt5yxzx+HegCsLHT9c06C41TSYJDcWoDxXEQcqrbXMZyP7yr+Kj0pieGtEERjl06C43PK5aZA7EyszPyexLtx71r0UAc9N4O8Hx2pSTw7pQgR/N2m2XaG45xj1AP1561bgtNPtZpbnT9LEV1LGELpBsLBVAUEnHACqB9Kv3kbyxbU25DK3zZwcEHHFOtZBNAsm3BPUZzgjrQBkHVtJ/thtLudWH2y3QSvC/yKvAblsAEgfNjPTnGOas6jr2lad8tzdrv2h/LjBd9pZFztXJxmRP++hWNrXgfTdTvtR1CSST7Zdywyo0mZI4WiCAYjJ2nOzDcZKsVziubufg3o8/lb9TuWESFEDxLzkLu3suGYfL8ozheODjkA9GtdS0+6iMtveQSIGZCQ44ZSQw/Ag0jalp6z20BvYPNuv8AUKHBMnBPHrwD+VcLZfCfRraSdzeTSF4LmGLMMYMYmZmLcAZcb2G7qVIB6ZrPh+Fel2iiGx1qU3kImNq8qKDDO+SrK4G4CPKsqA9V5znIAPVFZWUMrBlI4IPBrmtPaWbxbrt5ZwDyYUt7WXcR+/lQO7Ec8YWWMZPUgjsDTPFzXPh/wdFDov8AolrbKsUsyKjvbW4QgugdlDPwoGSeucN0O3oel2Wj6clhYxFIkJJLMWd2Jyzsx5ZieSTySaAJopreRxHtKPjO102kj8etPmMUUTSMo2qCThc0s8EcyhXB4IIIOCD7Go/scBGGDvzk7pGOf1oAi/0xkDrb24z/AAM3zAfXGM0xv397GPs7RyI2Wc/3QMgZ+p/nWgKKAAUUUUAFGRWF4l1LUobyx0nSYYReXwkK3NxnyYFQDJIHLt8wwmRnDHIxWdrem6hpHh+/1WPxXqn2u3tZJmefymhdlG4ZjKYVeMYXacHqTzQB11FR27l7dJHXYWQMR6cVhat4iRp7LT9Bu9Nu7+8mKDdLvWJFRmaRgnJAwBjIyWHNAHQ0Vzv2PxdDdfa01iwvNzEPZyWphhCYXBRwWcNkMTu3A7sYXGah1fWNcstInutS0KBIIl3XD298ZNqA/MwGwEgDJ7cZoA3ImnuHkdJ0RUcoE2hunHPv3/Kp7eIxRbS29iSxbGMknNY/ii+/4RzQZ9TtLVrhxPAnlDksHmRMKM9cOcDpnFcx/wALMWGD/SNKzceSztCLhEaOTDHy2DHooUozjjeNoByKAO5kDQXYmBykxCOMfdP8J+nb8at8V5JefFpmsrxJNBEj5nMDR3KsiokSPGznIOSzZIXkLg8nitLRfiJb6vdx2sOm31q8szJG1zeom5QVUEAnmTLj93wcA4JxigDvNemvbfQr+402ET3sVtI9tEVJDyBSVXAxnJwOtef6l4h+JVnqkdnHoMF7bqXjluktHAYbWbzlUOeFwB5edzE8d8ekwSK9skm7IKBs/hTYZ4ZsiKVH4z8pzxQB55b3fxAktdGkkinCOtw2p/uQkqp9rQJ5ac4fyixAJPyg/ebBqodV+JEmp6N9t0yNIlQS3M0MFwq5eJC0flozAmMs+N7AMUAHJxXqmKTAoA8q0PWPiJb6JbONPa6QRorrcadOs6F/OZnbfIWfywkY2j75b5SMgV0fhPXPFl5q8NlrGitbwMs0jXIt2RTGFi8onLHa7kykpyVCgHBxu7LFUtfvRpmh3+o/IPsttJN85wuVUnn8qAL2a53xK32LxJoGqEKyNLJp7jIyPOClWXPJ+aJQcdiT0FUY9A1ew0iK/wBI1i/m1ZbcNNFdTGSG8kxuIZXz5eTkAoV25HUDFJrWsabq0EFpc3lz4b1SKYXFo1/B5e2VRyASdkoKsysqvyC3I6gA7GisXwTri+IvDtvqYaFnYvHL5JOzerFSRu5AOAwz2I69a2qACiig9KAMPxZcXxOn6Xp07W0+oXPltcKoJhiVS7sM8biF2jrgtnBxUNxb6F4V0PULy8bMUwZ7qW6l3yXTEHCEt94nO1VHsAKh0aceIPFD61B5cmmafG9pZShM+fKxUyyKx6oNgQEdTv5IxVjW5BdeLNE06ONHa3aXUJmJH7tRG0S8erNLx/uNQBN4H0uPR/Cum2S2kdrIttG1wijrKVG8k9yTnJNbVFFABVO53W07Xmd0ZAWQEcqPUf1FXKbIiyRtHIoZWGCD3oAcOlNyD0IOOtQfY4ufnn9v3zcfTmopYI7PbNAGRAQJVAyGX1PuM9aALBt4WnWdoYzKowrlRuA9AetSikRgyhlIKkZBHequu339l6JfakYjKLS3kn8sNjdtUtjPbp1pWAg17Vl002kUdvJd3V5P5MEEbAFjtLMSTwAFUkn8O9Y+meGbC6jutS8TafaXGpXM7TSGVhKbeMZEcatgYCp1xwSXPOc1Z0LQ5HuH1zWriC81S4jRUkt12x20Y5EcJPzYySSxOW44AAA2Dp9qQP3ZyDktk7m9cnvTAZaSafaWkVvaxpBbxIFjSOIqqKBwAAMAYq4jK6hlYMpGQR3FLVWCO6hjES+VIi8KWJU49Dxz9aALVFVVuwp2XK+Q+cc/db6N0/PBqyrBlDAgg9CKAFrmE1LWdW1nUrLS7zTbGHT5RC5ljM87MUDbtgZQi5PGc52npXT1g+IdKvG1C21zRWiXUrdTE8U0hWK6hOSY3IBwQTuVsEg5HRjQAyLwpYzIn9s3F7rUnmCRjezsYiwHH7lcRADsNvv15rbs7O0soBBZ2sFtEM4SKMIoyc9B71R0DWBqYnims7ixvLVwlxbT4JQkZBDKSrKR0IPqDggitSgAooooAKKKKACiiigAooooAKKKKACiiigAooooAKKKKACiiigAooooAKKKKACiiigAooooAKKKKAMvxLptzqFrA1jcRQXlrcJcQNKm9Cy5BVh1wVZhkHIzn2qlZ6/cW+ox6br1j9innnMNrcIwa3uDt3AKxOQxG4bSBypxniuhrK8Xx6e/hjUjqlp9rs47d5ZYhwzBBuG09mBGQRgggHIoA1ayvFd3eWOiTXNiuZVaNWfZv8qMuoeXb/FsQs2O+2oPB10w8K6Wb/Vra+uXjCG4SZXWR8/dDDhyOhI6kE4HSqnjPwo/iSa2kXxN4h0byFZSumXnkiTJHLDByRjj6mpk2loiZtpXirnLXnjbxPpcF3LDpq65ZidIbO7MbW5ZfKhYyyAqFCfO/wAwIyQcACtn4d+Kda1zULy11bSDZ+WXdTtcGMbwFRtygHIJwVznY30FH/hV83/RR/Hv/g1H/wARUlt8M5obmKb/AIWH45l8t1fY+qAq2DnBG3kHvWfPU/l/Ex9pV/k/FHeTwrMUO5lZDlSuOOMd/rUcDSxzmCV/MGzcr7cE88g/mPSrC96iuYPNKurtHIudrLjv2I7itjoJu1UdcOoLpVy2lm3W9EZ8k3GTGD6kDk/Tv7VKjzJdLDK8bq6lgQMEYx2yfWpbh40gd5PuBSSPUVMldNCaueJ3fjbxIvh7wrqM+qXIhOm/bdWe0a2WaTMqICI5FOV5OQoB5617eh3KGHcVhtoHhiWz0+SbRNOMNhhrIPbKfs5zxs4+Xn071qLdxl1XbIqscB3XaCcZ789vSs6NOUL8zuYUKU4N80r7FmortGkt2RH2Meh5/pUoIIyDkVSmlkku/squYBj7+OX4/h7ev5VsdA3TyVnaNYEVedzruPIwOpHPf8qv0yCJIYljjXaqjgU+gAoPSiigDyH4oQXzfE/RryCwkvpIUt0tLeXT3lhcmf8AesJlbETouGyw7DrXropaKzp0+S+u5lClyylK+4UUUVoanPy6DqEWsXt9pmsLZR37xyXKG0WR96Lsyjk8AqEBDBsbeMZNJ4avryC9fQdWtvLvYxJLDcRRBYbuEMBvGPuuN6BlOOeRkV0NcZbwXfiLxRqt3DrN7a2WnubG3a2SNcsdhuFy6EnDIg3AjncB0yQDs6K4WLSfFt8ZhNeXlq2nsRYmW6AS6YTlg0nlHJUxBE+b+85Kk4p+p+PLMeDRqEN1a2+qXUG63thIJTGWJCysMAiMD5yWCgAHOKAO0aWMMy+YgZRkjcMgVyei/wBpa/rlp4jjubJdNt5rmGDykbzJoclOW3FWVmRHBwMbe+ansvCHhy409JJYxqU0zG4OpGTE8zN/GJY8EAjgBSF24AGK6S2hjtraO3hQJFEgRFHRVAwBQBJRRRQAUVxfxMvPFdq9gPDPmY2TzXRRVPyoE2jmN8n5idg2lsEBhXPL498aHxJPaf8ACJXElnAs+JEgkVZSCPLGSvDEqw4OP3qk8KcgHqtFeeDxd4vltE+y+H4pmlbEV15MqxMok8tnMZ+deXjIU9VEhzxSeDPEviq/8dX1hqukXVrp+FSOV4WEQkjDhthKg4cgMMk4C4zkigD0SoLyVoogUwGLqvIz1OOlT1Wvo3ISaMbnhbcFxnd2P446UANae5hG2S3MpOQrRdz2yD0/UU+xhMKPuADO5cqDkDJ6CpIZElj3pnGSORggg+hp5oAxfGeunw7pMd+LGe+3XMUHkQLukbewX5R3bngcD1IHNcePi3plrMLfUrGYtIyiOSzIliO+3WZAWOMFgXA4x8hOeuN3xfo3jPUdSSXQfFVhplkqL+4n0pbg+YCTvDFhjt9MVzj+C/HjSgv418OmTDkZ8NxZw2A38XfAz64FbRpRavzpff8A5Cv5FzS/ila3SSCXQr9H/tCTT4tksLLLOsm0Rhg+AdpUlj8vUZNd1ouoQatpFnqlsHEN3Ck0YcYYKwyM+/NecR+C/HU1ibePxr4cktHyDGvhuIxtkYPG7B44rrPCNh4m0iG5/wCEl8Q2urR4RbdbbTxb+VjIIwCd2crj0xROlGKupp/f/kJS8jobqRIoSXUtngKFyWPpio7GNre1VZG55Y+i+w9hTcyXE8ZETpFG24s/BY4IwB+PtXEXOmamNctz40jt9T0++uWgjWK5lMEDsG8sNDgKVI+XLbjuI5weMSjo/EHiqx0e4WOSC4uUWH7RcywBStrBvCeY+SOMknjJwjHHFV/HVzFLp9hbJeMI7rUraCVYZtjSRu4BXepyo+mM42/xVr6douj6b9p/s/S7O0+1HM4hhVRJ1+9gc9T+ZptvoWhW8yTQaNp0UiEMjpaorKR3BA4oApHwf4feVXnsnuUVi6wXFxJNAGK7d3lOxTOO+O5rdjRI41jjVURQFVVGAAOgAoZ0VdzMFHqTiiSSONC8jqijqzHAFADqDSBgRkHIpcigDm/FGlyx3emazpunR3cmnzs8lqoVWlR1Klkzx5i5yMkZBYZGc1YTxLax3cVrfWWoaeZgfKe5hARyCBtypOD8w647+lbmRTJlLwuiOUZlIDD+E+tABbzRXEKTwSJLFIoZHRgysD0II6in1x+maheeE9KsdO16wjisLcJajUreYvCoAAR5Vb5owTwSdwBxlsHNdXLcRRxLIz5VsbdvO7PpjrQAXUywRGRgSAQPTqcd6pIjyXjFVnt94DEjI2sPUfdORj8qmEct1kzlkiJ4ixgsP9o+/p+dXKAM9YnmuZIrmTfHGQQm3G4EdTjrzniry7Y0CgBVHAHQCop7fzHEiu0coGAynt6EdxVS5gjjVVcRyzSvjfIowOOTj6dKANIHNI2AMnpVCC6KjyY43uEhUBpFPLduB36Hoakjje48xnknRWYhVzt+XH/66AEhhe7hWS5kbY4yIl+UAH17n+XtVxFVFCqAqgYAAwBVBJJrMRxzKotwxXeSSQvOCT27CrD3kPlLKjGQM20BOST6YoAsUVUa8wp/cXG8/dUxkZ/HpS7b7YG8yBm7ptIH0zn9cUASXwka1kWJQzlSAD39fxqO1jt5rFECK8eMEFMcjrx2Oc0jpdXAKviCMjB2tlz+Pb/PSrMaLGgRFCqBgAdqAMXX/C+m619k+1yXSi0l8yPZL347nJHTqMEdiKqy6P4isfObSfEJmiD+ZBa30fmdwWjaY5faQDg4JXd1YACumrnPG+s32mLZWunvZW0t5IyC8vgxt4SBwGxj5mJCgEjuecBSAXvD+sHUmntriwuNPv7UJ9ot5sHAbO1lZSVZTtbBHpyAeK1GYKCTwB1NcLpE/iTRL7ULrUvD7Xs+rSG4jWwbe0TrtjWCR2IULsCsH+Uff4Bxu1YPDtxqqz3HiqU3LXBAGnwXMgtIYwchCo2iUnqzOMHoAAMUAVtPtvEuvaDb3sniKKyj1GBZGitrMZhjcKcRuWyHxkbzkc5CjAqfTvD2o6Jcz2/h2TSrPTZ3jkCS2zu0RWMIQAHUNnYpySDndnNbi6dAipHHujgXpCpwg9MDsPYcUsLNBdR2zTtIrRnAYDIxj09f6UAZkkHi7eUj1DQynUStYygjg8bPN55xzu6Z4qmL/wAWXwi0+PSU0u5y32q+lZZYFUEcwqDlywJwG27cHOeAeqooAw9O0S9TWF1LVdYfUHgRo7VFhEKRhj8zMATvcjAzwABwBk1qanZW+padc6fdKWguYmikAODtYYOD2PvViigDl7rRfEzW0mmx+IvNs5lSN7mWJVuo13HftKqFJK4AYjIOTzWrpdnYafO1vbW8VuI4kjiATB8tVAHzd/T8BWnUVzHFJGfNVCADywB2+9AEo5FMnijmieGaNJI3Uq6OuVYHqCD1FV9Ncm0VWAAj+QEAgMAOCM+1PhvrOZS0N3BKoiWYlJAR5bZ2vx/CcHB6HBoA5Gzvv7B0e+tdO02OZ01z7JBaO5hij810ZedrYUCQN8qkc1y2p/F2x+zag1v4a2zJYG4gkupEVHUxNIUk7qSygKv8ZYcjINejPovhzV3OpfYrK8M+CZ0wwkwNoOR14AH4VmWQ03w74um0/wAy2s7LULVbiCOSQIBLGSr7QeuVKHr/AAk0AZHinxdJol1czHTbGVbKJZFsPLxdXaNEGeaJs4CIMq3yn7hyRxWevxDkt9U1OxvNEsIbiylldC0oQZXjCE/62U56DbkBjnjFeojy2AkG1gRww54NKVUkEqDjpxQBm6XbefpNo888soeJHZThQxIycge56dKluFU6jB5wAQD90QOr88E/yFXqrakP9DkwPmGCvH8QIx+tAFmig9K5TSLnVPEst7ewatLplhHM1rbxW4hkkJQsHeQsrbSTjCdQACeWwAC9qXiixt7lrGxhuNV1ASGP7LaLkqwGTvY4RABjJYjqByeKqroeraxFAfEuqIYtiNLp9jGYoWcHcQ7ks8ig4GBtBAOQc4rZ0LS7TRtLh06yQrDEOrHLOx5Z2P8AEzEkknqSTVuOSORmWORWKnDAHOD70APpk0Ucy7JY0kX+6ygin0UAc54h0FFkbWtGkg0zV4k4m8sCO4XK/u5sDLKdgXI+Zc8ehseHvEmn6tCI2dbPUIxi5sZnCzQOMZBU4JHIwwGCCCOtWXdW1B0ZWnkVwY038IAoOcdO/X3FF1ZaPrUPl6hp9pdlQymO4hVymeCOc46fjQBpCuRt7ODxdq95eX0TzaNa7rO1hZz5dw4YiaVlBwy5UIN391z0asHxJc2Ph/XzoNve6/aWs8Edw0Vtc/uUUtLvAdkZoeIjgKy7mZVUA5NQX/xN0Xw9Hb6Tp2lzW8SWURtoZ42TaCobBIz91XiJU/MfM6gg0AemO1rp+nszeVbWltESeipGij8gABWH4PU31xqPiCQzk3sgitxLCY8W8Zby8KwDYO5myeuayLHxx4f8RaFBBeLPaxarYM7l8KixFJPNbdkYVCjKSQCCV45re8B315qHha0nvlkMwBj814mjM6qSFm2t8y71AbB5GaANyiiigAooooAKKKKAKYW4tI0Ufv4VO0gKd6r2784rN8R65Hbwpp9nZSajqN6siQWgG0MAPmaQtgLGMjJPqAASQK3q5zxxH5a6ZqkUjQ3FrfRRrKBwEmYROrcH5TuB+qqe1AGjoEA0zR9P0ia5WW4trWOJjn75VQpYZ57VpVVNnGIgsP7t1YOHxkk+p9c5P51JZyNJEd5UurMrbemQcfhQBNRRRQBXuZgp8kRvI7LnCgcDpnniqF3JeWPhu9khhAuLe3laAAbtzBSRxk9T2rRuLdZWR9zJIh+V16gdx7isXxPpMWqWItdQe5ktvMVwYJzDIH5AGVxkHPSkyZNpe6tTmLPxZ4xbbDJ4fhW6cx70lZwkG+WGNOVU78rKZGII27WXnBaiz8fa9MZWbwrMwijDSQoXEq/cVT8ygEO78cj5UcnpitP/AIVr4d/5+Na/8Gc3/wAVWRZ+FfCV34ludChl8Qma1hEryNqEwTlsYBJ5PuOKhzkrK34nLKtWja8Vr5/8A6q70vVBqsetabcWcF7JbpBe28qF4ZgpLDDDDBlLPg4IIbkdCKkPhS+t7GO6s9buIddG6SW4Lu9vO7Ekq8TMRsycDGGUAYIrX8O6JZ6DYmysWuWiMhkzPO0rZOO7c446VqjpVo6otte8tTM8N6lJqmntPNam3mimkt5VB3IZI2KOUYgFl3A4JAJx0FadcpqUP/CM6xDq1rJKml3tz5Wo25ctHFJI3y3Cg/czIwD4wDv3EZBJ6umUFFFFABRRRQAUVzMPiHVL5ri50fQxf6dDM0KzC8VJLgrkM0SkbSoYbcl1yQT0wTr6JqkOq20k0UcsLQzPBNDLt3xuhwQdpI9COehB70AX6KKKACiiigAooooAKKKKACiiigAooooAKKKKACiiigAooooAKKKKACg0UUAY174V8N3jTvcaFp7yT5Msn2dQ7EkEncBkHIByDnIBrL8N66bGKy0LW47+O/jkNkLqa3fyrh13bGEpGGLoobr1ODzxXW1U1fTrPVtPm0/UIFntphh0OR7ggjkEHBBHIIBFAFujFcq7eJ9A0wNLJBrdtbSKGfY/2t4dwBJCgh3VTngDdt6AmtvR9Y0vWIjJpl/b3YXG8RuCyZzwy9VPB4ODwaAL9FFFAFa+hLL5sfm+YuBhGwSuRkflVeATTOIJ5GCphsbMNJzwSfw6CrV3M0ahY03yucIpPGcZyfbii1txECxYvK333PU/4D2oAYLQhh+9byhJ5gTA4PXr6Z5qdlVhhlDfUZpxNcr4O8Q6nrHiDxFp+o6bHYDTZ4khQSb3ZHTducjjJ9B096lzSaj3JlNRaT6m8I5rZ5BbQq0bjIXgBG4/Q9eP61HJN5yxRMu24WZNwPGw9cj2PIH1rQXpUVxaxT48xfmX7rjhl+hqiiYdKKqo00Fwscj+bG+drkAMpAzg9iPentd2yhWaePDdDuHNAE9FIDmloAKKoa5q9jo1oLi9dxvby4o44y8kr4JCIq5LHg8Cue0+Txtbv/aU9tDfpeoWbTjOsZsGydih9vzjbgOTkhhlQRxQB2FFc9N4jvLCNJtZ8P3tpb5KzXEDrcRxcH5iE+fZx97bxkZxW9bzRXFvHcQSLJFIodHU5DKRkEH0xQBl6h4k0OxnNtcanb/aQcfZ4z5kxOQMCNMsTkjtWb4etZ73xM/iM6JHpED2rRKJEC3V0XZDvlC/dChAACS3zHO3GDJ4L8mTUNfnsg7WEmoMYZGXAZ9oE2wnkp5gbnpu3Y4rpaACs6+l0rQNMu9Skjt7O2iQyzOiBc4+nU9h6k1o1jeKNLudS/s57Y2xazuxcmO4DbHIRgudvcMwYe6j2oAreA9PurHT7lp7NNPiurk3NvYJIWFojIuU9AS25iq/KCxA9a6KuXWDxZqd6YL64i0a0gzmWxcSSXTHdjBdT5agbSQQSW4zgc0/Ev8AwkOi6Tc3k/iGWXT4EV5JY7WIXeMFSFJAiALFWLMPlAbtyADtKKw/BD6lJoazaneQ3jSuXgkjmSX90QMBnRVViDuGQMdOvWtygAoxRRQAmKXFFFABQaKKAKcm61neVUZ4XG5wCPlb159R/L3q5TZEWRGRwCpGCDVZrTYmbeSRHByNzswPsQTQBaNeW+PPDurS+JvEVxpMWoTTX3hiaKOUuxQS+YMRIeinAPA9c16JG0l8kfySQw4y5JwX46DHOPfvipvsNvn5k3D+6zEj8jxWtKq6UroTVzjfg9Zta6frEkGnT6Zplxf+Zp9rLD5RRBFGrHYfuguHOPx71190GnuBa79iFN5IHJww6en/ANeifT7Z0YLGsbEghlGCDRp/lqWiMMcMygBgi4DDsR6jrSq1HUm5MIqysWx0rnPFd015fWnhq2s7G7nuh9onF7EZIYYUYfOV43MW2hRkc5Paukrn/HmiLrHh65ihsba5v1iP2VpFUOjZBOxyDsY44PY4J6VmMxb7R2s/D2n6GPE0FnPbaglz5olWNooRIW2Ispk4A+UBsjA7cY4/RNC8WabdRQw+O9NitDcTSTOL9WZg0ZAJXaAW3iM8YAAbGM13Sab4I8ayDUrvSLG8vVXyZo7qIfaICucxyKeVIOePxGQc1MPhz4E/6FTSv/AcVa5La3NF7O2tzmI7PW3v7S6vPF+mXAa/hmu4Xvg0IhUROyxoRgESiTaeu3bk+mbrmkeJ7yK/jXxxYzQ3kj+ZDLqCEeV5u5UQFcJ8vGevHJPWu5/4Vz4E/wChU0r/AMBxVa88EfDizlt4brw7osL3MnlQK8SgyPjO0epwDTtDzKSpvucle6d4mm1SK8/4S+zdrdmMbHV1UEtbvGxCKgUfMVxxwWLckCr2p6NNqyaNNd+JtNiudPtbva/2tJJUkeWN4AJCM5VY9jSYywz/AHjXTj4c+BD/AMyppX/fgUv/AArnwJ/0Kmlf9+BR+78xfuu7OLvNJ8RXfiKw87xzanR4lhNx/wATJRMzoqZZcLgEt5uSMcMuMYGNnwNc65puqaheeK/Fmk3VnJbRlVW9UhJVzvZRgBV2447kE4rb/wCFc+BP+hU0r/vwKxfF/wAPPC1rpg1TTdF0eyfT2a5lMln5iSRqjbgVBBbHDDkcqOaPc8wtS7s1tW1O88TabdaZoGnzNbXVu0b6jdb7aJVcYzGCu+Q4JOQAv+1XQ30Kx2sbQoV8jG3acbE4zj8BWfoF9q2oaBaapdQQQSvGHaCJhIrjP3lbOMEfMOT1GSa13kjktDIBvRo92O5GPSszI4PXfGEmkatqepSsrx2gS1j0ky7JpSxQi45OFTMmCccBScn7tQyfFKP+0LK3TSWjW4ngjbzLhCyiWF3BYKSEAdVBOTxuOBxnv4LeGS2jaSOORmhVGYqDuGOme4qTyIQWbyo8tjJ2jnAwM0Aef6t461SDw42pW9rHBI2rJYg3caqsfy/vFw0sYYowKFi6gkHHYVX034pLc6LZ32oeH5YjK5R185CXKiLf5a87mzMuFzkhXOcKC3f2cGmtbva28du0W9pGjCggszFixHckknPrVl4oQgZo0Ij+ZflHykDqPSgDlfAniX/hJvtN4lvBbpBdm0RYplkyvkRS5JXjILkY4x0PNdeBVOwt8LHMxAYpwiqFVc4J6fQVcoAKh+zRfaPP+bf1+8cZxjOOmcVNWHe+LNEs9Yl0m4uhHdwp5siHA2x7dzSH/YUYy3YlR1IoA3MUVyg+IXhX+0jZnU4kAH+tZgF3FQ2Mfe6E5OMLtbJFdWDkUAFFFBoAK5TxXc6VqOq6DYCezvZf7SLNa/LLuVY5A5ZecbSQcno2B1IrR8V6tJpmh3t5Yqkt1AuQrIWA5GTtGC2Bk7QQTjA61meCPDdvp17c65aahb3EWpRK4FtEyxvuYv5mWdySd3GCAB2oA6zbSjioL+b7NYz3AXcYomfGcZwCcV5rp/xM1FbRL3UtBuvKNpBMI7W1fdM07BYgokKuOfMBymD5e4HBFAHqNUDZMZnBdPJkfe/y4dueFJ7j+nFcZo/xS0y7liSbTruFZr4WaSEphXaQqm4E7h8nzMcYHIyTWp4H8YR+Kr64ls48aaYg1s7bA7MMb84ckj50wdoHPXpkA6LS+Y3dBthZv3alslQBg/TkdO1c94t8XTaF4itNOXTTc2z2r3V1MpfMUauqs3ClAACWJdlyFwMniujt/kvbiNWJX5XwexOc/hx/OpngheUytDGZChjLFQSV/u59PagDgYPivo11YXlxa6Vq5ktFIkiliSIrIBMxjO5+CFgkY+wHUkAsHxY0czaan2G6YXVi97cFWTNuisyk4JG4ZjkPHOAMAk4HZp4f0NLNrNNF01bZypaEWqBCVOVyuMcHp6Un/CPaD5wm/sXTPN3iTf8AZE3bhyGzjqMdaAOVX4oaUujWepSaTq8kd222EW8CymQqrGUhVbcFTY+SwGccZzXczxia3eInAdSufrVA+HtBIYHRdMIdo3YfZE+ZkGEJ46qOAe3atM9KAK1ozT2p3spbLISB6EjOO1edD4TQwpbJZ61LGI7G3tH85XlIaLP76MtJ+7fnAxkKGcYO6vRJonhlM9uGbcR5kYxhvcZ6HpU8EizRLKnKsMigDzGL4USR6JNpba6kyuF/fPbOJCqureSzLKCYPl/1YxyzHPOK9BstKtotFs9MukW9S2hSPdOPMLFV27juyST6kk89a0KCQASTgDqaAOU1bQIdHe21jwzptvbz2jAT2tuBEt1bnhkxkLuUHcpPdccA5q8niWCO+hs9S0+/0uSeXyYHukXypHIyFEiMygnkAEgkjHpWldusyRQowKzNyVb+Ecn/AA/GnarYWmqadPp99Ck9tOhSRHUEEH6/nQBZFVLjfPcrb8CNdsjnu3PAH4jmsW28N6kbc21/4q1KaBUEUa26JAdgz95gCxcggFlK9BgA5JS08D6Fa5jg+3x2nBSzS9lWCM5BOFDDqQCQcjOTjk5ALni/VbjSrWza3a1iNzeJbNcXQYxQBg2GYL1yQEAJUbnHNR6PpN3pT3d/PeG9urycTXQjhESEBFQBEyTwFXkkk+vQDP1XwraN9os7fUtR0+yvYvKmhDiaCTIZSNsoYKSCOmMkDrXVwRiK3SJSSEUKCepxQAsUiyRrIjBlYZBHcV5Q1x4y0+TVNS8NaHqRuL3VTJLbX6ZXylG1dpLfx4LE9hsXjAz6Nb3Vukr+RM0luu9CF+cCRWwVHuORj6+lTNdSqRJJCI4QQrktllz3OOAOn50AeZS3/wAXElspJrRJTuMkggtFCgm34jYGTO0ysAWySNucY5Ez33xaura6DWFnDIjM8SRx7SzrNDti3lvu7TISwByAcGvT4LiGbPlSK+OuD0qWgCrpZlk0+2luUK3LwoZdyBWDYGQQM457ZNTSwQyENJEjkdNwzipKKAMv+z9PmmuLW6soJ1dVx5sYfdGDkLyOQrZIHbNFz4c8P3Nx9ouND02abYE8yS1Rm2gAAZI6YA/IVJd3EDtFKodvLkGZFRsKvfnHSr4OQCOQaAOT8a+H9OTw3e3VnBDZyWdqzxhIiYyiOkrIUXGQ/kopxzgcV0ekXiahpdtfRmMrPEsnySB1GRyAw4OOmawL3WdQ1o3Gn+F7cFMNFLqk5xBExU/6sfekYEjphevzZGK3dE0210fSrfTbJNkFugVR3PqT6knJJ9SaALhrm/E3iY6NrumWLQloLgO07kKMKOm0s67iDyVUM2OcevRt0riPE+m63q99ifw7aXdrC/7sNqckaSqGyvmRr8rcjOGBxWdSqqau036K5pTpubsmvm7GldePfCdrfpYzaxGtw4QhRDIwVXj8xWYhcKuz5txIAAOSKgk+JHgmOOGSXxFaxCdWaLzFdSyhQ27BGdpDDB6NkAZNc3D4Qu4lnC+C9PY3GPNaTV5XZsRPEOSSeEdlHsfYVDZeCLy30+C0bwla3Hl24t2lk1iXfKmxU2vjGVwowv3VPQCsfrcf5Zfc/wDI1+qy/mj/AOBL/M7/AMO+JNL197tdNleQ2kgjlDIVxkAg+2QQQDg45xjFbAridFs9fsNXuLyLwxp1s1/KrXsqX7MXwfvYIxkAn+VdqvStaVVVNk16qxlUpum7Nr5NP8ha5XVbqTxDqw0PS+bO0uY31O96qrRsHFun95yQNx/gH+0QBa8ZX8iw2+iWNxLFqWpSLHGYV3SRQ7l86X/ZCoThj/EVHJIFa2k6faaXp8NhYQiG2hGETJPfJJJ5JJJJJ5JOTWpmWqqB2t7pg6ny5nBRsjAbHQ/lVuq2pc2vTPzpx6/MOKALIooFU77VdLsbq3tL3UbO2uLk7beKadUeU5AwoJy3JHT1FAFyoLyN3gPlf6xSHXPcjnH41Nmqs2pafD/rby3QbnXJkGAVBLZ9MAc56UAOS5+dFkhmi3/dLAYz6cE4/GqaaVt8UPrfnfes1tfK29MOW3Z/HGKtalJ5ccc3G2NwzAsATweB7+1We3ek1cmUVK1xe1QvdQI5QyAuDgqoLHP0FNu52QCGEBp3B2jPT/aPsKktYlhhWNOg6nuT3JplFLUvsmp6fcafJAbuG4iMciYIUqwwQTxj+dU/At9Nd6BFb3QnF7p5FleGZgxaZFXc24Ehgcg5znnnBBFb1YNz4fnhv577RdWn06S4bfPAyCa3kfIy2xiCpIyDsZc5yeeaAN6iuf0LVNSm1270fUUspJbW3ilea03hQzk/IwboSBuADE4PPYnoKACmTqzwyIjFGZSAw7HHWs/xJrEOi6f9oaJrieWRYbW2RgHuJWOFRcnHuT2AJPArPfT/ABDqk1oNUubextY3Mk0Wn3EoeT5SFQyfKdoJBOMZIHagDJjm8U+HPCke600iCDTLWGFYQ8tw904IUhWAXZu4AyGJLc1f8ZaVDC0evWFhJ9thuoJLqS03LNLCrrvGFI8z5VHBz8oIHOKjv/DWpXlnc6MviS6ls3j2st7bpOQrZ4DfKxYYBDEk5HOa6fUbWO+0+5sptwiuImifacHDAg4/OgBbG4hvLOG7t38yGeNZI2xjcrDIPPsamrktN1bWtG0yCw1Pw1ezmzjSKW6sPLkidAFHmKmVfuSUCEjacZ4zYufEM9/dWNv4ZOm3v2qzkvPMnnZV2KyqowqkjJYjJHG08E8UAdLRWToGsPqEt1Z3VhNp99abPOgkdXG11yrKynDKSGGeDlTwK1qAA1g6trd5Z+KdJ0lLEG2vWcPcsw4KoW2qBznjknit41najZWM+o6deXTlZrWVvs3zYBdkII9+M1Mr6WMqqk4+67O6/PU0a5jxr4ofQpbC2trdbi4ubiNXDdIomcKXP4nA9/pXT1z3irw14d1cxXWs2cbyI8arN0b742rn0LHp70qnNb3RYhVHTapuzOhHIFFIo2qAOgFLVmyCiiigAooooAKKKKACiiigAooooAKKKKACiiigArnL/QNUuPEVxfw641naXEUMckcMI87EbM21ZCcKCXbPy554Iro6D0oA5ex1DVNEu00rV4bu+imuHjsL8bGMg2l1jlAwQwAYbsYOBkgnndjtphGrG4kWbqx3ZUk9RtPGPpisHTEude19tUu5oEs9JvJ4LS0jXc/mqDGZZGPQ4LbVAHyuCSc8dSaAMLU9Z0Pw/d28WrXyQ3N3HPKkkqkl1iTfJyBgYXnHp0psHjLwtNpyX0Wu2BieJZVUzKr4aPzFGw/MGK87cZrjPic2oalrsdpL8N9a1u1scGC6tryCOOTcY3b5WOf4Np9t3rmuOs9FurW6kuY/hJ4rMj2j2mW1K1OI2jeM89ScSPySSM4+6ABk60E7a/czB4iCdnf7n/kez23ivw7NdNa/2xYpN9oe3jR7lA0roF3bBnJxuA+v4ZzbLWPBtnqOsataatatNcxR3N3ItwGR1RXRdpztziJwQOeOeorzCw02+sru8uYfhL4r33e0S51K1HCyxyDoQc5iTk5J5ySTmmnS9QaOQSfCjxXI7wLAXa/syNiymVBsxswr7SBtx8oBBBbM+2p3v+j/AMhPEUn3+5/5HttnrWnXDKi3CqzWa3pyRtWJs4YsMr2PQnpWfB428KNbQzzeINMtRNEZo0nvI1YxhiN2N3Tj/HB4rzRrjxEEt4bf4Y+LLS3i0/8As6SCC+slSaDnhuMqfmPKFetUdKtNc02SD7N8NfGIghfzBbG/sREXNwLhmwFBXMiqSFIGFAxgU/bw8/uf+QfWafn9z/yPYrPWtH1bVZdMgkgunigS5DLJG6sj/dIwxP6Y5HqK0pRawg70jTzPl4Xls9uOteU/De3u9P8AGhul+Gmt6T9u8wT3tzc2sixbsMzEr+8OSiDGSBgYA5J9WvIWmCbGVGRgwYrmtIzUldGsJqauhlnKsVnAJ5AhJEabztLH+Ec9yB0rIutfvLm4u7Pw/pMl9Nbzi3e4llSO2jfaGOWyXO0MM7VPPGRyRky6bplx8RJbPULOy1jztPSQm4j817MoxAyGBVVk3kjG05Q8EdOltLWPR7TybK2hSyj+YRRIE8sd8ADB9aosqaF4eW0u21bU5U1HWZCd120eBEp/5ZwqSfLQDsDk9SSa3aqyXfzMsMbTFM7yOFXA6Z9fap4ZBJEsikEMARg0AOI4rm4ND1LQ7l28NS2a6fK299NuQUjibgEwuoJjBAJK7WGeRjJrpaKAMfwZp15pHhu002+aBpLYNGhh5URhjsBOFywXAJwMnJxWxWT4xvr3TPC+o6hp0Bnu4IGeGILuLsOgxkdfrXGX3jzxJp+nX9xL4aE01qE3xCRhskeWVfKB2YYBYgQ+RvMqYAyAQD0mivMdF+JGszwPNdeG5mSPzZpI03LcLAsgw4QrgjY20fN8zRv0p7/EHX7a31AXPh2IXVoXH2c3DBm/e7PMVtgXyU/ickdDQB6XRVDw9fTaloVjqFxam0muIEkeEtu8skZxnv8AWr9AHOah4ZMPm3nhu6k0u/MrThPMc2szkgsJIs7cNjllAbJJznOXWXiq2aILqdjqOnXifLNbtaSyBW77XRSrr6MDz7HIHQ0UAYDeJDcT+Ro+j6lfsMb5GhNvEn1aXbk+yhvfFXvD+qx6vYm4WCe2ljkaGe3mXDwyL95T2PUEEEgggg4NaJFcn4ijn0G6vPEOm3kKLKYpL6ymTKzbfkLqQco+zAzgg7Bx3oA6yiudHjLR1RJ7n7ZZ2cm7y7y5tXjgcDvvIwoIGQWxkdM10KsGUMpBB5BHegBaKrm9tgceaD7gEgfU9BTobqCWTy1kBbsCCM/TPX8KAHXTbbeQ7xH8h+Yn7vHWqVvHcJEslvEAJUG5Hcgq397J/XvxU04FxeeQWby0UM6jgEk8An8DxVugCO1j8m2jiLbiihc464FSVBf3lnp9q11f3UFpbrgNLNIEQZOBknjrUsMsc0KTQyJJFIoZHQ5VgeQQR1FADqguoUkXeQwdMlWQ4YfSp6KAM6Ke+FsGaJSVyWMjbSR6Djr2ycdKvQuJI1kHRgGGfeiaKOaMxyKGU9Qar2IkSaaHzC8UeFXccsDjOPyIoA5vxjDZ3HijQbFrewguZp/tAv5kHmgQMreTEepd9xGM8Jv4NdeOlVdU0+z1K0NrfW6zwllbaSRhlOVYEcgggEEc1zvw5azSPXLWyjWOG31aWNVR96YCpyHydxOCW7hiwPIoA6yvP/GXhzxLqHjnR9ZtFsbizsrqJo0eRleBcN5jEdDnI6ZPA967PUNV03T57a3vr+2tpbptkCSyBTI2QMDPXllH1I9aytU8XabayXFvYw3msXcGQ8On27TbH7I7qNqEnjk8dTgc1cJuDui4VHB3RvSzQwBPOmjj3sFTewG5j0Az1NcvpXiXV9Yku20jR7G4tre8ktfOfUCvKEfMQIyCCpyNpbsDg5xLpvhlbySTU/FUFlqWo3CBTG0e+C1j/wCeUYb68vgFj6DAHQwW8NtapbWsUcEUaBI0jUBUAGAABwAPSoIOaOteKLWGTUL7RLOSzjcrNb2dy0tzCoxlxlQJO52jacYxuPFXZvFelmKyk05m1b7bL5UQsnjbDbWb5izALwjdTnIxWnpqN5AmkZmklAZiQB246e1NbSdLbUE1FtNszex52XBgXzFz1w2M9z+dAGf4K0240/w8tveQLbPLLLN9lV9y2yu5YRA5x8oIHHGc44xWimnxiQs7NJgARkn5kHPGevermRnGRmigCpClzAWijiRogfkLSngYHHQ+9OH212A2xQqM5Od+T7dOKs0UAUIozZzoGyyMBGrZwFJLHGPTkD8qsXrFLOVgTu2EDA7ngfrUk0aTRGOQZU++Kp3tvIoTy7iTaXVWVjuz8w7npQBdjUKgUdAAKdRRQAyaTy4nkKswVS2FGSceg9a8i1bxP4T1W5ubq88C+OTPdKqyyLo8qsVCMgXIPTa7cevPUV7BVe9LLZzlbhbciNiJXGRHx94g9h1rSnKCfvK4mn0PFo73wOtzPdN4H+IEtxcRSxzyvpkxaTzUZZCecZIZufU1674W1iLXdHi1GGx1CxR2ZRDfW5hlG045U9BxxXI/B3UrzVF1a4/4SCbWtL82NbKe4ZPNkIUiSTavKRsw+VTzgV38rrHE0jZwoJP4VriYwhLkUbP1/wCAKLb1HEhQSTgDrVHUJoZ7XZDcBnZgEEbj5j6HnpzzSST/AGlktZI/KYyKWRyCSgG7+mKurFGHMioocgAsByRXMUNtU8u3VfLSNsZZU6A9656bwxZWcs02nahqOkwTsC9rYFFjaTBG8DYSDzk4IB2gkHnO/dTNCUSNQ0khwoJwOnc02O3cskk8zSMh3ABQFBxjjv3PegDnYNZ1nSrK3i8R6TPcRkmJ7y0Hnl/lJVniRQwLYwQoIDEdjmtq0j0nWNHinW0guLK7t0wssAw8fVVKsOgz0I4qxqtvLdaZdWsFy9rLNC8cc6DLRMVIDDkcgnPXtXN6RrUfh22i0XxBbRaWtrEEt7pCzWk0aKOQ7ZKMO6uc8EgsMmgDoX0rS5Gdn02zZniaFyYFJaMnJQ8cqTyR0zUltY2NtM89tZ28MrqqO8cSqzKv3QSByBk4HapbeaO4hSaGRJYpFDI6NlWB5BB7in0AVHYR6mGk+UOgSNscE5yQT6+n41bpkyxtGwlVSnfd0qjazNGszQWsjROd0IBGD/gCRn8aANGiqmLqdlEyeQik7tkmS57YI6D9aULdw4Cus6Yxh/lYfiOtAE8s0UShpZEjHqxxT8jFVYYZnlMt1s4GERScDrnOevWkNjH5mY2eOMnLRocKSOnTpQBbqqkU8Mknk+W0TNuCsxG0nrjg8d6DZqMtFNNG+Dg7ywH4HIpouLjYsf2d1nJAJKZT3OQen60ATWkpmgWQrtznjOe9Q30nmrJaRKZHdDnDABR05zTDbyW0LSxy4ZSXK/dQjqRjnFSafC0SOxCgSNvCg5xnk8/WgB1ulvGQ2IFmJ2MUwMtjJH6ZqzXIa74VluNTvtQtruaNHgaeC2iYKVvtmwTgnjOwBcE7eSSOTWNceD/EMl1ubXhJNLaRGaGS+mXz5FdWlA242IWLfMo4BUBVwdwB6HJc28ahpJ40UyCMFmABcnAX654x61DfXEsZEUMTs7qcOASF/Q15xZ/DnxJALNJPF1xMIdQN27K7RFizFiSMEHB3HHG4ytlvlGfTpZFijaR87R6DJoAr28KTFbiSZ5wP9WHXG38PWrFypkt5I1bazIVB9CRUNu3k2itcER8ktk9CTnH6153fw/FRUgk0nUIbndKszmYQFR+9kDRcBcRiMJyMvuOOckqARS+G/HktnDFDdPZf6JBYzCO+HziON1aXJUkbi+RjnIGR0K9j8PdM1HSfDcdrqxRrwuzOwcOSOANzADc2AAT7Vz2n6X4wk0W9/tv7bdPJqUcstsl3Gks9uLZEZI2QqsY84FgMqSowxyxrNvNF+KC/ZpbbUfMkgnk8mN5k2RwGOLYGOMyOG8wbmz93PQ8gHpt1biUiRG8uZfuSAdPY+o9qjiupSoZ7WXGSrMpDAEHHAzkjj0rH8G2urwyahcaws2+Z4xA1wYjOY1QcSGL5Mhi3C8cnHrWxBtW+kjhZim0tIucqrE9vTvxQA/7VjloLhV7HZn9BzUYkN5I6wXBWFQAzIPmJOcjPbjHvzV3FIFVegA+lAFW/WSLSrhbWPdIsLiJM9TtOBXLWN34uvvDtnqujajol/wDaosiJ7Z4lj3Dg7t5JKHgqRk4IyprtDWDo9pBZeL9ZjtUWKK4t7a6kRVABlZplZ+B1IRc+4oAn8I2I03RI7IXDXBSWUs7Kqnczsx+VQAvJOABwMCtcVBNa28u5nhUserAYb8+tMtpHSVraZmZhyjlcb1wO44zQBaNIelLQelAGN4turiz0o3FvfRWW1xvkaPexH91F7sTgVa0OS9m0i1l1GMR3bRKZVAxhqdqmmWGqQrDqFqlxGrB1DZ4b1qa0tobS2S2t4xHFGNqqOwrCMJqq5N6W/rQ2c4eyUba3/rUmpRQKK3MTmLS8j1D4h3CWquBplm1veszqAzyGN4wFzuIAD/NgDJIBJBx09Y/iDQbXVHhu0key1K2INtfQgebH6qc/eQ8goeDn1wQnhPUrvULO4h1CONb6wuGtbloseVI4AYOnJIBVlO08qcg9MkA2arah8qxSkExxyBnAz09eOuDg/hVmigBqOjqGRgynkEHINeP/ABMv/Deva8gfXbqzFtDLZXKLZXeTmVGJUxlVbBjxhwynPT19VylpdPkOkMgB4GVDZOfpnj2q0jJIodCGUjII6GplzdDKoqjXuNL1V/1R4S0nhtk02yk8VXkumW0tvNc28ulXLtdPGiI4ZifuvsLEEHlzkmsiTS/D/wBgitY/Gt5EFlnkkddHucy+aMPuGeS3Qk9Qq+9ez3Wuatb+NLXSHs7M2lyzBAshacIqZMzDoqbvlwec10+AR2rOLnLZ/h/wTmg6820prTT4X/8AJGbpt9Z6/pUGpadK/lMxaGR4ipyCVOVYA+tWVsV2ZkZ/OJJMqsVOT6e3tVoUtbI7Y3sr7mWrXUUbMsbmfBaaSUfLhQcAY7Htj3zWlEweMOOhGaUiqDk2xeO2mYlcMIjGWAz2yBxnmgZoUU2NiyKxUrkA4PUU6gDF1zw7a6hcG/t5ZtO1QIFjvrZtr4ByFcfdkXI+6wIwTjGc1Vgl8byRbJLTQ7eWKMhpGlkdbiQdCqgAxqRzyWIzjBxk9JRQBg6To96+tNruuy2016qNDaQwKTFaRkjdtZhlnbAy2BwAABzlfGvifTvCemRalqnmC3eXytyLuIOx3HA5OdmAACckVu1Q1qzhuY4JpoYpvsknnosg4yFZc/XDN+dAHNjx9oFnKG1SaW0nmuRZ+UIXcCYBSUDhcOcyKMrkZIAJput/E7wnp1vuXUUlkkieS3/dyeXKVTdtDKpz3HAPIIxkEVs/8Il4bMNrF/ZNv5drL50C84R9ysD15+ZEODxlFPUCq1/4X8KTNElxokMxtsmNFiYhSWZu3Gcu5Gem9sY3HIA3w94m0vxHq19ptpeSfadPRBdwoGURyEsGXcQCcFSvbkGtnTNI0zTZZ5LCwt7aS4bdM8aANIck5Y9TySefU+tQaHothp0lxeQWiw3d63mXLBidzEljgE4HLEnGMkk9awNT+JvhbTtSOn3VxKtwt1JbSqFB8ooVy7DOQvzDBwT7UAbGraVqj6yNU0fULa1le2+zTrcQNKrANuRgA68ruf67vaq1zf8AiLRhDNqi6ff2RljimmtleGWLe+wPsJYMMlc4YYGTzVbV/Huj6fc3cZdZILRStxONwSKUS+WY2O3AYctjOSASAeKv3slr4s8K3sWl3BDSxvHG0iPE0Mw5XcrAOpDbTgjOMetAG+ay9d/1+l/9fy/+gPWU3ibTbjSdStddSXSLu1tS17auwMixlcb4iufMUkkBl5zwQDxXMaR4dvbCztb1ZLnS3/tD/RIyFBaERMA00K4i8w4J4AIGMnORSZFT4T1A1l+Jf+Qan/X3bf8Ao5KoppevXyR/2j4l2w7F3LptqIDIe+XZnYA/7JU+9Y91rF5puh2mm+I7S7hniuraE6gcSW822VcSFxymQuTvAwTjJ4JHsFT4Wd1RSKQyhgQQRwRWHfeIJ7bXpNOj0W9vIYokeSe2KMUZ92AUJBx8h5GeSOO9Ms3aKq6Tf22qabbajZvvt7mJZIyRg4IzyOx9qtUAFFFFABRRRQAUUUUAFFFFABRRRQAUUUUAFBoooAw9S8N21xfnU7G6uNK1Fjl7i1I/e8AYkRgVfhQMkZGOCKgF9ruk31lFq0lhfWd1Mtv9pgheGSNyvylky4ILAjOVwWXiujrkLiS48X3kcNi0lvodndB5L5H2yXUkeflh4+4rhcyZ52kAEc0Adf2rG1HxRoljetZTXhkuk5kht4nneIeriMEoOerYqlJ4d1a1uTJo3iO6gSdCtyt6GuznJIePcwCNyRjBUgLxxzr6BpNnoumR2FkhCJy7scvK/d3P8THqT3oAls9Ssbyyhvba7gltpx+6kVxtf6H+lYUGu61qjBdI0F4YzM6m7vpUEOxSVyqoxdiSOhC45JPQHK0vwev/AAm2rTano1rd6ZcLI0TzxxumXYPhFJJUkyShuADtQ9zXbWVrbWVrHa2dvHBBGMJHGoVVHsBQBhnT/FVy0cN5r1lb24IaR7GzKTPwPkBd3VRnOTgkjA46002Pi61SSGz1vT7tAMxS39oTLkL91vLKqQWwdwGQCeDXSUUAcy2t+IpIoYY/DL2lyzhJZrm5Q28fzYJUqd75HT5V6jOKYfFF9ZtJp+paDdNq25VgiswZIboN/GspACAYO4Pgrjvlc9LcxCaB4ydu4dQOh9aZZzNLF+8GJUO2QYx83t7d6AOe0bSL+zvJvEerTRz6pPCI544h+6giDZEcfALbecs2Sx6bR8tdLlZI8cMrD6gin4GMY4qpGi299tj2rHMpO0DHzLjp9Qf0oAsQRRwRLFGuEHQZzUD2e1w9tJ5B53ALkHPt61aooAqQzmKZoLiQbt37tiMBwf0z2q2KZPEs0LRuMqwquJLi2YLP+9jOAJFwCCSByM/qKALdFFFABRRRQAUUUUAIzBVLMQAOSSelVbufAiZJ0jjkPMmARjHGD05qG/WdrmONmJhkIUKrAH/ayMHPA9amexhZmILoj/fjRsK31H+c0ANF55CNHcfNKPubR/rR2x7+39Kls7dYoRuVPNPLsB1bqf51Oo2gADAHSloAz/EtvdXXh3UrWyx9pmtJY4ckD5yhA68dT3rHGtahounRNqvh57axhWJGmtrtZxAhwuXBCt8vG4qGAGTng11FFAGdo15bzxCG3uLadEjRkeCQMGUjg/1/EVdmhjmUeYD8p3AgkEH6iuUtNIsYfiJeNb2sVp/xKIvKaFTGcmWTeRtwv8Mec5JwvaukSC5f5prgq2BgRHjj6jnP0oAfAlvFI0cW0SYG4bstj371YqjcWscdqzKrPKp3hzy5bjn9KtwzRzAmNs7Tg8YIP0oAw/Hmhz+INDSxtpkilju4LhS7yID5cgbG6MhlzjqDXH6F8MNQ0/U4JpvEt3JaxujtAs8oBAOTH97lQ2TliSdzZ6nPp9FAHl8vw68THSrmxh8WCEXSJHKwWUlQhU70+cYeQhmc+rECu88NaSdGsZLITmWH7RI8CnJ8qNmyqDJJwOlalFABVM/6PeqA423DElcc7gvUH8KkvpCsYjUZeU+WoJwOep/LNNsrNLYA8s+3aWJ/kO1AFrqK5XTdN8SaBp40rS/7Kv7KBNlm1y7W8kS54VwissmB/ENhOOecmr+peIIbLX4NNKBovLaS7n+bbajBKbyFKqGw33mXpQfF3hUCMt4j0geaVCZvI/mLAlQOe4Bx9DQBm6RbanrGu3Fx4k8PpawpYrbpG9wtxDIWfc+B/wABTOR/CME109na29nbpb2lvFbwp92OJAir9AOKxr7xd4ftZIUGpWs3mXLWzGK4jPlyKuSGywPAHQZPIGORViLxR4dkVSuuadkyLDtNymRIwyqEZ+8fSgDXqrcTO8n2e3I8z+NiCQgx/P2zVrtVSEB9QmlUYCqIyQfvN15+mQPzoAswoI4kjXoqhR+FOoooA85+Idr4rk8XW2paKrm1sLRCm2EO3mSPIH2jbluFjDDIwG3DOMHNi1zx9pelLNaaFc31y90v2i2uYbhjCoGDGkjM27IG/eAEySM7sCvUUu7dyoV87jhTtIBP16VPQBwWha940bUdM0/VtOsVe7KmSVYHi8tRFHLIdhdsgb2iBzwwBPXbXe0UUAMnkWKF5HOFUFj9BVF5LiaeCKSEplxJxzhRnhu2en4mr1xGJYHiYkBgRkdqpm8mhljinhDHgOyEnGTgHGOB+P50AX6KM1WvJJFMUccnlmR9u7GSOCePyoAs1Uv28zFosUchmVtwkGU29Dkd+vSkE12I1ja3YzHA38bPc9c/hUlvDIJ3mn8tnICqVzwv49KAKGnaHZ2LyGytrOwDjn7FbrDuI6Fsdceh9TV37Izj/SZ3l5ztHyr+Q6/jVqim23uAm0Zz39aXtRVSczTySW8REaDAeTPPPZR9O9IBl9MkgMEKiaYENhcHaQQeT2q6Kq3VxZ6XZeZN+5gUqvyoWwScDgAnkkVZV0LMqspZfvAHkfWgB1B6UZooA5H4eXELaRdajZadHbWF7eySwQwbd0KgLHh0UYVsoSVGSCcHkGulW8Vm2rBcFu6+XjA9eeKxPAcfnW2oa5sWJdXu2uYo1TaBEAI0Y+rMqByT/ex2rpKAKciz3Q8t4/JhJ+bccsw9OOADVwDFFFABRVDxDqaaPo8+oPE0oi2gIDjLMwUZPYZIyewya5af4gDTdRm07WtHnS4jmgt1awkFxHJPNnZGpIQ7sKTyMDHOMjIB3FFcHrfxO0ewtHe3tLy6uFtkumhG1dkbTGLcxycYcAYAJ+ZTjGSLfg74g6V4lv47K2s9QgeSMvHLNGojkILAhcMW6o3JUAgUAdjRRRQAy4iWeFonztbrioIWmjuPImbzFILRv3wMcEfj1q1Vd8/2jF6CJvw5WgDA+Iug6lr2nWCaTfJZXllfLeRSuxADpG4UcA5BZlyCCMZ4PQ8VZ/DnxFbLb2MOsyeVYTx3UEz3DjfIZ3Y5IyzhU2t5bfKXdue9euUUAYXgux1TTdLe31e686Yylo1+0vcGNNqjHmOAzZYM3I43bRworXvV8y0mTjlGAz0ziq0lulzqExk3fIiqpUlSM5zz+P605ra4jR47aRTGykBZCcofY88exoAQ+feRj9ysScMu9juz6/KePzoTfYt+8PmQvgs4HKtgAk+xx17GrqKERVHQAAUSKHRlIBBBBzQBVn1Kxt4jNczrbwjrLKCiDnH3jgdTSi+hfH2fdcZGR5XzD8+n61z/AIshvLvS7fThBJdwGUC6gtZgkl1CEbMasWXY27a33hkKwzziueMfxNhkvUt2ZLRZIRZwJHbs6xjt5jv8xI++WXIPKZoA7y5e6Me6RlhiMiqwX7wUnruzx/QU9LmytbyHTFZY5pIXmjjAPKIVDNnpwXXrzz9a81Fn8SY/7HW8VJoLe/drou0cgMDMFBOW3bljd8Y3fMOgGBXd6roX9qX1lqBv72ymggkgdLfy8SxyGMujblYjmNeVKkc80AS/8JN4fbAi1rTZpGieaOOO7jLSImdxUbuQNpBPQYOai0vxZ4f1CBJYtTto9+zCyyqpJdVZQOcE4ZehPXHXiue0r4WeHNOtLy3glvit5LFLIWMeN0auq4UJtxhzkY5/PNjTvhtoNnfJeebezyhkd/NdMSMiMiEgKAMBmxtxgn2GADoh4g0NrWS7Gs6cbeL/AFkouk2JyRy2cDlSPqD6Vi6tqFtZ6np/i21uo7jSZ4xZ3s8VypiCM48mXrtKq7OCQcgSE8gcZtz8K9DuLWS3l1HViswjWciWMGZYlCxK2ExhFGBjGerbjzWt4nso9H8BeIVs8sZYbu4xKc5eXcxAwPVjgfQUAdQDkZHSo54Y5gokXO05BBIIPsR0pbcbbeNeeFA5HPSn5oAoiNbKdGjAWCTCMv8Adbs349D+FWkmidyiSIzDqAwJFOYKylWUMO4I4qKS3jYptBQpnaUOMA9aAJ6KoyA2ksUrXEzKzbG3nPbjAHfI/U1ahnimz5bhiOCO4+o7UASUUZooAw/Eeq3kNzb6To8CTandZYNKjGG3jGcyyEdRngLkFiR0GSM+/wBS0n4eeGLIahLLMslwYmmZ40aadw8jyO0jKq5KueT6Adqddqmr+PrMWibf7EVnu7peCXkQhLbPcYPmMO2I/Xjc1fSbHVkhj1CATpC7OqknBLRvGc+oKyMPxoAxZPH3heCFLi81OGzt5EDRSTsFMh53IE+8GXHIIH6GnXnjrw3DLFBBqdrc3EkkSiJJ0VsSHg/MRnGQSBz7Uw+BdDknuZbmKSZpzHyXIYBIGgGWHLHa78k9/ao7T4d+FrXW4tZisZftcO/YWncqN4w3Gec4HX8MUAatj4o8P32BaatbSkuiABsHLHC8Hnk9PUcjg1bjkNr5kbwyFN5ZCoyCCc/hjJ61l6P4N0LS7i0ube2ke4tGdoZZZC7rujWMjJ7BERR6Ba1Z911O1urFYUGJSAQWJ/hB+nX6igDMt/Ddh/wkL+I4rrUFubgKXX7QfLZQMKpX0GenrW8KBjHFKKSSWiIjTjC/KtwpsjrGhZ2CqOpJwBTqqalkLCxwUEq7lzy3PH64P4UywNzJMHW0jDgEqJGbC5x27mpraFYUIDMzHG5mYkscdakHSl4oAKDwM0UZoA4Y/EewthaNqWn3EKX9t9ssjAfOLW+xnLyDA8tgiMxXLegJPFTWnxL8MXNzNbxyXYeKbyhugIEhLKFK+oYMWHfajHHFat54P8N3VxFNLo9mTHdNdlREu2SUoy7mGOThj+Jq5a6DodrK81tpFjDI8vmsyQKCXwy7icdcO4+jEd6AK/g/xNpvinTZL/TPPCRTNBIk0ex0cANgj3VlP0PrxWxIiyIyNyrAgj2qrpOl6bpNu1vpdhbWUTv5jJBGEDNgDJx1OABn2FXKAKrWmw74JpI37kkuG+oP/wBamKbqKZpWt1kDgBhE/cZ5wcdeB1q7VW9dji3iBMkgPIJG0dzmgBxuJV+9aTYxn5Sp/rWPfeE/DWsQJ9s01LiMzPcqGdx88mNzYz3wOKvzW8yFGk/0qGPOIyPmx6/7RH+eatRXFqINySIsaYXHTb7EdqAOePw/8Km2ntm0+Z4LklriNryYrM5feXcF/mfcfvHntnHFb9hY2tj5/wBlhEfnymaXknc5ABPPsBTprqCMRlpPlk+6wGRj1z6cioQ014WMbyQQbSoYABnPqMjgelAHjmqePprzVpYtY0XSNQjsb6c20u9I/skkM7qis2+Qh3WM4DKm5sADByu8PiUFskn13QTBKkLXttiUqJD5zRRpjBxIwWRtuWwFz6hdeX4euHDweLPEueeW1A5BPfIH0/xp6+Bj9paJvF3izG0Mp/tI/Q9v85rPmn/Kcnta/wDz7/FHOWHxO1Se+sNPh8Ni3nubmMRxNd/Iyy9BI4jOwqXBO0N0HPNdhd3y694asL7yDHa3P2OZoZQCT5kiHa3YgA/jXG+NvD13o11apbeM/EdrHcRSyGea9ZxJKm3ZbgDHzSbjg8n5MAEmqOh+ItW0pjFeWGoTxXQSZYtSvmnkWSOeVPLV9gzKxiUpGOuDlqacno0VGdWfuyhb5npEPhq400Ovh/WZtOty+9LKSFJraM5ywVThlU5PyqwA7Y6VNoum3dnf6hrmtXVtJdzxRxEwIUijhjBOOSTnc8jEk9CB2rj38f6vHr+i2M+jXUcN3ffZpm3qWDBlifA28osr9RztTPANekyRpNA8Mqh43UqwPcHgirOkxPh9HIvhW1nlAQ3bSXixjOIlmdpFTnngOB9c4wK364ee51nw1JY6LYaimtShEWKyks2M/khwod5lbagCgje68lfXNduThc0ALRXNjxpoJ0/UtQF05tdPk8qVwh+dtucJ/e61uWNyl5ZQXcW7y5o1kTPXBGRmkpJ7MzjVhJ2i7liiiimaBRRRQAUUUUAFFFFABRRRQAUUUUAY3irUL61ggs9Ltknv75nhgMkmyONhGzb2IycDb0Ayc9utXdEsE0vSLPTY23JawJCGxjdtUDP44rn/AAfpq6jHZ+JrrU768uJDJJGrT/6OoYso2IPlACnAI5OckmusoAKKKKACiiigAqK4uIoAPMfBOcDBJOOvAqWql0gS4ilz98+UynHzA5oAfLdKreWitLIV3BU9Pf0qGEtJerILeSJtpWbI4ODxz3+voatQQxQgiKNUB5OB1qSgAqG6hE0fDMrrkoynGDjFTVV1Df5QCiQguNwjzu29+n5fjQBLaSedbRy/3lB/Spar280eRAI5I2VeFdccDA4PQ9qnYhRk9KAFpk0STJtfOMg8HBBFYFp418N3ttDcWOox3KSwR3KlflxE7Modt2NoDKQ2eVOAeSAZbbxf4dk09L2bWLCzRoxKVubqNGRC21Wb5uATwPfjrQBouZbQq5lMkBIVhIRlMngg9x9ajtY/MZ7mCXa5kbLY3LIueP04qe3vrG7YJb3lvMxDECOVWyFOGPHoeD6GrIoAq+Zer8pgicnHzK+APXIPP5ZoL32QghiGTy+/IA+nBzVqigCC0maQOkgAkjba4HT2I+oxUc8lwL1Y1YRoR8pMe4MeSR1GP/11NJbwyPveNS2MZpFt7eFvNEaKVB+b0HegCDTYUUSbhG8qSMpkC8tnn+v6Vdqtpv8Ax7ZCkKWZlBGDgsSKs0AFFFFABRRUN9cx2djPeTbvLgjaR9oycKMnA/CgDG1Bvs/jfS5gWK3VrPauAVwGUrIhI69Fk6eoz2rfFc14J0y2/s9dbn060i1G+klumlXbJIElcsimQdcIUXg44wMjBqPx34g1XQ2tBpWljUGmhuXdNwUr5ce5TkkDGeCOvpQB0s4kaJhEwWQj5WIzg1TtzOh8lY3WVnPmPIC6kAdQeBzxxx9K89t/iRqF5NA0OkyAW9tNd3axTKcogI8twUzHJuw20E4RlJPPFy9+JVxFYfaI/D0020rIz20vnRyw+d5JaJto37nB28DKkN3xQB3qyXisVa3jf0cPtBH05INLDdxs/lSfuZQcFHPJ+nqK5DQ/Hj6l4qstCXSoHS4t2lN7a6gk0GRv/wBXkK0ifJgsBwzKMd67SaKOZDHIoZSOQaAH0Gs9/tFkizTTtOgO1lwM44AI9Tn880SRytbyXEzzRuQWCRMTtGPu4PBP4daAC5uA9xEyRs0UMh8yQDIBwRgfn17VoVRs7VXijklKsgAMcanKKOoPufc1ZluIoo/MdwF+vX6etAGNr3hXTtZku/tU11HDe25t72CJwqXKbSF38E8Bj0IB/iyABWdafDvw7bWUtrGs4WYyGRk2Rli8LwscIoUfK7HAAAJziushmjmQPG2VP6H0p9AHG/8ACudC2xr9o1ALGQqfvFysSghYgduQo3Nz945ILEHFNPw18OtBZ28rXc0FjKXtY5fLdYlJyyDch4Zud33x2YDiu0qjJJd/aDFmNNxPlkpuB9iQc5x7UAXu1Z00ipebrdZs7wJiiEpwM88dcccfjUqS3caGNoWnkDYV8hVYep9Py7VLZLIqyNKoUu+4KDnbkDjOPXNACfaX7Ws+31wP5ZzUbXcsZLy27rBnAYcsPcj0q5RQBlzKw05BIBEsswY5P+rBbd17H+pq0b6LY0irI8a5y6pleOv1/CrRGaTbxigCCe52BFiXzZJAdiqRzx1J9On50hlvFbBtVcf3lk/x71LHBDGd0cUaHGMqoFSUAU2vlZCsUbPP8wEQwSCOOecAZqIxSSNdW0rr5sqgq2OCvTAHsf51oAYOaqpGBqskik5MQ3DGe/H06UANaG8lVmkn8s4bakZPB7Hd3/KnQedNcJJLG8QjT7p7uevT0H86t0UAGKKaJEJADKSc4GfTg0GRdhfcNozls8DHWgB1FRJcQyRLLHNG8bqHVlYEMp6EHuPepaACqdlLF50yeYnmtKxKA88cfyAq5VKYNDdG6kVWTKqCXI2A4BOMY/GgDK8aaRdaotmYbW01CKB2MtjdyFIpsrhWJCtyh5HB/AgGuSi8K+P49VvZv7ZiNrcX8dwqJeMnyjerbv3eSuzygEJIyuTmvTxRQB5doHhH4h2StbzeKEjtlht4URJmcKoUxyFQVG0hCpXk5dMnrx1/jZfMg0u3a4lihuNQjhnSK4eF5UdHXaGUg8EhsDqFNat9q+lWFxHb32pWVrNIMxxzTqjOM44BOTzxXKX+tahr2oWdx4a003Vvpskt0JrhTHFeFQ0ISGTpyHkIY8fIOzbqAOztLeG0tYrW2jWKGFFjjReiqBgAfgKlrN0DWrLWrV5rUskkMjRXFvJgSwSKSCjgE4PH0IwQSDmtKgAooooAztYg1K4Hl2k1qsLIVlSeLeGz2+mO1Ytv4bureGKGC30CKKJ1kjRNPUKjLnawA6EZOD2ya6s1zviSWIajaxfapIZmwQd5CIA3J46k9MV5OPhGkvauUtWlZSaEyjL4VeV3kksPDkjySea7Npqks/PzH1PzNz7n1qzaaHqNo6ParoluyDCGKyClRzwMdOp/M10hZUTczBVA5J4xVWNp7h2lglQRhtqgjIcDqc/4elbf2fH+eX/gTCxat/MECCZlaTaN5UYBPfFPqn508Ac3EZkVRuDxLgYxzwTmranIzXelZWGLVPUSI2jmWQpLnagAJD5/hIH0q5TJ4kmjaOQZU0wEtmkeFWmj8tz1XOcVDNcSNIYbVVeRT87N9xPY+/t702OZ7ZmjuPMdMjZJtzkHjBx3zRaHy7ya3Vtyf6zp9wk8gn9RQA+COX7S9xKqIWUKFU56dyas1U1jULfStMn1C63+RAu59oycZx0/Gse88beHbPXr7Rby9MF3ZRRyzBkJXD/dAIzk98dcAnpzQB0dMuFjkhdJf9WQd3OOPrWFZeNPCt7fNZWmu2U86uIyqSZBbdtwD0Jzxwah0/xjoeq6sdIt5Fn81xFE6MrpLmEyk8HIAUYOe/FJ3toBzXizw+bjxEb2xuozaSxWkMxa4VwircbpSImJTPlgDO0msu3T4of2jHdTa3ZyShZYwGeBLdWLxEblBYtFtWXawxJkrkAE16b/AGDo/wD0Dbb/AL4FUv7BsVumt47O02Fd6tJDuI55HXt2z61w82O/lj97/wAgOOn/AOE8n0ieNNagUSW82xbmS3M6sq4RSUGzLs7HI4AiQZBZjXU/Dqa6t/B+m2ms3Nn9vjRoyInQAqHYR8KSN2zbnHfNXP8AhH7QKB9j09iOpMHX8jxS2Gj6bFdOr2VsZkYSIyx44PTHpgg0KWNvrGP3v/IC62oINVTTxG+9kLbyMKMY49+tXRWXcr52oRz2pMskMbpxjYCcdT+HQVbFp+7H+kT7/wC/5h6/Tp+GK6aPtPe9p309ALNZXiu40eHRJ4dckRbO6U27IQWaUsCNiquWZiM4CgnirhjvFyEuI2Hq8fI/IisbWoZv+En8O3MrRnbcTxBQOPmgc7uehGzGfRmHetgLvhFr5vC2mHUlkW8+yoJvMUq5bHVgSSCepHYmuB8T6L4wu7jxFcaLpt1aXd1PGlu093HLbywRg4IjMhALyYLZVcR8ckbW9PWaJmKLIhZeoDDI+tRw3cMkJmzsQHGXIHUAg/kRQB5dY6D8TJI1kurmNbi0gu5bVpzDMRcuzeXtOM+XsYcE53KQTt2mt3wRp3jm01X7VrmpS3MFxKfOikES7UECBW2oW2vvGCFYr1PfNd0jq4DKwZT0IOQadQAVFNbwTcyRI5xjJHI/Go7uSZZ4Y4hHh853Z5IxxkdOM+vSo3gHlvPeTMGGWyrkCMA9v8aAGxTrbSSwyGZo0YbXILAcDjI5796nkuc2zSQ4ZtwQBgRhs45HXvUemQtHG8jFwZW3bWJJX657+tStaRNN5rbskhiu75Sw6Ej8BQBzv+keHfEvmSPJPpusyosjlh/o93jaDg9EkUKuBnDKP7xNbeo6tpunPbx39/bWz3EgihWWQKZHP8Kg9TyPzp2s6db6tp0ljdeYI3KsGjbayMrBlZT2IYAj6VyOr+HtK07UtPihWOOe+umm1DUbhgZ5Ioj5xUt7sqDsAoOOgoA7oVV1TUrHTLdZ7+6ito2cRq0jYyxzgD1PB/KsC88YWNwltD4fns9QvLqZYkEkpjSMMjOsjcElCFwCBhiQM96t6P4f8rUX1nWJYdQ1dmPlzCMhLZMAeXErE7B1JPViTnsAAQT+MLRUubqDTtQutNtWVbi+hjVokyAWIXdvYKCCxVTjn0ONfTLm3u2lns7iK5tpNrpLEwZCSMcEcHgA/jVXxhqE2m+H7iW0I+2y7be0yM5nkYInHcBmBPsDTFk0vwj4etLeaWf7PGyW6NsaWSWRz3ABJZmJP1NAFDxbHDdeJ9A0+7muUt7lbkAQ3UkH7xVRlbchGWADAL7k/wAJqx4CvpJ9GWyvJLo6jaki6S5jdXjLMxUZb76gcBgSCBnNZNzca34pe20u58OyaTEk8d5Lc3A8wRou14wh+XExbggbggVsk5GbOmXVtpnjjVo9ZuhFeXvlfYZJnVEngBO2NOmXV3YEck7lPfAAOvqjes8s8McKs7RSBnHRRx3b8egq8KrWA5nk7PMxH4fL/SgCKe5ZrV/vQOrqkmeSgOOR/jUosbXbjyucg78ndkf7XWm3lq00vmRmMExtG25eoOKtIu1AvXAxQBAbOEqfml3H+LzWyD+dRSrJbSRskryb22MrsTnJ6j0xz+FXaiuIUmTDFhg5UqcEH1FAEgpssscSb5HVF9WOKqot3KoSWQwgIAxQgs7dznsP8alW2t4SZdigjJLtyR+JoAlikSRd0bBlyRkU+q2nhjCZmABmbzMAdAQMfjgUl5NMr+XbR75AAzZ6Y54z6nFAFqqlsFF7cBmYygjG4/wH09s5/KpobiKWJZEYbW9T0Pp9aqWjxXF60jSMZEZvLHQbOBkHuKANCmNDE0gkaNC46MVGR+NPrC8V6xcaa1nb2otI5bpnxPeOUgjCLuIZh/ER0+hPbBANeK1gimaWOMKx9Og9cDtU1eZ3nxXigltdvh2+8txumVpYlkA+zvKAqlhlty7OcAEHOCMVor8TNN/tm+0p9J1MXFpIsR2orCSRi6IoIP8AFJG0YPTdjJFAHd1TvRLDI11Hsb5VRlYds9Qfx/SsfwT4wsPFbaitnb3EDWE4jcTAfOrLuRwQehHNb13GZrdo1YK2QVJGRkHIyPwoA5fUvAGgapqk+p6lDNJcz48zyriWNScAdA/sK8+8T6T4b0fxJc6e2hXhsrZVka5F7NhyYZJPJH7z77bDg4wApzyQD66WvUkTLKZZg37tvux46EEDp0zn1Fc1J8PmklaVvGPifcxJOLtcc+22spQXSNzirYane8aSk36Hnuhf8IdqumzajD4N1URRXIsnK6pI+bg7gqDa3KlwqBzgfOp9ca1p8SI9C8DoLPQ5LeGNZVtG+0eYSIihmLB/ukeZ8oLNuPHHAPSTeCBZtDH/AMJr4njWR8Y+2LnpxgbfXA/EUHwY3lb28WeMPK67jcL09cbc/pSiuXaJNOLpu8KNvmix4Q1Kyvp7vxRfXpF5MzWaWmzDW0SuWSPYBuZ2Vlcnn7w28HnpEutRunX7PZi3t8jMlznew9kHTPuQfb15fT9Ol8Ha/Bcyapf6rp+rvHbTS3bh5LeYZETAjHyNu2HjIOztmu6HStVqdceaSvLQ5v8A4R2TyvEaefF/xNiTF8n+qzEE5/EZ4ra0i1ay0q0s2YM0ECRlgOCVUDP6VZpRSjFLYI0oxd0haKKKo0CiiigAooooAKKKKACiiigArJ8ZRNceEtXgSV4meymVXR9jKdhxhj0qLXNXvYb+HSNHsUu9RljMzNM5SC3jzje7AEkk8BQMnB6AZqvb+FYblo5/Ed5NrdwCG2zfLbI3+zAPkwOxbc3vQBq6BLbTaFYTWaqls9tG0Kqm0BCgKgDsMY4q9SKoUYUAD0FLQAUVj+LNVvNH02O6srCK+ke7gt/LkuDCB5sixhs7W6M68Y6Z9MHGg+Iug3N5d2Nmt7c3doz+bEluflReDLn+5kgZ698Y5oA7GiuJs/iXoM9lHcPBqMT+Sks8ZtmLQeYgeMMOvzg/LgfXFdVo+pWmrWQvbGTzbdndEkA4faxUlT3UkHB7jmgC5VW6YNcW8SZMgfecdlwQSfzxVqqMUcdxeyTSYLQsFRQeVx3P1zQBeHSikPSvKfFOp+O7XVr6PSv7TvIhNP8AIdOfytnkzeVGrKispLiP94jyDudhwCAerg0V5TY6x8RdP1u+06PTpb2I3kMEEt1azNGI92x5xJn7oCqSmSTvLA4Vs9p4Q1TXNQudQj1fT/syQOBEwt3i53OCmWJEmFVG8xflPmYHKmgDbvITIgaMhZkO6Nvf0+h6UsMguLdWAIDryD1HqKgv3R50tpJVjjK7nyQNwyMLz685q4iqihUUKo6ADAFAHDp8MtAhuLWS289UiMAlV23eYsMbouOmCSwZuxKA460+P4Z+HY9c0zV0a8WfTY4Y7dQ6bQIlRVz8ucYjTjOOpABJz21FAHO+EPCdh4anupLMlhLFBDHuHKRxRhBk9ySCxIAySOK6LNRXkhit2dV3N0UepPA/U1XCXNuQ6u1yNvzqxwc+q9vw+lAFwkKMsQB6moo7q2kYKk8bE9AGHNVZQbq5g3WrgoW3iVPlCnH1BPTp71PffKkbiN3CSBiEXJx7CgCzVW8uo4z5QRpWJCsoHAz0yegz/WoI7qa6xAqeU4b97tflFB6fU9P1qaa1HlDyRlxIJPnYncR6k57flgUAPsUeNHVldV3nYrtuIGB3ye+a5Txf40n0HxPZ6UulG5t5okkmuN7jyw0hQDhCo+6T8zLk4UZJArrbacTAgqySLjejDlf8frST2dpO7PNawSOwVSzxgkhTuUc+h5HoeaAOLtfiZpMur3FhJY38HkWkV3IXClkjY5LsAxG0I0bnDFsP90FTiW6+JGj2+mT6k2n6s1tEQoZIULSsVVyqrv3ZCOrnIAwepIIHQt4b0H7HLaR6RZQQyI8bCCFYztYMGwVAIzvfp/ePrUk+g6HO8jz6Pp8ryokcjPbIxdUwVDEjkDAxnpigDmLT4maDcwrOlrqYhmz9lcwqRcfNIi7QGJG5o2VQwU5xkAHNdVrttLeaLfWkN89jJNA8a3KdYSVI3jkdOvUfUUw6Fo+2BV063iW3kWSNYkCAFWLLwuMgMxbHTPPWsz4joD4WmeTDW8UsUlzCZmiE8Qcbo9w55B6dG+6eCaALfgi4F14R0mdbdLdWtI9kcZbYFC4G3dztIAIzzgitnimxokaLHGoVVAAA6ADtVe9Mm+FUd1DPtbZjPI+hoAfPd28PDyc9woyR6k46VDJcSSSBbPZKEw0hzwRn7oPrViGCKKMRxxqFAx06/WpAAowOlAEdvMsyllyCGKspxkEdjT5HSNC8jBVHUk4AqtKlzHcySQKjq6glWYj5hxxx3GPyqvcTm6eNoIy7Q5keNjgAg4wcfxcHH0oAmtlF1M1yzbwjlYh2XH8XuT61d7U2Jg6K68hgCD7U6gCt9ii2lN0oQk/IJCB9PpT4ra3jbckESn1CgUyw1Cwv/O+w31tdeRIYpfJlV/LcdVbB4I9DUV3rGl2qQvcahbxrOGaJi4w4UZOD3xQA4RXEE00kapKsjbiC21hxjHof0pftyAAtDcIo++zRkBT7/wCIyKfY3ltfW4uLSZJoSxUOh4yDgj8CCKNQ3C0fbu7AleoXPOPwzQBOrBlDKcg8g1TheS4u45hGRCquA2QQeQAfXsaJLuKOEeSpPIVMowUnOOuKk05JY4NsqlcE7FLbtq+mfz/DFAFmiiigAormPiXqmp6ToEFxpc0VvJJewxSTSD5Y42PzMTtbH12nrXI6H8QPGV48NjJ4VhW42IGnklcKT5ZcuVC5CtghSQMkH6AA9VorytfiB4i1EIw8PzaXGuowRgNJmR42LZRl2NgkBTgYbDAgGtrQPGmt6ldW0LeHCqXFwIfMWRtsLYV3WTcowyJ5gOMgugXjOaAO6ooFFABVPUo12CUQ73DLlguSoByTxz/+urhqn9rV5QojLRF/LMmcDdzwPXpj60AWopEkQPGwZT0IqDU7+x02xkvtRu4LO1iwZJp5AiJk4GSeByQKgtblbeBLfyZGkjG11jXOAON30P51JPDZ6pZy2t7aR3EDHbJDcRBlbGDypyD2NNWvqB5IJ9Isbq7vtK+Jfhw3NxcXEoWfUlCRCSS4IRdpztHnq5Hd4V55yuZpdnpVj4dOnx/FLRVmy0bH+33ZZIW85nHzMQruzoS+0kYP3hwfXh4O8I/9Ctof/gvi/wDiaz/EOjeBdD01r++8L6R5YdY1WLS45HkdjhVVQuSSSBit17BuyT/An3jz+8j0G/0iyhvvilorX1tpiWbXCamiiWRZlfc4z8wwoGD701JLNrK+WX4r6Sss0MUUCJ4gYhCHBlfcTkM+Ceh2bioyADXoPh3R/AevaVFqeneGtGe3kLL8+mRo6spKsrKVyCCCCPatH/hD/CP/AEK2h/8AgBF/8TTaoxdmn+AK7IPAetabfaLZ6dF4m03XdSs7OJbya1uFkLuFCtIQDkBmBPNb11JHFAWlwVPG3GdxPYDvVPS9D0XSpHk0vSLCxeQbXa2tkjLD0JUDNS3LSTTCGFRuiZXLlsAdeMY54z+YrCXLf3dikS2EbR2+xlKAMdqlslVzwKi1ua4ttHvbizj8y5it5HhTaW3OFJUYHJ5xwKmvrqCysZ7y5cRwQRtLIx/hVRkn8hXNaPqniq6tbe6e00SYXMfmC3Fy8MsGeQjcOHIHUjbz2qQJfC2kaNeaHLeSSxa5/bCCS7u5lVxcjsuOgRegToOe5JO9cRwxWEkQURxJEVCr8oVQOg9OKy/CWnXtguoyXkdtB9svXuUt7dy6RBlUH5iq5LMC546setaV+u8wRkblaYbl9QAT/TP4UAZWp+G7W/W3vIW+watAqeVfW6ASLjPysOjocsCh45OMHBDNG8QSpdR6P4ijWy1Uv5UbqjC3vDgkNEx4yQCTGTuXB6jDHoqgv7Kzv7c219awXUBIYxzRh1JByDg8cGgCvDrWjzahLp8WqWUl3EGMkKzqXQDGcjORjIz6ZFLpes6RqihtM1SyvRgnNvOsnAOCeD61HL4f0KWzjs5dF057aIkxwtaoUQnqQuMDPeoNZ8PWd8bee3J0++tZA9vdW6AOnQFTxhlI4KnI/EAgA2M0yeSOGJpJCAqjvXMaZrx0Uy6X4qupYpYpG8jUblVWK6iLfKdygKrgMqlSF5GQMc1q2+pabqGrQw2t9aXLJCZQsc6twSAGAB57jOMc9aLAWGmMiPFcwFA0ZcBWySB1H1HH51Np/mm2VpWJLZK5IJ29skd8VLLDFKAJI0cDoGGcU8AAAAAAdAKAK2o/6hVYkI0iq+PQn+vSnSXMELFHfBC7iApOB6nHSpJ41mheN+jAg0y2gESvud5Gc5Zm6njFAEoIYAggg9CKWqkthbs6MsaxhTyqqAHGRwR+FNVhZSFXAW2ZiUYDhCeoPoPQ/hQBaniSaMxyLlTg46dKr2CqktysaqsYkAGPXaM1ZikSRSY3VwDjKnNV7MYuLvByvmjvk52jP9KAG63ptrq+k3OmXgc29zGUfY5RsexHIPvXPyeANCkupbyR9Re8mVRJcG9fzGwu0HOeu0lc+jEd66yigDkLr4d+G5NOlsYLRoEkiaHIcvsRm3HaGJGfQ9jg9q07bwrpFvrp1qOOb7V5gkXMzFEOxk4XOMbXYe3bAArcpk0scMTSSMFVRyTQA25l8mMNtLEsFVQcZJNMtoZA/nTvmQgjaD8qjOcD17cmoncz3FviGZdrFjuTAA2n9f1q7QAVXljm+1LNGI2AQrhiRjnPpViigCtpn/HnGOMDIGDkcE1ZqtprA2qR9GjGx17girNABWd4g0ex1zTzZ3yNgMHiljbbJDIOjo3VWGev1ByCRWjRQBz/AIRE2o+F7KbUdjXG11Lwr5e9dxUMQOAWUKSBwCTitn7LB5ol8pd4xj2wMZx0zjvXNFZfCeq3EkNnczaBeMZmW2iaU2M5PznYMt5b/e+UHa244w3HNeI/ihqGla9d2cGiC8sorqAx3Me757VreN3OP+egeWMAdNrgnkYIB6QbVkkdreTyQ+NwCgjPqPQ0iteRqFkhEpH8SOMn3wcV5y3xVuIYr26l0FZ7WKdbWCS3u1KSTFSSd5ABh+Vm83AwuDtPOIYPizctDdXE2gMkEc8ESlZQ8gMqsyrsHDcRv8wfqVwDzQB6bi4klhLwhFRixO/P8JH9abqpJtDEq7jL+7z2Unpn8ePxrjdL+I6X2t6Tpi6Srfb1LNPBfRyRxDnA5wWYY+dQMpx1zmuxgU3TrcSEiIHMKdAfRj6n09KAE1jUbfSdOa9uQ5iV44zsGTl3VB+rCsN/HvhqK6urWe+aCa1uPs8omQoobfs++fk7FsZ3bQTjiug1SwtdS0+WxvIy8EoG4BipBByCCOQQQCCOQRWC/gHwrJaNbXGmtcI9wt1IZriR2klUMA7Etljh2znrnmgBLHxxoMlrBLfXX2GWVSxilR8xjLAbjtwpYKSAcEgEjIBrWmt9F8RWUb3FrZ6lbRzMY/OiEiiRGKkjcOoIYZrPj8F+H1milkt7i4aOMx/6Rdyyh1w4AYMx3YEjgZzgMcYzWrbRWej6dbWFrD5cEKLDbwpycAYAGevHc/jQBFqlhYy3theTWUDzW0uIpmiBaIEfwntk4FaVVEikmkWa54CsSkQ6D0J9T+grmx470yDXLmw1Bvs0AvfsVtcFTseUIzOrn+AjaeuAQMjIoA2vEulzanbQG1uha3lpOLi2lZN6q4Vl+Ze4IZge/ORzXPaTb3Hi6eaXXrbULa2t0t0Ng3mQxtOoLyE9PMXcVA6r8gPOa1B448ImNXHiPTSG24xMCeS2MjqPuP1/ut6GktPHHhS4gWVddsUDXBtgJJQp8wMVxj6qeelAHR1heMbW9urWxW1tZbuKO/hmuYYnVXeNCWGNzKv3xGSCeQDU2heJdE1y4mh0vUYLtogGzGwIdSqsGU91w689M1rmgDH0vU11yzjmtI7m3iLuk3mKEdGRirJ1PIYEEjjjg1qwxrFGscahUUYAHauTit9d0LSbq40q4h1GziuJJksZLXM/lmUtIiOrAFsFioKk5wCT1rf0jWtK1a3Nxp2oW9xGDhtr/Mh/usp5U8HggHg0AaBrgvHF94ytm1O00eOV08hru2uI4Q2F2bPs4AGS/mEPnrtyM10mq+JtG02eW2mvFlvIwpNpbqZZiW4UbFycntn+VcrZeEvA+uapfK+mX0Goxyebc29xcSxuN+SHAD4Kk5wV4yCOoIqXfoZVJVF8Cv8AO36My9E8Y+O49IVtQ0WWe4BiKyNp8q+fmEMUCAZQtICmWyFJycjiu88L6hq9/DdNq2nrYtDMYEUE/vSow0gz/AW+73wKxv8AhWPg3/oH3H/gbN/8VU+l+D/C/h7VY9QsLK4S5jRiG+0SSBVIwSQWI70k59iIzr3V4q3r/wAAqeI7++j8dadY2OtsJHaN5LLCCKODJ3tITyzNwFAx0rtLmJZoWifO1hzisi4tNLur9b7+xLa7uVbK3LQoW+X0cjOR0HSrzm9mZ/JIgUDCiRMknueD24ohFq9yqVOUZSbe42K9aORreUGWRRwYlyG9vY/jU9skm+SaXhnOAvHyqCcfjzn8ajlt/Jt4zbg74eVGfv8A94H6+vrT5Lpf7PmuofmMaM21gRyB0I61ZsPe1tndne3iZm6kqDmorsRwm3kyI1jcKDnACkdPp0rx7R/i9rUs2l/brGyliuIxJJJBtWI7od2C6yyhAjFdzE5CkkqMDPS6h8TvI0x7oeG7mYqqP/x8KsO12Co/msNuxmEuG7iPOPm4APQobiGYkRvuIAPQjg9/pXM+J9B8S6rey/ZPEdpbWDbCtpPpkc4VlxzljzyM+1O8KeIofE89wyWxsnt8bV+1K06DcQRLGOEyVyvLBlIINbV0r20RljupA3TD/PvJ6AD1+lJq5FSmpqzf3Oxxlx4Y8ULc77jxlpXnzOG3PosO6RwMA8nJIBI+hqVfDfjAXMm3xppwnciSTGjRb2I6MecnoMH2qH4k28VzrmmRyaPeyEiMz6hDbvL5Cq4YImOFZm6t2HrUfgyPW1+IGq6pq1iyRT2Y3TrOJI1Cu21Vx/s4465ye9c6+K1n97PMlZVfZ2lulfmkbGheH/FVhqUc1z4otJ7UyF7iCLSo4jLnJOWBznJzmuuHvVVZrtsOLUBCful/nx6+n4ZpnnXAuBKyTLETtKFNxHy5zxk9eK3jGx6VOmoKyb+buJrc8NpZtfTSeUtuCxk7KO5Ptjn8K8JfWLuxt7H+yfiRbPNHZWkUvnygKrxGUso2wjdH84+9ljxnOK9yvfOnVHkjaGFWUkNyTlh1A7Aevr7U8LbyEi306ORQcbyiqv8AifyolzdBVFVfwNL1X/BR4tfa1Dd61aX0vj7SpTaJOIZHiyyMEZYG5jJySEkfBHOQOBzo+HfHNsl1G174wT7GplD20xaR1I3LGDIVG9CJCxPXMaAd69YEVrOJLeS0jgl28jauQCOoNeWXWiwXGpaRaW/iKxifQ7yPT7iOxikDyHA8oz7QSX+RhtyABIx3c1Np91/XzMuXE/zL7n/mdnrlvcal4fuRYta3Ec9ss1tdLOUlixh4pMNxgMoP3hnFXfD/AIrs9R0a2vbxWsHkUiTeCYlkBKsqyY2sAwIBzz2rgtK8L6hC9zJa+IJJLpLSW2ht/wB8o86GR2Ri8mAwDyKu0jawZxgkEnrvDulR6H4qg021uJis2mvcXyyTlhcT74184Kejff3EYB3LkdMWbpPuV/Ffi6/0nxNZ20KQtYS+RgmJnNx5khRtjj5V2fKec5zXdVk3vh/SbzU7fUbi033FsAI/nYKMHK5UHacHkZHHatapgpK9zOlCpGcnJ3T2CiiirNwooooAKKKKACiiigAooooA5zxWJtN1Ow8Rw2ktzHaJLBerCAZBA+0lwvV9rIpIHON2Mng79tNFcW0VxA4eKVA6MOjKRkGnsNwwQCO4Nclpd7ceE9PXTdVsbn+zLabybbUI2R40gLHyhIM712gqhO0jgEnrQB11Iaisru1vbWO7s7iK4t5V3RyxOGRh6gjg1NQBzfiVvEsl2INO0XSr6yBjkDXVyUYSKwYHbtPRlUg+ormm8P6007TnwD4U81pPMZ/tByzc9fk56njpXpJ6VzHijVdY0/VrCKxNm8U8iRrbsrNNOS3zkYOEVV5zz6cVjNW1uzWDvpZGJHpfiSO+hvo/BPhhLmHHlyLdEMuECD+HsqqB6AcV03hNdYisza6npWn6bDAqR2sdnMXUIBjGMDAGBgVuUVahZ7kymmtgFVbuFgwuIR++XAwDjev90/0q1RVkEdvMs0YZM9SCCMEEdQRUlVOItSXb0nU7gD3HfH04/KrdABRRQaAIbxoVhbzmVUI2889e3vUenySsrRyI2ExtcoV3DHoe9RWzeddh7g7ZQGEcRQjaMjJyep+lX6ACiiigBsiq67XUMp6gjINQacFFsNgwm99o9txxVmqlsoW+uFjGIwBkZ/iOSSB26igC3RWH47sdS1LwzcWOkzGG7lkhCuJGTCiVC+SrK2NgbIDAkcA81xP9l/EfSrmez03UNQuYwkzQXEjW8kDP5EaxKyyMZgA4kOA3ZMk7magD1EfeqG7lePZHEoaSQkLk4A4zk1xHg7TfGUWvQ6rr8/ns6m2l3xQRkQCMMrERk4k8zIbDMvoMYrtri3E0iyeZIjKpAKHHX/8AVQAtpC8Zd5JTLI2ATjAAHQY/P86nqpBcMjrb3WBKeFZR8snXp6HjpVugAooooAK57xZomqave6c9pqcFta2snnSwS25kWWRWVo2OGUnaQSBnGSDzgV0NFAGFoOqX9zpw+2WyNeLPNbs8KlYnaOVo9wGSVB25wfcZNasFtiQzzMJJSeCBgKPQVl+EGZRq1ozo/wBm1ScAqMHEhE2CPUebj8Aa3KACiiigAPSmSlY4nkIJAUkgdTT6KAINP4soQSDhByDn9e9T1VMDwqxhuDGnJ2uNwX+uPxqSzkaW3jkddrMM45/PmgDz2b4d6rLAq/25BE8TyJF5ULqrRs8jhnw2TIjSBlPQFc454h0n4Y6hZoqv4kciKMpCI1lVd5ljfzWHmcuVVk9MYxjGK9OooAwfA2h3Hh/RDp9zdJct57yBl3YAY9PmJOepz79zknepk00UIBlkVAf7xxVO7uUeeKKN5MeYFYrkZyOx79QaAJdSYfZwvmKjFhtBz8xBzjjntU1tKZoVkKFCR0Paqs1tdEoyzJJ5bhl3rhj7bh+Pap7eYyO6Omx0IyM54I4P+fSgCeijNFABRRRQAUUUUAFVr2RlaGNZFjMjYLnHA9BnuelWar3pLeVCoOXkBOOwByf5UAIYroZC3COp/vpyPxH+FKbVTZLbFsBVABUYwR0I/KrFFAGeDcJqMIlAbKFS6KQCOvPoQR/49TgXsZHJWWaF8vuHLKe4Ptjp9KvUUAIjK6B1IKkZBB6isbxtba9eeHLm18NXdrZ6lKAsc9xnbGM/MwwD82OnHB5q6fMstnzs9vnBG3JT0PHb/GraMkih0YMpGQQcg04y5WmBi+BtKm0TwzaaXPb2kEkAYFbaV5EJJJ3FnAZmOcknuTWnql/a6Zp89/fSiK3gQvIxGcAegHJPYAck8VZ4rlPHcn9oT6f4ZtbiQXF5cRyXSQD97FbLkmTdgiP5lUBjyTkLzyCUnJtsSVlYsN4y0mG8+zXsV9YF1Jga5tmQz4xkIn3yRuH8PqegqvZnxXq1m17BJZaMt4NyJNbtJPCmTtYjcFEhTBx0B4Occ9Dqd9b6Zp1zqF45S3t42lkYAnCgZPArNXxVo50t76W4+y7E3mG5IhlIwzLgMQPmCOQc4O088GkMgPhG0nuUk1XUdR1eGOMotteurRbjjLlVUZY4xzkDJwBk1uXUCzRlc7WyGVgBlSOhrloPiT4SmglePU42kiUGSPevysREdm7OzOJ4/wCL+9/dOOvUhhuBBB6GgCKzmM0ILDbIvyyL6MOtOnjjkT950U7gc4wR3z2qKEf8TC4ZVwu1VJ9W5P8AIirDqGRlbkEEGgDPEsSukltcs6l1V43cnIbgEZ59/fmtGs+WN7YCbdFKI+FMi/OAT0Dfj6Vculma2lW3cJMUIjYjIVscHH1oAkoJrzRdJ8dW7wXOj/bLa4htmSeO+vlnhu7lpIN0mCzFY9olYbdrey/dOZf6P8Try6mkaa5eF5LRoku1tJTGI/OLZRGRQxkaPcQeY8DlgRQB662CuD0Ncje266T40ivbfQ7uaB7RhEun26BTO7jzWlPHJVY8Fmxw3fFc1Z2vxWg0uK1LPKyoV/fSW8haTcPvk8mDZn/ppv6/LXoPhSwm0zw3p1hcNunht0WU7VGXx83C8dc/4nrQA3SddtdQvJbE295Z3sKeY9vdQlG2biu5TyrjI6qT1GetZfjnRdZ1h7MaTqk+neVFciR4SmWLxbUGGVhjd3xkY4Naut6JbapNb3JnurS7twyw3NrLsdA2Ny91ZTtU4YEcDis/wQt+z6rcXV7d3Ns148Nr9qdWfEbFHf5QFUFwwCgDCqp6k0AcX4Z8L/EfTbG4SXWiGDKII0uFZSrK/mMxZCSwPl7c9MVNa6L8SIVuZJNQkcTiJtiXSCbKxqrfMV2gkhTxwArjLFga9SrL8RasNKgg8u1e8vLqYQWtsjBTK5BJyTwFCqzE9gDwTgEAu6et0lhbpfSJJdLEondBhWfA3Ee2c029maMxxptDStt3P91fr6+wrntH1y5sNTm0vxVqmnRXRt4p4jjyUYtu8xUZj84Ugc9eRkDIrdvpYbiKa0hkikm2BmjDKWCk/ewfxxQAx47mK5FwESTs/ljazL9OhIPfPrUlqbkKzCBAHcsA8hBAPqMGp7aRJoRImdpyORzxwaloArCe4IC/Y2D55Jcbfrnr+lJ9ouN3l/Zfn553/IRj1x+lPmvLOG6htZrqCO4nz5MTSAPJjrtB5OPamXuo6fZKzXl5bwBAGbzJAuATgE59yB9aAAXnC+ZbzxgnBJXIBx7fz6VDaeTLNLLMp8xW3L5gI2r/AAkA9O/41ejkjkXdGysuSMg5GQcH9aiu1txGZ540bYMgsuT+FAEykEcHNLWddi6g8Pzi2k8q6S1YxsIjJsfacHYPvYPbv0rgl8ReN08PyCx0y9vp2imaO6ubchlaNcn5RHGWDFkCZjUkh8ggBiAenUV5Zo3jLx9iCG68LyXoj0yGeaUWssDyTbYg6hW+UEtKxC5yBE/tjsfCeq6zqF9qVrqlpaxf2fItu0kDErLKRvO3JyFCNF153Fh2oA0NRvo9NstV1OSOSSO0haZ1QfMwRNxAz3xXMaX8U/C19cSxhryFYoIJmkeAlVEgyc7c7dh2qxOAGYDNdUtvDeWt9a3EYlgneSORW/iUjDA/qPpXA6lJ4Jttbns77wz9j8i9+zS3M8qRxSAo9yxGxyWQKTIyuAOhI+X5QDoYfiL4Rku4LU6oYpZ4I7iMTQSR/u3KhWO5RgfMp5xgMCaD8QvDhvrW0jlume5nS3Um1kXDvC0qDDAEkqvQZPI4xk1z9rq/wq1O7maMW02LJYPMMchR43Up5QH/AD0Ih27cB28tQM7RixrWpfDeOC612cW1zOh84BjJuWRAuAqn/VkGZc4A+ZiT8wOADbsNc03xt4W1pNNvYo4x9osWlyf3R2cOwIXHDBsZ6Ec+l3wTqH9r+GrW8NrFbr80aCLJikRGKq8eQCY2ABXI6EdetQWvhnw/N4Yu7DSo1t7DVow8klrLnzFZFUEMcgjYqqO20AYxxVfVdOvdC0W51Cz8Tain2SHznW7RLiJwgywKhQw3AYwjLg4wOxAOo8pNm3au3pjHFKEX0H5Vnabe6hc6dbTTaa8FxJEjSxNIAI5CoLLzyQDkZx+FWPJvPLObzD4zxGMA+n0/WgCWa3ikiaIoACCOAMjPXFV7Sa6aLIjSRcnY7Ns3jscAGlRZrv8A16ywxBRlN2Nzd+Rzj8s1cVVVQqqAoGAB2FAEEd3GW8uQGGT+6/Gfoeh/CpmdVQuT8oGSfaldVddrKrD0IzVVrIBGSCV4VYEFBgrz7Hp+FAA9/GoJEczADJ+TGPzx606FZHumnkjKDaEQEgnqcnj8Pyp100cdttdPMBwgT+8TxiqUd40Vvbx8b1wsyucMoGP8evegC5eyTQ2k0tvAbiZELJEGC7z2GT0rzbV9Cu9X1GW+1HwdqVw8mV2NqybVRgwZBxkqQzDBJxk7dteji8jYM0aPLGvWQYC/mSM0j3sSQRTMGxJ0HGQPX6VjUpTk/dm1936o1p1Ix+KKf3/o0ecafoMlhD5cXge5GTksdSiXcTHLH0UAfdnk6AdQe1U4vBsUf2f/AIoW+k+zt+5MuqpIUTczmMbgcKWZjxyM8EDiu88V2UlzdaRdQieUxXsZKxklAvOWIH4cnpXQblVSzEADkk9q5oU60pSTqPT0/wAjolUpKMZKC1/xf5nn/hqxn0TV0ubfwdc2ZuIobOWU6ijgpGipHle5UJx9W9a7SK1lyJjNsuCSWxkrg/w4PYfhTi63VxGseWijO9mGQpbsPf1/CrgrqpwlBe9K/wB36HNUnGT92Nvv/VsitoTCH3MGZ33EhcDOB/hWdq/hrQNXnafUtIs7qZojD5skQLhDngN1HU4I5GTitaitTMp6RpdjpNqbbT7cQxl2kfkszuxyzMxJLMT1JJNYHxAN5paw+KNNNr9osYZIpY5ywE0cm3CDapJfzFQKOOSfWurPSua8RN9q1TQBPETZ/wBqHuTudYZDGSPQOAR7hTQBsLfK2yONC87YyhBTHHJ5HSpYo5GumnkVF+QIArZ7554H+c1Yqj4ghv59DvYdKnW3vngdbeRuiORwe/egC8BgUV5VrumfEZbGSPwyt7ZW7SpLaW095FLLCytGWE0juxZWKuQqsepDcHaOx8O/8JEviC+ttSvGuNPtokEMrQKjTSOqlskAD5Npxt4/eYOSvAB0h6VlzyRGZpYnmhRjteZANm7kAnPXnjI9qvzXEEYPmTRrjqC1U7KVoE2PDOIP+WLFMkLjoQOR+VAFmzCyWsbGNF3qGIC4HI54qUxoV2lVK4xgjjFMFzbmEzCaPywOWzwPrUYuZGOYraV0xnLfL+QPWgB1zItum9Y90jsFUDjc3bJqrLHcws11K8UmxSwySAvXIA6dO55qSOSS92OoEcCuGOTlyRzgjtzjvmr2B6UAQXbQfZm88gxtx65z0x7/AEqtDam4gVpjIjjKbsAM6ejdf8+lOS2WG/jCn93h2WPHCHgcfmfzNUfFXiW08PzaZBcW89xLqVz9mt0ieJMvtLcmR1HboCSfSgDbRdqhRnAGOaWuYXxz4dcwSQ6gkltKuRMFbknOxVXG5y21wMDGVx1IBo2vxQ8GXDW8cerKZpnC+Vj50znBI75wOBk/OnHzCgDtaK5LxR8QPDvh3UbnT9SkuUuIIraXYkWfNE8rRrs9dpUl/wC6uGPFRf8ACyvCsbRJc3zRFoZJJnETtFCUCFlL4wTl1AxnJ4HPFAHW3FvFOhWRQfQ9x9D2rhvGfgCz1bzLq51S6Df2gl8VLFVyIUhIG1l+bCZUngE9DXReF/FOi+JDc/2PeC6W2ZVdlGVIZFdSD7hhwcHg8cVpYE1+25iRCF2r2DHPJ98fzoA81l+F9tPcLNPJvDNcvDGLZdiNMhUO2STvXO8EcZ4AUACu01HQ7+U2N5Z6uYdRskdUkki3xSK6gMroCCQSqH72cqPfPQHFRxTwzFxFNHIUYq4VgdrDsfQ0AYi3fiqGR4JNI0+7yy+XcR3Zhj2n725SrMCOem7PHSreg6rNfzX1peWi2l7ZTCOWNJTIjKyhkdWKrkEH0GCCO1afFY2raHJc30mpadqlzpmoNbeQZIkR0kAJZN6Op3bSW6FThiM0AbVFc43hy81B5Zdd1u8nYgrFDYSPZwwgjGQFYszdTlmIHYCneHpdQg8Q6no9zqUuoQW0FvLHLOkayqX3gqSgAYfIDkqOSRk9gDoaKKKACiiigAooooAKKKKACjFFFAHL674dhttH1KbSLjUbO78ua4gEV/KsazHL52FtmC5yQRjk8V0Gm3SX2n215GrKlxCkqhuoDAEZ/Oszx4sreDdYSFVLNZyK24qAFKkMfmIHC5PJArT02WGewt57dSkMkSPGpXaVUgEDHbjtQBYrJ1Dw7pV9qseqXEU32uJQiSJcSJhQc4wrAYz+da1FJpPcabWwUUUUxBRRRQBVvPkmhmVsPvEeOfmB6j+v4VaqnesIZ47plDIgKt6rnuM/lUwu7YnAuIif98UATUHpULXUCy+W0ihvQ/40XNwkMJbqcfKoPLE8DH40AVbNvtN08rpLtQgwk5C4xjgdz1/OrElwwlaGKF5XVcnBAAz05NQxWlwlsI47oqSDuDKCAT1xjHerMEEcJYoDubG5mYknHuaAIDJftmMQxI+M7ySVPTj19fyqe2m85CSjI6nayt1Bx+vWpagktY2kMgLo5xlkYjOPXsaAHXMwhjB2s7MdqKvVj6VTWU2t00l5IAZVGFUEgYJwBxk9atJbIsgkLyuw6FnJxxjp0qbFAHNeIPD/AIZ1m7+3anbtPOEEYKzSLkDJAAUgZ5NUF8C+DhJsuNKlgJXcvmXsmD/4/XUkGTUgsqkKi7ou4J4yfqM4H40++kCQsiq7SOjbAoyc/wBOoqHTg3dotVZpWTOVvfAfgu1spbuTTJmijQsdlxMxI9gGya6Hw9qNnqemrNYiRYoyYSkiFXRl4KkHnIqe+hujpckOnzpb3Pl7YZGTcqntkdxWf4Q0q40nTZYbl4N8tw83lW4IiiDY+Vc846n6k1Kjyy91aFOXNH3nqXJI5obqWaG3jk3ANuYgMOMFQffAqe1u47ggKrLldw3DqPUU3UPnaG3JZY5WKuR3GD8vtn+hptu6SXrsoAVF8pckZJBOcD04FamRcopjSIrqjMoZs7QTyfpT6ACo7meG2t5Li4mjhhjUs8kjBVUDqSTwBUhrk/ELN4i1uLw/ZpbyW9hcW93qM0nzqpV9ywbMYZ2C5OSNoKnnIoAteG7i3uPFGvyWNwLi1YWzNIgygmMZDKGHDfIIT3xuroqhsrS1sofJs7aG3iyW2RRhFyepwKmNABRXj0/xO8RR+HV1abSo4Q2n/bUY2zBHVmhVRh3DcPLjcAQwGRjGDsv8WLCPTLy9Oi3rCzjiaXZNE6lpN5Cqysd2EjZiRwOmetAHpFFcV4O+IVn4m1hbG30q9tYZUd7eeZkxKFZh91SSv3Sea7WgBsiLJG0bjKsCCPUGqzLNbbGWSaaMHDLtBIGDz69cVbooAhhuYZW2pICw6qeGH4HmpjUc0EU2PNjV8dMjpVONJvtJtDcMI0UOp/jYdMZx0GDz15FADVklu7hY2CRSREO2MkgZ6cHv71fijjjXbGiovoowKbbwrCGCljubcSTnJqWgAqtf26zQSFY1M235GxyD2wfrVmigCg0N2Y2m86QOGLLGSNvB4Bx6j371JHfRuiybJlRgCGMZxVmSRI1LSMqqOpJwBVfSv+PQHjBZiAOijJ4HtQBWuMyFr7BCQEeXu4yAfmP4jj8Kt3FwIiI0UyTMPkjHU+59B71O6hlKsAQRgg9xUcNvHDnyweQByxPA6DmgBtpJMzSRzhPMTHKdCD/k1PVH/Slln2Qlnc/I5YBFUDj39e1TC3k4Ju5t3qAuPyxQBYqojGa/dg2UhXaMDjcevPtgdKhvbZIofNIaZg4aRmPzEeg7egxV6GNI0CRoqKOgAwKAH0UVz/jE6/EttNoOJJHLW0sbD5UEmAs/qfLYAkd1Ld8YAOgoryK+1L4lJFfaS2nXElosU3lX3kyeflZx5bZiIzuQkAKMjZkjBBOpo+rfEhtbRbrS4E0wXbIyvbN5rRmaJQ2/zCAAkjt0P+qIz3oA9Jqqbd42ZraQx7jkoRlSc5P0zntVodKKAMzV9Sl0zTb28uIGdbe2eYGJS2dqkkex4+lUNDtbLw3oh1LW9RSO7uFjfUb69uAA0mMAbjhVUEkKowBngZJzp+I7SW/8P6jYwFRLc2ssKFjgbmQgZ9smubu9Xj1FoLDXPD+uafPBLBeRJFb/AGgSFG3ffiDKAGXBBIJBB4zQBta3rOgx6Xf/AGzWrW3ihixcPHcqHhDKSp45BI5Axz2BrkpvD/gMu+k3klxcSx2swmmkhPloJQJCXZUEKNgEhcDhm+U7jmnpfwr8H6rpqajpuqak8F3Ym2SVWjJ8pozG4IaP7xVmU7uVzgYwMdTr/giw1q8FxdX16ii2NvsjEY+XaRy2zcRznYSUJ5K0AcmfCXwzvtOaC41mKJJrX7Q8D3sMZjikSJWcoAAoYKnOMKTldpwR6HHqOi6fZwRNqllFCgWKNpLhRnBCAZJ5OcD68VycHwt0mGxewGram9mYRCkLrAVjAmM3H7vPLscg5BGBj5RiWL4YeH4NPS0tZ76HZFHCJQ6s3lrA0DLypA3ozbiBkscjBAoA6oSRSz+dYTQzSbQ0iLNwynIB4yOxwfY+lSrexkYZZEfOChQlgfw6/UVleFfC9l4cmuZLO6u5lmjjhSOZlKwxxlyiLgA4HmNySSfWtEeZfb/3u21LbQAuGcY559M57dqACVd88d0sIuIyi7fVO+QD+HvxUyXLGREkgePfnBYjt9DU6qFUKoAA4AA6U2WKOVdsiK49GGaAK1zczJK3lIjRxANJk8kH0/DnmrgqnJZhLKWKDJZsEbmznGMAn0wAKctzMuGltHVCTyp3EfUD+maALVFMikSWNZIyGRhkEdxUbXUCuU8zLDqFBOPrigCeuYmsNY0SW5n0e/tZrSeV5vsV8G+SVyWIjkXLAMxJ2lWxk4wOK6OKaORSyMCM7eeOfTmogqyaizMufLjG0nsSTnH4AUAY2n+LdOdpLbWGj0PUIdvm2t7MinBHDI2cOh55HoQQCCKp6Xcv4j8YNqdrJa/2doxltI5I2EpunkSNmIYfKqr8o4JOQQcdD1jRq33gD9RSqoUYAAHoKAIrqC3mhK3MMUseDlZFDDHfrXL3Hg7w9d2E1pp2iWNkspJF2tsm+M8fNHuB6YGOgGBit7Xrq1trAtdXEMSb0BEjhQ2WAC59zx+NW4JoZkYwyJIqsyEowIDKcEcdwQQR7UAc1o/izT7fRoY9bvILbUoi8M9usZDtJH94pGMkgjDDGRhhzW3o+rWOqrP9jlZmt5PLmjkiaOSNsA4ZHAYcEEZHIIIppbSbO8vLgi0tpxCJruYqEIjGcM7+g2t1PY1ka9pfhfVNRdLuUm/uFW3DQXD7kYqSjbVO1XC7irEZwD2oAj8XeD/+Eg1qPUDqU1p5Nk8EQiUZEpdXjkzjPyMisACMkc5HFcvH8NtcXUzqB1qBkaIRtYl5/JKhyVQvu3lVJ3jvu46V1htPEOnXk503W4tZcRJJLZ6iVR8lmwVeNQEDAEDKEZT61o6Lr0GoXUthNaXWn6jDGsklrdKA20/xKykq65BGVJx3xQBxcHw91+3uLBofFMgS11V744DjcjTLI0WNxBGBIvP/AD0JJOOfRbpHkh2pt3BlYbuhwQf6VNQelAFeG4DyGGRfLmGflJzkeoPcVYxVSNXuLgSt8sUTsI1wMsRwST6deKt0AGKRVVc7QBk5OPWlooApGXyJbx0jeUIquUQZJbHIHvgD865y9h0m9nnmu/C+oyvcMzS7kOHLQ+S2RuxzH8uP610sa+TflFb5JgzlT2YYyR7HNWu1c1elWm06c+X5J/mB56vh3w0H8w+GNcZ9qje9xKx3Lu2vy/313th/vDJwanm0bw5LbPA/hPU8PEkTuNwkZUZmGXDbsku2TnLZ5JwK6bW7y8tJIfs4hKuQuxsl5GJ6DHTjnNao6VxU1iKk5QVZ3j/dQjK8NyQx2MWnWum3VjbWcKRQpMvARRtUAkknAA60/wAUXdrY+HdRu7wW7W8Vs7OtwAY3+U/KwPUE4GO+cVpVyen2lx4n1FtR1OZY7HT76RLOwjGcSxMyedKWXJbPzKo4Xg5Y4I9KlGcYpTld99hm54atWsfDum2bsS0FnFESV25KoB07dOlaNVDZ+Wwkt5nR8YJfLhvrmmQT3TXCrMqIpYpgA/MQM5B9K0Ah8Q6r/ZMVlJ5autxexWxLNtChzjd+FcjbfE2A6tq9lcaPdbLC+ktkljkjPmIhVXkwWB4Z1GOpzkDg47jULOx1G3a0v7W3u4GwWhnjV1ODkEqeOtQpomjoyMmlWCtG6yIRbINrLnaw44IycHtk+tAHFax8VtOs7aRrfRdWmkFvJIC0G2NGRfuu3O394GjJ/vI3Ucn0UVUm0vTpmjaawtJWj3mMvCpKb/v4yON2Tn171a6UAVdUZliTYHMm/KbVzggHqO4x6c1PGA8au8YDMoyCOntUFqDcSm6YEJ0hG7PHOWx05z+VW6AKl95Zkhjk2iMEyPnGNqjv+JFFqFmuJbggMOI0OP4RyfzJ/QVHdxtNqKxHcIzGCxwcEA8jPvx+VX6AKM1j8wWEqkTYDockEAg8D8x+NTGztGHzW0X4KBViigAooooAKKKDQAHpWLq+lvqnh2G3t5Y4LiMw3FvK8W9UljZXUleMjIwcEHBPIq7cyLcSLaxzLhiRLsYZAHUe2f8AGriKFUKoAA4AFAHJXuqeKbiSDR109tL1CSUbr6OE3Vp5YRyWVvlwdyqpV9p+fjPUa/hjVptStriG9ijg1Gyna3u4UJwrDlWXPO1kKsPZsdjWvXPaxbXdl4ntddsNMN6slu9peJCUWbbkPG/zEBgpDLgnI8zI7igDoaRiFG48Adao6FrFjremx32nzCSNuGU/fifAyjj+FxnlTyKuybdh3Y245z6UAV9NjjW0jKoBnJB24JGeD+WKtYrLS6WAbopvMhA3eXJkNtx1Un7w4/8Ar1qA5GR0oAie2geUStEhcdGxzUuKKyPGDawuhk6Cqtf/AGq2CB/u7DPH5m7AJ27N2cc4zigCzqKQph41K3LZEZj+8x9/UcDOeKvV5Pe+IfHemGItp5km3W1vcySWDS7C8iCSRCrgN87sqxDnaqtk97Wl3vxGiY6hJpMbS3JkL2jmTbGcwpHglyF5Z5CAANqMOvIAPRVPmaixH3YU2n/ebB/kB+dLcWVrcXlreTR7prUs0LbiNpZdp+vB715lcav8RLPWIWuLCIwzxP5tzBp7sIj5zKo8oSEyNsQN1Bw/Tiup8F6j4rvdX1aLxBp9vaWsLgWmyN1YjLdSflbKhW+UsBuKk5FAFmTwbocktuWtmWK2sVsYEVypjQOrqQ4+fcCikHPGCR1NV4vh14QjTy00twgYOFN1KQHAxv5b7/T5uvA54FdRPIIYXkIJCgnA71B5l2H3G2Qp0KrJlvrzgfhQBi3/AIE8I30ry3Gh2u9xhvLBjzySThSOSWJJ6knmo38A+F3YlrKck8DN5N8owMAfNxjapHoVBHIrdIuZ3G4NbxAdAwLMfr2FIFNvcxIszMkmRsdskEDOQTz2/WgDP0zQNI8Oi6u9Ks/KmuAizM0zt5hXCqWJJzgd+vWta0hEMATgtnLtj7zHqakkRZImjdcqwwR6iq4S7hG1HSdQeBISGx6Z7/lQBneOtDXxH4T1DRmhtpWuYiqC4TcgbsTweh74rkbnwP4kj1B7jTdZW0jJvJAkU7xAOzSfZVwijKIvlAqcg7TwwxXoUNxvkaJ42jkUZ2kjkeoxU9AHneg+GvHNnqMM2p+IJdRhF00kim+ZAMlPnULGMrgOPJbKjdkHIr0SiqjebNcyRrMYo4wM7QCxJ579KALdc/dOLTx9aMzYXUbCSHkDBeFw6gHrnbJKcf7NbBtE6+bP15/etz/n2rnvGRmtdGgvpovMXTLyG684fMRGrgSMRnIPls+cZ7+tAHU0U2KRJUEkbq6EZDKcginUAFFFFABRRRQAUUUUAFFFFAEF/bR3llPaTKrRTxNG6kZBVhgj9a5ayGueGf7HttU1ZdSsGK2Tyi22ujbAI3dmdiSzAgn1YcDrXYVhePY2bwreXKTCGWyUXkbshdd0R8wBlHJB24IHODxzQBto6suVYMPUHNOFUY7VZraKXyjZytGNwjABGRyp45/+tSxw3MCNDb+UIySULH7me2AOefegCxLcQxna8g3ZA2jk5PsOaptdO14GjlZ4cKSqJng5znjOelWre2ii52hnyWLlRuJPWp8UAVBcTM5ZLZ2iBxnO1icdgccfjTYJruZEuIxCY2H+r3cgfXHX2q4SFUk9AM1X08MUeUxiPzW3hc8gYA59+KAK3mTy3cdvcFEKybiqZ+Ybcg5PUAg/lWgyqylXUMD1BGaXAznHNLQBTm8uIfZbW2jLsC23ACr7n8afZ2cNvGoVFZhjLkcmkgO6+uD2CovPryf6irVABXK/ETWL/RrWyns7qK2jaUiUmISSPxwqBiFYk/w7gx/hyRg9SzopUMygscDJ6mloA8t0v4j659ht11DRbZ7kjEzJJIix/vNplYFCVhX7rNyQwIxXdeCdQvNW8I6TqmoQ+Td3VpHNNHsK7GZckYPIx781r4pskiRozswCqMsfSgBt3I0UDOihn4CgnjJOB/OohZ7kzLcTPIR94OVwfYDgUy4kkuLcxpbSDzBjMgAC+5z/AIVahjSGFY4xhFGAM9qAIoYJFnMkkxl+XauVwQM5OccHt27VJPCkxUtuDL90qxBH5VJRQBnCT7NdsVZzbjCys8hbax5B57dM/UelSz30akpCPMfIUY+7uPQEjpSxhorhoJArxzFmBx36kHnnj+VZHjXXpPDdnYNZ6Wb6W7u/syRJ5g2/upJCcRRyMeIyOFPXsKANmKCQzefcMrOMhFX7qD29/epJbeCQfPEhOc5xzn1zXEeH/iloOqafDeyW95aRSv5Zd0ykbZOA57HYDIeMBQecjFTw/ErQntby6MF/9ntFDSyJblggYZjBHXc/OMAjpkjIoA6kWKea5kPmRkfIjZO3pnk89vwqQWu0/u5509t+7/0LNRaFqdvrOkW+p2qzLDOu5VmjKOvOCCp6EEEfyyKsXU6W6BmDNk4CquSfwoAztev5tE0m51OVvtMNvGztGxCM390A9Mk4GMd/zg8GW99Ba37X9i1m099JPHEzozAOFLZKEg/OXAPXAGQKh8Z3kUmmW1nHKokutQtYlLAgf65WOPU4Vjj2roxQAUUUUARNb27IEaCIqF2gFBgD0+nA/Kmiys/JMP2S38skEp5Y2khtw4+pJ+vNT0UARx29vGQY4IkI6FUAxUlFFABRRUV3L5NtJKNuVUkZ6Z7UASMyqpZiAAMknsKoXFzbtJDLHNh0cDBGNyscdD1Hv7VM0FzICsl0NrfeCxAceg56fXNTpEioqhQQoAGevFAFTWNVsdJt45r6SQCWQRRpFC8skj4JwqICzHCk8DgAnoKjn17RYLKa8m1S0SGBFeVjIMoCu5cjqCV5A6ntUfirRY9e0o2Elw0A8xX3CJJOns4IHqCMEEAg1x9z8I9CmW9zf34kvN4kmYRySEOrrJlmQ7ifMY5OcHGKAOssfFOhXpmMOoRCKKKKVpZGCJtl+4ctjrjFXotU0yUyiLUbSQwsyShZlPlsv3g3PBGRnPTNcRL8KdHk0SXRm1K/+yOdyjZEXRiu1ju2ZOR2PAIBA4qxB8NdJthp6QTTOts8fmGbBMkaPNIVO0DO5psMDkEKvHFAHaXkTSoDGVDowddwyCR2p1rKs0KyL3HI9D3FSdVIqlFHdWkIC+XKqnlVQhmHrknrQBLql7b6bp1xqF0WW3t42llKqWIUDJOB7Vj6x418MaRDey6lq9vbLZhzJvbG7bGsjbP72FZenc461uxvHPEGGGRx0I6j0IrlLz4deHLjSotL23cNokDwNHFNjzFLlxu46q53DGOeuRxQBpL4w8MeXI765YRiJSzh51BVQ+zJ5/vcfiK2oZopoI54ZEkikUMjqcqykZBB7iuRm+HWgzWl1aPNfNBcz/apI3kV0NxvDedtZSC3yqMEFcD7uea2dQvLLwzodtDFbySLH5VpZ2sRXfK3CIi5IH1JIAAJPSgDWkVJEKOoZTwQRwaqmMW1xEUMgjfKMNxIzjg89OmK5zR9Q8RaTdSr4ltbm6ivGM8MtlCZ1tCetuQi7yAMYfbg85I4zs6XqEOtLJPaysILecxtG0TJIHXGQwbBXr0x0wehoA1h0ooFFABRWbrGsw6dc21oLe6u7q5DtHBbR7m2LjcxJICqMqMkjlgBmqMfjDQ1aSG+ujpt3GwVrW9Xy5TuOFKr/GCehTcP1oA6CiqCa1pL6QNXGpWgsCpYXJlAjwDg8npyMVkJ4xtGkSb+zdTGmO/lpqJtiImbGR8v39p6B9u0nvyKAOmpMjFc5e+KrebR2uNFVrq8kuks4YZoXiImcBhvVgGVQh3nj7o4pltp3i6yhkii1201AyRria+g+aKXbhiFjCgpnBCnkcjPoAS+GUltPEGu6cj77JZUuo9yAFJJt7SICPvLnDAkA5cjJxXRViaFov8AYcL/AGVzdzznzLy4uGxLcS/3yQMegC4AAAAwBitEG+f5v3MQz90gsQPrkc0AWs1DcXCQ4GHZyCQirkn/AD71DJaNK3mSzEygjy2VcBOnQHPXvTIJBHdy/apUEnCIcFQVxnjP49+1AEkk9yEI+yuJCPlwwZc+/wDntU9tEIYFjBLY6k9z3NOjZJEDIysp6FTkVHPdWtvkT3EMWI2kO9wuEGMtz2GRk+4oAmopsskcMTyyyLHGilndjgKB1JPYVRtNZ0u7nMFtfQSSBguA3UndjHrnY3T+6fSgDQorM8P69pevJeSaVdfaFsrySyuD5bJsmjxvX5gM4yORke9T2eq6XeXtxY2epWdxdWxxPBFOryRHOPmUHK8+tAEklnbtysaxvu3B0ADA5zT4IfJVgHZtzFiWx1P0p0ssUIVpZEjDMEBZgMsTgD6k1HdvIvlJG6oZH27iM4GCePfigChqP2NpTIDG0q5DRsDiTtgH+8PXtWjbwJDu2BsscszMST+JoghWOFY/vBeckdT1zWZ4w12Pw5ocmqS28s6o6KVjjkc/McZwiMf054HUigDYorAvfGHh61u5bOTUomuYgm+Nf4CzbFVm+6rEg/KSDwTjitmzura8jMlrcQ3CKxUtE4YBh1GR3oAxvEmj23iKyvtJumjCSvAZFK7tyI6yEEccNgrXK2XwxktZpWXxJM7F5ZIbhoP9Ijcs7RjeGwUVmVyuPmdA3HSu+1LEax3O0ZicFjnB2nqB+nFcFb/Cq0tb3Rp7TVpLdNMlt5Vjig2B3jEe9vlYANJ5ZDEg5DHvzQBFp/gzQ0udbtYfE0VyNasLjS1ikmMrgqixygqZNr7CpJUKCpdwTzUVp8I4bTWYNQi8QXTFJlkKuHBOzAjO5ZFyyxqkYJyNu4YwcCxffCexn1ebVI9SIle8muxDNbCSDdLKzyKybhuRv3asMjcE688V3+GOniDT7ZdRvpvsV99oml8glpzujyhIYfwxmM5yNrsMZ5oArD4ZW9rdCyGs2sV1eQBRs0xyNsRn+bd5h5X7QGUsch0VuTxXa+KbVr3TP7T0eeT+1tLjeW0ZEDNKfLP7tgw+ZX4/HBByK57Tfh/Z2/ijSNWOoXl3PZlhItyj7m4cBid4X7ropyG3COPGMV389sj4ZGeJwNqshxgfTofxoAreH9Ws9W01Li3u453T93PhSjJKOGVkb5kOc/K3NaJrEn8LaFeXL3epaXZ3t1IpWSWaENuH0OR049cVTuNFutFubS88OrczRRuy3OnyXrmOSJ+8YclUZWAIHAILDuKANx7aYOwhm2RyNucd1ORkr9efzzTVZ7SdId/mRSthNz5dT369R/KmaBqsWr2Buo4ZIHSR4ZoJcb4pEYqytgkdR1BwQQR1rFPi3RmvobpZJ0sW3xG/lj2Wp2o8h2u2M4CH5gCpx1oA6odKzvEOpDSdMa88rzn8yOKOLft3u7qijP1YVlv4x08XSrDZ6jcWAKrNfx2xMELNnaD/ABHoMlVIXcMkZqLVtWsdYvdIsNPufMLagkkpEL/KkavJnJAAyyKMn+9QBKmuXtvdu2raDqVttwitbR/aoypbG7KfN2BIKDAPfmhfEl/tW8k8N6kumvKUEoUmcKOkjQY3hSR05bBBKjnHS4FJgUAcpNqEV/PDeT+G/EUa7W8mUIFJGe6K+9c9cMoOOuDxWxo+vadqVzLZRPLBewDMlrcRmKZVzgNtbqpxwwyPetTArN13Q9M1qAR6hbB3TPkzISksLH+JHHzKfcGs4UoQblFWb38wNHNcx4M86DVdfsYUL6ZFfNJBOw2sZpCXmj65ZVZuG4+8V525Lb065oMNxqUGpRaxpccDzTR3zbJYti5LJJGh3A4OVK5z0btWDC3iy3ttGl0tRJaX8c19qjwHzShluImAiJB3MsbuB0GFJAJwK0A9INRzQxzKBIoYA5HYg+orzSfxJ8R5LK7li0GMeTb7tgsJVkeViimNCX/5ZlnO/BWQJlcDmrUfiTx41xpkaaHAVmutl75tnOn2cblHlqw3BztLN53yxnbjqaAO1vreGCBriMGORPmMgb5scZ5PXjsatzTxxY3biSCQFUsTj6VXmzcXn2aRUESYfBOTIOe3oD/KhoktriB1WTyzmP7xYKSRjgngcY/KgCb7TxnyJ/8Avio5rm1mt5E+0rHuUqcnDLn2PerQ6UbVznAJ9aAK+nSGS3AIT5Dsyn3TjuKs0UUABIHWq9nfWV5GslndwXCOpZWikDhgDgkEdRkEfWoPEGnjVtFvNMM0kAuoWi8xOq5GM+/0rg9Q+HusXeqSarHrFtZ3Fwu2WC2R0hjIXarpgg5XAcA8Fh6UAel5ozXlyfDXWIIj5HiWaVpOZ1nlmKzN5UaKSd+RtdZJABxlgOlXbbwR4jj1O2nuvEa31vbBUjjl85ScSSP5zFXGZBv2gcDA57UAeiUUUUAFBopsjqiFmYKBySaAKtihhuHtztYIi7W24bBzn69KuVnTTebdpJZ+XIyRliQ/3h/dwPfBqt4q1e60vQU1DT7T7ZM9zaxLDkAuss8cZwSQAcOcZOM9aANqivLpPipeWOkXt/qXhiVBaapLYuq3KhsIWY4HILBAvG75mzjAqZPihP8AbbS3uNFt7Vrm2W4DTXu2FEdQ6b5Sg2sRldu0jeVG7nNAHW67oDTX6a1oskFhrEYIMzQ7kuUIA8uYDBZflXBzlSBjjILtC1CTxBpEFw1vHBlit1CXLNFIhw8RBA6MCOe3bmqngbxY3iiXVF/sqawFjceUpkmR2kGWHzKpyjfLkqezKc88V4pksfHWp3FoWh04W/mazLKipBHMqKUYMSCXKEbuCNoXJBGCAUvFnxCtPD+vT6bqOmu0Ebwqk4cESFlLMoXHDAYIGeRu5GKnm+IWmrDOn2K/huoQ5lSWNSsCo5jeR2ViPLWQFWK5PykgEc1uafc+HfEAna1NhflWXzwUVmUlTtLAjPKk4J7E4qzLomkPpr6d/Z1tHaPAbYxRRiMeUesY24wvsOOaAOd8ReO7PQ9E0nUrqMk3rw+dEx2SwxyI7CQoCT1jIxn154rOtPiK0F9FZ6tptwsn2P7ZN5KR4iiLkCRv3p427DtXc3zdBjFd1c6fY3U0c1zZW00sQIjeSJWZASCQCRxyqn8B6VXg0PRLdNlvo+nwrsKbY7ZFG0ncRwOhJJx60AT2I2tcggf64/Njk5APP06fhVniuU8Y6lrOmpbnQYIJry+1JLTbJFvCqInctgyICfl7sOPXiua1r4lXNhdCObw9cTAR3RBjvli3+TJJHuCn5juMRJA3FFYE5JxQB6PqLwmFoWJ3spZQqbjx3x9cU+ymaaEmVQsisVdfQj/62D+NeY33j6+sdcitrbTrKE+ZFbXUU14CA32xYJHVtu8qFJ2lgoJI44NSeAPHV54p8U6hZiyjshDGGVjKDI5LjC7QMFVjZcknIfIPpQB6fMiyRtGwyrAgjPaobBma3G5mfDMoZupAJAJphlu4RiSITKG++h5xnuuOv0qWyTZZwqVKkIMg9c45oAmqpFtGpS+ZneUHlk9NnGQPfPX6irdV76NmiEkYzJEwdRnr6j8RkUAWKKbE6yRLIpyrAEfQ06gCKeCObG4HIzhlYqR+IqFHkt5xFMzPE5xG56g/3T/Q1bqrdoZp4oCxVDl22nBO3GBntyf0oAluJhDGZCGboAqjkk9BTbKJo4j5gUSOxd9vTJ/njp+Fc54u8TaT4ZubX7Ylxcl9zbYpDI6MANo2E9WycZx0NZWmfFTQtQuNNjht7ry9Rvja20pQhZFJKrIuRkjdsBHGN/fBoA7+kdEdGR1VkYYZSMgj3rhG+KXh8z2scUN6yXV4bSKVowFkYLk7OTnDNGvO0ZcEHAONG18faDcXMVuv2tJJ2QW4eHHnB2VUZeeQ27cBwdqsSBigC38O1WLwjaWw+/bNLbyfKVy6SMrHB6ZIJx0544roK5K+jg0zx5YHSHiS61Ld/aVoqZDxKrEXDAEbWDLs3EHduwegI62gAooooAKKKKACiiigAooooAKoeIrKTUtAv9OhkWKS5tpIUdhkKWUgEj0q/RQBl+GNWXWdJjumh+z3KsYbq3LZMEynDofoeh7gg961Kwr3Q7xdQudQ0fWZrCa5w00UkQngdwoUPtOCDhQDtYA49eaf4YuNSabUrLU7qK7ls7hUWaOHytytEj8rk9Cx/DH1IBtUUUUAB5GD0qrpfFhDgYG3jnPerVUo5I7WaSNwY0eTcjEfIcgZGexznr60AZkHjTwtNII11qzRiCf3kgTBEhjwc9G3AgDqcU9/F2gC/jtRqdm6vBJN563MRjVYzhsndnj6dj6Gsq6+HHh2UxOi3NvJHHLGZIWQNIkpYyBsqc7g7rnqAeCDzWS2i+DJJGsIbrVIW0VFsWjWBo9rbvMV97xjft3CQkEpjDMCMGgDrbjWvDDW322fVtK8kj/XG5QDGFP3s+jofoy+oqvHr+gyRn7PqpkHmtGyLcAFAsnls53HIQMPvdOmM5Gcu08GeFdSsrp9PvjctNH9nmu4Zo5W3iQyO33SgcsQTxjhcAYFT2/w+0a1nt2tmmEcepf2lKkrb/Mlw3Oe2SUJ658te+TQB0V3BDEqT4bKOvzM5baNwz1PFTPe26sV3MzAkYVGPI69BUroHRkcZVhgj1FUtQjhjt4VXK4lG3Zndyecdz70ASo1xclmRvIizhcx/MR689PxFOjsLVFA8pXPdmGSTnOSe5zUsM0Uy7o3DAdcdqjmu44ZCjLKSACSqEgD3xQBx/xA17xJpWrQQ6LZi4tY9PnvLr5FziNkGA7N8p2liMI+WAyAMmsPUfH+uWtpf6bNphtruwhgMl895CAzN5ZYlCnyqQ5Cnb8xVgvOM+lfafMcrbx+aAMs+7Cj2z3NTW0vnQRy7Su9Q2D1GaAPM9E+JGqTXT2+oaRa+aJJuIp3G7ZPIgijBTMkxVVOz5ejHI6V1/gDxFN4n8PLqlxpv9nuZWTyhcJOCBjkOnB64I7EEdq6GoruMzW0kQOCykA0AV0aObU8hvMCJlSrZCNkg59yD+lJrWj6XrVulvq1hb3sMcgkRJkDBXwRuHocMR9CanspVkgAWPymT5WjxjYfSpZZEiRnkYKqjJJ7UAZSeGPDscryR6Jp6M8TwsVt1G5HzuU8dDk5+ppLzw5oE00t5No1hLOyOHdoF3MGHOT71eWa5kBeOFdm7Ch2Ksw9cY4pTJdvgJbiPpkyMCB68Dr+lAEGnRtZ6fBBa2UCW6KAkcB2hV9geP1qT/SppoXkiWFUJY/PuJyMY/X9KntYRBbpFnO0dcY/TtUtAHPatEJvHOg9zFbXkuGYbR/qlyB/e+fAPYFvWuhHFY3iXS7q9W3vdNu/suo2RZ7ZmjDo+Rho3B52sBjgqRwc8VY8Oan/AGtpMd21vLbTZaOeGQYaKVTtdeCQcEHkEg0AaNFGaAaACiiigAozXIW1ve+KJtSS71addJh1F4EhtV8r7QkYXcpkHzYEm5WwRnYR0JFO0jS9LtvHs39l6dbWkdhpwjkMEflhnlcEAgDDELEDznG8epoA62qso869WPadkXzsSeC38P5dfyqpceI9Bt4pZZtYso0iuGtXJmHyzAZMf+8ByR6VTPirw1FqMede0zFzGAjC7QgkZ688dRz+FAHQdKo3OtaRbagmn3GqWUN45ULA86rIdxwuFJzyenrXP65qdj4ois9E0aaHUba/fzLueGb90ltFIvmKWXqz5CBfRmPQc7Vn4d0Oz02XTYNJsxaTNumiaIOJT6vuzuPA5Oeg9KANWiuQt5dW8J6PNHLpYvdKspJXSSC53TJbbiyjy2UZ2KcYDZwvGeldRPd2tvZPe3FxFDbJGZHlkYKipjO4k9BigCeiuG1fxbdX11pdj4dc2l1etI8Iv7R1W4RYmcFScZUlQDg7lDqcVsaf4jlbVotN1rTjo9xcx77QS3COJiM70BXjcMA4ycqc9iAAdDRXMReM7FrA6lJp2qQ6bnKXjwqYnjzgSghiQh68gHHOMVvWmo6feSSR2l9bXDx/6xYpVcp9QDx0oAbZYjuLi3LDO8yKM/wn2+uat1i2Wu6Tqeu/YdOv4rq4tkZpvK+ZVUgcbgNpOSvAORnnrW1QAVzNrbRXnxF1C9eGBvsNjBboXRWdXZpHLKeqjawB/vf8B50dc1/T9IkgguDNNc3BPlW1vGZZmVVLMwQclQAecdcDqQKzdFN5qPjG51qGzms9N+yi0Y3KNHJdur7lcRsAUVd0gBPLbjxgAkA6cdK5jXtP1jTb6613w2sdzPPGgutOkAC3LLgK6uWGxwuQSSQQFGBjNdPRQByOnvq2h6zpq6zqc99FqiNDKzBVjhu+XVUUDKoy71GSfuL1Jyeh1vUodJ0i61KZHdIIy+xBlnPZVHck4A9zUfiTS11jRbjTzKYJHAaGZR80MqkMkg91YA/hXJ67quoano1hpOr6Zc6Ql9NFbajdSxxPCpKsWRNxOdzKFDFSPnHegCxrdl4l1yCCQaLZ6VqlvG7W96NUYmCQ9htj+dD/ABK2AcD2I6qdZFaCcxmR4wd4T0I5xn3Aqa0hW3tordCxSJFRSxycAY5NS0AYkWi+GZb/APtGPTNNa6aQyeb5Sl95wS3sx4561tioLyDzoX2KgkwCrEdxyKdazecjEoyMp2sp7H/JoAx59G0z/hLI9amVkudg8s78IzqHTcR0L7HIz6fSt0dKhvYfPtZIvlyw/i6VT1Jbi906+09VSKeW1dUPmZALAgZOMjmgDSoryybwf8QbCO8TR/EYne6tbeETXU4RoHj8vcwCRAHhXUcZ+bJNIfDfxItdXt7e28Qzz2jLPI0814W8uT7QChYFPnHlbR5YwuQ/TuAeqZqO48oRM0wUoo3HcMgYryweEPiOdQivF8Q/Zx+5SRUvC8hCbiSXaM5UuzPsxjDBeiiuw8PWesWGiyJrs5mm89WdjdGUS9NzLlRsDHJEYyB0BoA3NPWXfJKy+XHIdyxnGR6k/X0rn/HPg2LxROJZL6e2K6fcWiCKSRBulaNgzBGXeB5f3GyDmurooA8ytvhferZX9tceKLmVLySUumxthV4wACCx581VkJGM5Zehog+GOoRx2yP4iSRre4jnE5gfzZQsbJ5TnzMGP5iAMZAZhnk16bRQBwuk+BL+31C3ub3xFNOlu0MYjjRk8yCIAqrkscsXSNywxnDLjB4pJ8M5n8VLq9xrLeRHfXN0kMTTDcs0nmFGBkKDBC/dUBsfMDmvR6jluIYiFklVSegJ5NAHnWn/AA11CC9064n16OVLS7huDH5D4/dlCSn7zAaQrucnILHOK9A1IL9il3Z4GRg4O7tj3zigX1tv2mTaOgZhhSfYng0lzIsjwRRsG3uG4OflXkn88D8aALCZ289e9c78QLeyk0m3m1DWr7S4Le8ikDWkSSNLJuxGpRo33fOVIAHUCt6+ma3s5rhIZJ2jjZxFFjfIQM7VyQMnoMmuCu/G+k3kuk2GsWOy5nvNywRSu7JLH80a/dVg5fC7HC4IOeMEgHO+IdO+GE2m60t54nuJ0MSSzpE8bMI9txINg2YYYuJmLHO3g5XaK9S8K6XZaNoFppunhxaxJmPfjcdxLEnAAySTmvLI4fhK81rBJZanZPfWW2IyPPEVgIKEbg3yqyb2LdChYk4Nd1p/jvw3JcW9lDLcqJQVt2aBgsm2MOwBPohU/wDAlxmgDo50El5ArY2qGkxjuMAfzNWR0rOguo7yLT9Ttzvt7iMMhIwdsgBU4P4ce9aI6UAFVrTaLu6VcD5lO3PcqOfx/pVmvPvijfeKLOW2k8NvdhmaZZPIt2lBKxBokbbFJtBdjzhc/wB4UAeg0V5zL4p8aNCY4NJtPOivBZTOlvLOC+CSwCHCr80fLEAFZBycCs3RNe8fW9tZ3l9ZXD/a0xcSyadcOICsUB3mBfnG+RpV2qRjljkLgAHrFB6VwmneIPG15baz52h21nPDeQwWO6GZ/kefYzuDtDhUxJlGxg4OMGsifxp8QFvpbX/hEzHCID/pIs538t1KjdtH3g5J2qDlcEtkDkA2PEdjeTeMfsvhi8Fhd3drv1iQPgeVkIjgbSBPjdtbjhMHPy7eps9E0q10q30uOyie0tzuijmHm7WyTuy2STkk5681yng5fEOi6c11qGiS6lNqEa3s88Lol0JWRS0UqSFR8pyq7TgAAbRjJ7TTLyDUdOtr+2LGG5iWaPcuDtYAjI7HnpQBYoorlLX4h+FJtRvbGTUo7WSzkkjkM5CgmOTynxznhuOQM9Rkc0AdXRWH/wAJd4b+3rYrrNm0xLqdsoKqylQQT0By4+vPoaX/AIS3w2bP7XHrVjJFuRcrOvViwUde+x/++T6UAbdVdXiuJtKu4bOYQ3LwOsMh6I5UhT+BxVG18UeHbqe3t7fW7CWW5ZkhRZlJkZeoAq5rth/amjXmmm4ltxdQvCZY/vIGGCR780Acr4U8O6Td+GNL1DQ3vtAaa1Rm+xTjDZQg7lIaNzlid+3JOCDXU6Jplro+lw6bZhxBCCEDtuPJJPP1JrHGkeIdMtYf7J1tbswKq/Y72COOF1HG1WiQNHxjBwwGBwabY+ItUm19tKl8PyhIm23FzBOZI4WMe8AkouSQV6ZxuFAHT1WvmkVodknlhn2lsA9Rx+vH41Ik8bQGblVGc7hgjHX+VVyzXx2xhltwcMxA+c46AEGgCW3tUjYyEl5TndI3U/4D2qS4jWaFo3zg+nUe9FtEsECxKWKqMDJ5qSgCpFcTRxhLiCVpFGNyDcH9x6fjipYbmORgmHR+fldSDx1qaoLuEzIDG2yVOY29D6H1BoAklmjiXdLIqL6scCngggEcg1VtrYLmWWKPzizMT1PJ6Z+nFRW7mzf7K0cjJv8AkcL8uD6n1yTQBfooooAKKRjtUsc4AzVP+0I3QeSjvI2NiYxuz3z6e9AFx+FJxkgdKy4YxJ5CxzSiaQebK6sRwc9unXgfT2q08l7GVLRJKGyNqcbT2yT2/CszUtQsvDVrHeapqFrbQyusTGZ9uXwSAp7kKDx6KT60AW7+8bTXthPcLILmcQRKyEMzkEgZHHQHqMcVmnX/AAuvntqmuaUs8DMs6T3SL5JD7MYJ+UbsDPfI9ao+L9c8J3mnj7R4oS0ksb1GWS0mjaVJhkBQrKwOdxGMH865GztvANh431SK/wBevFurbUvt5Fw6RxpcKI3Y8cknPoq4fAGQDQB6Lp3iDSNVvL+y0+5jku7cbTgjMg25DIQfmHOPY/UZ1rMxvaxGM5TYMflXnngTT/Anh7xDfPo+olJhbojyy3kbJPGUMvABydoVmyQMZPYmuo03xJoDT3VrHrmny+TulYidcqu4bieegZgM9PmAoA6DaKQqD1wadRQAigDOB1rldX8My33ieO7ZrWTSZ5Ipr62kDBpJIVcRnj5XGWQkN08pevQdPcTw20LTXE0cMSDczyMFVR6knpXLabqHiTUhcappNxpt5Yfa5IoLaZDHvjRihdJlLdSD1Ug46jNAE/iU3Ol67Ya5ZLNc/aHSwurRCo81DvaNlLEAMrE9SAVZu4FWbjxBdW6gyeF9d+bhfLSGTJ7D5ZDj6nA9SKrWtpqer+IIb7WLKextdPQNb23no6SXBLhpCVOWCrt2hgOWJxkAjpqAKOhatZ61p6X1i7NGSVdHUq8Tg4ZHU8qwPBBrE+IfiK+8PWuntp1kt3NeXTQ7GSRz8sEsgwEBOSYwueg3ZPSleabR/EmrXEej6jdRXccEq/ZUVg8iqyt1YANhUGTjoOalVPFl9Es08mk6OMBggja6lTk5+YlVB24HRhknkigDh9R8W+KprwxxeHXgmlkjBZbSZmjPnKjRcLy4QlzL9wgY461Peax440fVtZuodPNzZ+bMtjG8BcHbJGoJCRhxwxbJd94zjbiuws9Alu41uNQ17W7lihVMXAgwp74hVOTgHnOO1Nj8O6tax3FnpniGS0sJZN6h4muLiEFApVJZHIxuG7lTgkigDhx428fXur2U1t4aktLb7HJcXNpNZzFkIidxGX2DLsVXAUjG8AjIw0us+KfGN5HbyWWjva3EV0Sq/ZZyNxRx5LjadxU7WLggEHAH3q7LQ76fR9XPhvWbqWUyMz6XeTnm5j6mJm7ypz7soDc4bHTBlP3WB+lAHjun+NPiAftDx+HzPO1vC22eKZRGRbO7OIwvHmOuAu7g8Hmuw1PxD4hTTvD62emRLqOp3r2sySRkrEESRjIFZ0OD5YPUnDcBjWnqviTQbG+P2jWLOKW3by7lGlH7sEA/N6Yyp7cVukI21toJHKnGcfSgDhJPiFiOzujpF7FBPA06RsqkyJuKB94baiq2zdnJxMh7GuftPjXaLbySX2iysxuZoYhbTIwO1NyAnOCWIYZBxxnmtrxb4kvdJ1a/ePwtb3kUA+w28pdgWDRxSvuG3asR34JzyU56cHgTxPceJtfihn8ORabaf2c1x5csLedHIWiwr5UBcgkgAkkYJxQBf8FeJZda1PWLddPOnjTb9LQxecJN7Y/ecD7oDBsHuB0rtB0qtJZwO5dFETk7i8agMTgjk49z+dVNVkj0XTLjUkWVoLSJ5pYUb7yKpJ2g8Z49qANU1WT59Qdv+ecYXp3PJ/TFc/pOhzapCNU8RXU811crvS3t7t0gtUOCEXYwDnplznJzjAwKfa+GrvSZp4/Duo2+m2NwyO9s1n5nlsFVSYzvAG4KM5Dc5NAGpqWhaNqNw1xfaXaXMzRiJnkiDMUDbguT2zzVOHwd4UijaOHw3pUSNjKpaoo6Edh6EimL4VtbiTztcu7vWZd+4LcyYgXkYAhXCYGB1BPvUcHhJbOzEOna9rVq0bZtz9p3pCvaMRsNpQDjBBOO/egC4nhXw3HbxQR6DpixQ7vKRbZAqbgA20Y4yFUcegrJFzotnqT2Hhrw/Df30dzJNObeNY4reYIQS8pG0OQ+3aMthjxjNWrix8W39kmn3eoadZxsNtzd2YfzpF77FYYjLeuW2545wRt6Vp9npenw2Gn20dtbQrtjjjXAA/xJ5J7k5oAoaDZ6iup3+qaotvHNcpDEkUE7SrHHGGOMlV53O56dxWzRRQAUUUUAFFFFABRRRQAUUUUAFFFFAAelc74NmhuL/wAQzW7pPE+pnbOmSHIhjUjPQ7WUrxxxj1roj0rm/DfnaPrVz4dmV3tHD3umy9cRlx5kJ90Zxj1V1H8JoA6SiiigAqG9QtZyqq7mKHA9ampHUMpU9CMGgBI3WSJZF+6wDD6Gua1vwhZ6lPJI0jZn1KK9m3c8JEsTRjGPldECkHIwx9q3ltWjCiC4dVUY2sNwxR9lZyWmuJXOMAKdgH5f1oAzfC3hyx8PRtHZSTMrQQQneV6RJtB4A5I61t1WMNwmfLusjPAkTdj8Rio2ku5EaDySj5wZQ2Fx6jvn2/WgCS7udoeKHL3G35VVc4J6Z7D8adbWyxnzH3PNjBdjk/Qeg+lPghSJSE3cnJJYkk/U1JQBRul3X8awOY5iMyMp/gB7j69Pxqe1hkjaR5ZPMZjwcYwo6f1pmnjIlmxzJKxBPUgHAq1QAjDiqaWtxGqFLpmdMABhhCuMYwP51doNAEdtI0sIdlCtkggHIyDj+lQpextIoZXSN/uSMMKx9PXvTdt1AXWJUlViWTcdpUk5wfUc1LbwLHbLA2HAXByOD+FAFaFpZ555baWFVLbOmT8vf9T+lStDdO3lvJG0W8NuI+YgYOMDA6jrTLox291BKnlr/Ayg4ZhkAYHfGavCgBCVUjJAz0pQQQCCCD0Nc1478OXPiBdNNpeiznsLh7iKbBJV/JkRTgdRlxkHqu4d64Wy8A+OtP8AsdrF4nuJYV+RiL+RIoQsTLGyxqoI2EphMuH8sbtu44APX6TcMgZGT2rzGXwJ4uuJg8viu6jWMHakWoXAEkny/vmwRjdtJ8vlFzgZBqzpvg/xenivS9W1DxFDcW+nwm3MYkk3XCmXezMf4Sfk4HB8tVOR0AO38Q6pHo+kTX8kTzFCqxxIQGlkZgqICSBksQOfWuc0PS/GFrpdlYLcaXppjZ57qeMm5aeV2LsuwogVSzMSc54HPU1r+MNPuLzTYri0ntornT5heRfaULQsyqww+OQPmzuHIIBwcYq/od7/AGlo1lqJgeD7VbxzeU/3k3KDtP0zQBzdr4f17Qoynh+/gulnt1ScajLIds4XH2hcBid3BZCQDgYI5zJHY654db7TYvda9a/Zo1uYbi8YzmVW+aWMMCuWViSmVHyjHWusoNAHLz+L7W6+y2ehSQXGp3NyIPs1yWie3AUu7SRkBwAqnjHJK885pDF4q1W6it7qRNGt4Ecy3NhOspuHOAm0OnyqPmJDDqFHIya6SeCKZQJV3AHPUiqsu6w3yQxK0LY+TO3a3TjjvxQA7QtNg0jSLXTbdmaO3jCBmABb1Y4AGSck4HU1FqWgaLqVyt1e6ZbTXC9JigEgGCMbhzjBPGe9X45EkzsZW2kqcHOD6U+gDK07w3oOnXgvLLS7aG5CsolVPmAb73PqcDJ71NdQQwSLcLAgQ/JMAgwV7E/Q/wAzV+q19h/KgwTvcZA/ujk59qACCxsYbqW7hs7eK4mwJZUiCvIB03EDJx71ZoHSigBk8Uc8LwzIskcilXVhkMCMEGsVfCHh9ZI2+wu0cbrIsD3EjQh1+63lFtmRgYOOwNbtFADSilgxUEjofSqGtW1vf250+4sYLxZAW2TIGRcfxEH0zWjVS82i7tmzsO4jd7Yzt/HA/KgCaKCGO2W3WJBEqBAgUBQoGMY6Yx2rMu/C3hu6gihn0LTmjhBWNRbquxTnKjA4BycjocmtgdKKAOSsvDusabq97dabdaWi3Dqkck1s7NBbqPlhRFdVCgk9MZzkgmoda8Ra7oxFhfppr313bgafJCr7JJ/MSMqUJ3HmRWwD0Dc8Zrs6int4JmjaaGOQxPvjLqDsb1Geh96AM3w9oUGk+dO80t7qNzt+1Xs+PMmIGAOAAqjnCqABk9ySdeiigAooooAD0rhGn8QeJxqejzjStPZfkmsbq0lkkSJmYJKHDqr525G0YBBGciu7rm9d8n/hNvD/ANnQNf8A77ztqAlbXy2yWPUDzDHj1JPHUgA3rGE29nDbtI0pjjVC7dWwMZPuamrkZPiJ4at72/ttQuHsFspWieabaUdlYK2AjMy4JH3wuRkjIBIvt4y8NL11WPBkMYbY+04OCwOMFM8eZ93PGc0AbF5JIqLHDnzZDtU4zj1P4CnWsMcEQjjGAO/cn1PvVKyvrLWIxc6ZfJKImGWUZHzIrgHP+y6n8at2Ejy2yyPg7iSpAxlc8H8qAJm6cdao2TpB563Ei+erbpGJxuGOCPbHH4Vfprxo5BdFbHTIzigCJbu2IY+fGApwctjH51MMdaa0UbMGZFZhwCRk1ALKNVAjkmjA+6Fc4X6Dpj60AWqp6gzJJC7qfs6Eu7AZwe2fbkn8KdFNLEUiuUJLHasoxgnnGcdDj8KLqRmlFrF5e9lJfcMhV9x7/wCNAFqiqUWnqFEc00k0ajCqTgD8uvt6U5luLcoyPJcIOGRgu7HqDx+tAFuiq32iZhmO0kxz99gufwojvbdxhpFjfJBRyAwI9qAG3RWa5jtvmbnfIFJGFwcZx6nHHtU8NvDDnyokQnqQOT+NVdKaPZKqv5hD/M+c7+ODn6VeoAQqD15qmsUdrf7kVVS4ODwBhwM8H0PPHr9au0yaKOZCkihlPY0AE0Uc8LwzRrJG6lXRhkMCMEEdxWE3grwo0SxvoVm4XOC6bmyRjOTyTjgHsOmK1rWSSNxazjLBcpJnO8D19+lWqAMKDwd4XgWIR6HZjyomhjym7ajKylRnsVdl+hx0p954U8N3ks0t1otnM86qsheMHcBgD9AAfUAA5FbVFAFSW1EdlBa2ccUcUJQKnQKi9AOOOgqS2nMrMjRtHIgG5Tz19x9DUskiRpukZVX1JwKqTkqTe28iFSo3jGQ4B7HseTQBdrlfHVnrF5ZrZaLI8c091byMy3Dw/u1ceblkZWA24+6QTXVVSRwl48s4kBLeXGdvygHHf3P9KAPPUX4r29zdWkc0FxBAHWGY20QM22CTy2BL9ZJBGWyOCxAwORD4gsviJJfoIHvnNuDGl3bpAryx+ajljlgu8qGUDaOM+pr1UUUAeT29z8Vp9YW3uMQsFuZnMUEYRQFzHGCzFWVpAFBID7S3TrSXN98VYobi61K4tdMtI5TJNIltCfKj82MEKWc5URl2yVzlSOcivWTWFfan4c1qKbQ/7as5JbjdD5cF2vmbhkkLg53DBP4UAUj4lun0TRks4LW813VLVJo4EkPkplQXlZl3YiUnrzk4A5NbmgWLaZotjpzSiZrW3jhMgXaHKqBnHOM46VyXgj7Nout32hzWAl1KKESS3tq/mJJD5jbNyZzCxLsfLA2k7yvGcdqLqEsq7mBY4G5CMn8RQBNXITfD3RJrmW4e41DzWlnkhYSqDb+ezNMqfL0fewO7dgHjFdeKKAOPb4ceGXufOliupNrOY1M5Cxh1CsoxzgqCpJySDjPAxK/w/wDDs0W27iuLuUpIsk8sn7yTeUySQByAgUYAwC3qTXV0UActaeBNDt9T0/UmNzcXNgoSCSd1chF+4mcZUL224z/FurqaKKAM/wASXk2n+HdTv7fZ51taSzR7xldyoSMj0yKboGmNp0E7TX01/cXU3nzTyKq7m2KnAUAABUUAfqavXUEd1ay20y7o5UZHHqCMGsfwJNLJ4YtLe5DC5sgbOfcOrxHYTwACDtyMdiKANG4h8omaHOCxMqFvlYEc9eBXP2Xi2wTTftcdjqU2mxvtN9FAXgC7vvKc73QZ++qlcAkHAzVr4gQNcaGivY3F/ZpcxyXttAoZpYVyzLtJ+cZC5UcsMjBzg6mkX2najpsVxpdxb3Fm6ARtCQUxjgYHTjtQA7S9T07VImk06/tbxEOGaCVXCn0ODwat1yfiK2/4R27XxJplgn2e2spY76GKTyg8a/Mh24wSp347/OR3rpZC89k21Wjd4jgNwVJHQ0AT0hIAJJAA5JNeY6L4L8WaHokdrZ6yzYs7cS21vIII2mDKJthIJUlE4bPLMzEAniDUfDHxGu5opH1oNNCuVc3I8rzGtJYi3l7MMokZTg47/ewCAD1VWVlDKwYHoQeKbNHHLGY5FDqeoNeVeHfDnj63kFkdSltLON44UkR40MaBU3HaFxJhNyL6MN2T1r0Twzb6tDpEf9uXUc+oOzSTGIYjQk8InfaBgc+9AFuwkbYbeX/Ww4Vuc7hjhvx/nmrJOBVS82xSxXO7btOxyem0+v445qxIVxtZgN3A560AQfamlJFrH5oH/LQnCZ+vf8KltYjFbrGzbiOpxjJ6morN5EItZlUOkYIZTww6Zx2p2pXkGn6fc390xS3toXmlYAnaigknA5PANAFis/W9HstXiijvFcrEzsm1scvE8R/8dkb9KyLPx14duJpI5LsWQhiEkxvGWAxZbaFZWIZScgjIwQetaDeJ/DittOvaWCTIv/H2nWP746/w9/SgDlYvhR4dhmleGS9QzhEmdZyrvGrF/LJ7gtgk/eO0AnHFT6p4E0fUri6k1GLULqSa5NwsZCeXHL8v71QVwTiNeGJXP8Ndrb3ENwrNBLHKqu0bFGDAMpwynHcEEEdiKloA5C28GeHo7VtKaC8FlJJG8drK2YkZSGJXHHzbecnpkDAJFV774d6NJffaYzeFnVom/wBKKbYjJ5vlDA/1e/LY6k8E7eK6TxFfWGn2IudQvYbNFkUo8n8TDnaoHJJAPA5PNYVx4gu9Sgs4dBvBHeT3v2WT7VYsptiIzKxeJyrcqowMj74PNAHU280jSNDNGEkUBsqcqR7d+1TnpXPaFqF9HrU2k63bRpfyRtPBcQtmG5iVgPlB5Rl3JlTn72QTzjZ1C6js7C4vJQxjgiaV9o5woJOPyoA5vTrA69rl1qGtrb3C6bcTWltZtaqUj+ZWEpYlizFBGQRtxkjGateL9Y1DQo7WSysEuYrgtbIiqcrcNjyM44CFsqx7blP1seCrKaz8PwSXjvJfXn+l3jMQczSAFgMcBV4UAdlHXrTPHuo6ppPhS8v9Ft4rjUIzGsEUoJV2aRVwcc9CaAOE1D4t3VnrF7p/9gea1gHWRvOCLMQ4RTuP+q5DkqwJwU5+arNj8TZJGubw2SvbSzWggimu443hjlj3fNhSd+c4Tljx0HJraZ8UNXk1K5hvfDsVvaM8s1vcXFx5Cx24hEiFwdzORyXKA7Q6cGof+Fh+IL1ZL230xhbwW0E8kdhMk4cyvEAiM0XzON7A9ACCOccgGj4f+I1/qmp+H7GTR3ha9ZvtTCREwcEAKjncRn5yFyQhQ5+YivSpEEkLRnIDKVOPeuU+H2s32rtcx3lzFdfZ4IcXFu6vDMzNJlkYImfugdMcfUnrj0oAhsWZ7SNmILY5IHWs7xd4hsPDGjHVNS3eQJY4vlZF+Z2CjLOyqBk9SQKqy+JdA0m9nsr7VIoLg7pvKIb5UJcLjryxjfA6sQ2Aaoar4o8I6nJBZSzveNEj34SNGG3yAHYNnHzDIyh5GQGAyKAI9Z8aeELnw9LeXggvoo4UuXtJo1Yhcjkhvl4DA5zjBBzhgTXa4+GsjmWKXT7OaOQRGS0L2rhgx/ij2nAKtk9Bhs45rm9MuPhlqumxytqN7pMV2Rbw+ZqA2nYsRIEkbunSOFGBb+AKRnIM8V58MdXvrm1kur2KayEiSSyvIhmEryvInqS5MoKkBjyAOOADvvD8fh5tJbS9H+zS2XlhpI0beGWUE7mJyWLZJJOSckmuOim1y80qy02w+2C90u0NlLDBc7Gt71cLFNNkgvAQpYcMCD90npfsPF/g7QtSksbL5Ir+5Sd5Y1Yjz52IO8Y+TG07t2NoAzjtTPizwbr8tpfQeJJdJ1i4Aija1nZ9qhpNglXBjK8OfnHQ5yOtAEQX4my+JYpPNuYrTzpIWzDbiIRtPbnft3FiREJgpOTnJOc4pbeb4rz2+oR3FtbR7pZEgOI1ZVKbwV2tyAytGM4P7xWPTjrvDur3LX9zoWsvENVt/nRkiMaXUHGJUBLdCdrDJ2nrgEZ36AOJ8JDxbPrdtJ4gt5kihiuPMLeWI0lJjCCPYxLpt38uMg555FdL4h1KHStNa5mt5bnc6QxwRKC8zuwVUGSBySOSQAMknFX5XSOJ5JGVEQFmZjgADqTXLeGrSXX7i28VatzGV8zSrPnZbRsOJWz1lZT1/hB2j+IsAaHgnT7rS/D0NldRRwFHkaKBJfMWCNnLJEGwM7VIXpgYwM4rboooAKKKKACiiigAooooAKKKKACiiigAooooAKKKKACiiigArB8R/b7TVtP1iz099QhgimguIYWAmCyGNg6BsBsGPBXIOGyM4wd6gigDJsfEelXd5FZLJcQXUy7o4bq1lgZxgk7RIo3EBTnGcYrWPSs/XdJt9Xs0gmknheKUTQTwSbJIZBnDKfXBIwQQQSCCDis3R9R1Oy1WPQdfMU8ssZazv4YyqXQXO5XXokgAzgHDDJGMEAA57XfFmt6b4m1WG3QX0VrIiix8grsgMCubkyAE7RIdp68ZxyKpL8RvEnmSS/8ACJB7OMSASRzSlpiqxbXRfL+4xlyDnO1Sa9QxRigDxq7+JHiaeP7XZ2CW8y2W6SwJZ33i68vcg8v5tyB2BDYC7Tg5Fb0fxA1prrTIV8OrILu8MM2JmVrYbkGx9ygGXDFtq54U9K9HxRigAooooAbI6RoXdgqgZJPQVTA+2XCyGPNugIG/+M8cgenXk1bniSaJo5BlWGDVeKRobkwSu7ByDEzDrxyufwz+NAFpFVFCqoUDoAMAUtA6UUAFFFFABRRRQBTmSSC4kuo4/MDAb1H3sD+76/SplubcwGcTIYwMlgeBU1RmCAv5hhjL9dxUZoAWKWOVNyHIyRyMHI46GoobmOWd4lByueTjDc4OPxqskKXV1JIdiBGZSsZIdu3zEeuM49qsTWkbQosIWJ4+Yyo+77fQ9xQBZFFV1W7xzNFnviI//FU0S3UZKyQmXjIaMAZ68YJ+lAE11ClxbS28mdkqFGwcHBGDWH4FvzNosem3TFdT0xVtb2JuGDKMB+gyrgblIGCD6ggaN7qUdtpl5eSARm1ieSRZGC42ru5PTGO9UPBmlJZ6XHfXEklzqd9DHJe3MrEtI23OB/dUbjhRgDJ9TQBpXeqaZZ3UFrd6haW9xcZ8mKWZUeT/AHQTk/hVhbiBvK2zRnzRujww+cYzkevHpXE/ELwNceKNVhuY79baH7L9mlG6VWA81X3AI4V/u4w4IrnLf4R6iusQXd14kFzBGiR+U0cgwowH2/PxuQLHj+6v4AA9YFxB9q+y+avnhPMMefmC5xnHpn+VR3UoZvs6xeczKWZd23A+v16Vx/hTwVqmi+L21mXxBLc2htpLcWpDY2llMY5YjEYVgP8AfPTv1uoxkKtxGGDoRuZM7tmckY7/AE+tADtOtvs8WWUK7/MwHQegH0q1TY2V0VkYMrDII6EU6gAqOeGOZQJEDYOR6g+xqSigCvp7FrGEs+4lBzWN8QdT1bR/Dn27RLVbq7W6t1MLIW3xmVRIBjodm7B6A4J4rVuIjbB7i3yAMM8YAwwBOfxwTVtSGUMOQeQaAPGLf4meNoLu4a78LmaPfJ5abTCqIZMxbnbjdswn+07DGOldVqPjXXLZ0Q+HRCftv2NzLKxy+CcxhUO5dpjI6E5b5cKSO+xRigDz/wAH+NtY1S80ay1DQ2tpLu3DXG7csiPtkLNt242gxgHnjzUwTnJ7jUmEdjJIVjbaMkOMg+tWMVV1L/j3UgruEibQehO4YFAEtpH5Nuke7dtHXGM/h2qWgUUAFFFc34n8SzaHq8UMthDJYGwuLyWcXDCVfKaNdix7CGLGVAPmHf0GQDpKK890D4p6VqUH/HjfNM0q28KxRcTzlIy0S7iMMrSEfMQPlzu5ArqvCfiKw8Tac2o6WtwbQStGkksRQSEdSoPJHbP1oA2KKKKACubu2iu/iDZR2keZ7C0ka9mGRsSTAjiJ7klS2OwTPcZ6Q1zXgNrieDVL69ObufUZVnCoFjUxhYgE5JKgIOSc53dOgAJNV8GeHdT066sLvTg0F1cPcT7JGRpJHDBiWUg4IdhjOME1Gngfw8ixItvciOJy0cf2yXYqkhjGF3Y8slVJToSAccV0tFAGXb2Fjo2myWum2scCSyu6xp0MkjEk/mfwAwOABWlEvlxqn90AVWlYS30SxqWMLEu2BtXKnj69OlW6ACiiigAooooAiuYfOj27ipyGBHYg5qPTY1W1STkvIod2PViRVk1TtX+zyfY33AZJhJ5yvpn1HP4CgC5RRRQAUySKOQESRo4PUMuc0+igAooooAKKKR2CIzNwAMmgCK6haQI0bBZI23KSMjpjB9qit72J2MchEUq5DKTxkdcHoacl9asMmZU4zh/lJHrz1pLONZLSMyxq27MmGXoSSeh+tAFlWVlDKwYHoRyKXNV/sVtz+7PJz988c5454/Cmy2jH/VXE0YIww3Fsj2z0PvQA25YzTLbRYJVleRv7gByPxP8AjTLy1dFLQbzGWDSxKfvDOTt9D7d/rVyGGOFAkSKijsBT6AKwvbchfLfzGc8Kgy34jt+NQyvctEGeGHY7hRC4ycE9z0z+FXtq+gqlMswujI0MkycGMJJjaR6jgdc880AWbONorWONyCyjHBzj2qWq8Vw/nLDNF5bMMqQ24H1GcdazvGN9cWWjlbGaOK+uporW3ZgDsaSRU34PXaG3Y9qAIfGlrr19py2WiyW0cc+6O7d32yCMjH7slWAb3IOPSsu2NxfJ/Yun2Nnpt5oFxbyLD5olt2QowCbkAKnaScFeMqcEGtRfC8IRAda19iP9ax1KTM3zA884Xp/Bt4JHStPSNLsdJtmt7CHykZzI5Ls7O56szMSWPA5JJ4oAp+GdNu7FtSnvfsyy3t39o2QMzKv7tFPLAHkqT+NX9UGbJ+gbI2nONrE4Bz7ZqzSSIsiFHUMpGCD3oAga8t0Zo2l+ZPvYUkA+n19qBe2uOZ0Bzja3Bz9DzUVzCLZRcW6hRGPnQcBk5J/HkmrUe11DgYyARkc0AVxcSTSbLTy2UAFpCcgZ6AAdePp2p4W9xnfbg+m1jn8c/wBKmSNEzsVVycnAxk06gCq7Xka7yIpOeUUEHHsSeT+VJ9raUqtqvmMRuJbKhR7nHX2q3RQBVIvih+aBSQcDBO3057/kK5TVJbXw34mtJ7LURI+oXCRX2nNdAvKZDhZ44zyGB5YLtBUE8lRXamuS0S803Sdf1TTtRFtYX1zdtcwyylU+1o/Tax+8VxtI6jjsRQB1tcvYefoni2a1uY4Psut3Ek1vKnBWVIowIiuMZKI7Zyc7TXTO6qhZmAUDJJPAFcx4Xt7fWNRuPE87S3RFxLFpzSkFIoVOwtGB03EN83UgjsaAOluIYbmCS3uIY5oZFKvHIoZWU9QQeCK5/wCHskkWhjSbq0ktbzTiIriMhdgZgHGzazDZhsDnPHIFdJXNeLLGGzB8Q2q30d3FPbNcm1eRvNhWQB90S5EmI2f+EtwMdBQB0tFQ2N1b3tlDeWkyT28yCSKRDlXUjIIPpipqACiig9KAK9/53kZhXdz864BJXvjPeq9tY2slvuUtIJASrdNuTn5R/Dzinytcy3MturpCu0YJQliCOSDnHXj2q3GixoqKMKoCj6UAQpbss6zPM8m0EKGA4zjPQe1Z3jGWL+wri1msL6+hvI3tpY7NNzhXUgn2471a17VrLRtOa8vpCF3BI0QbnlkP3URRyzE9AK5/w+2vQ69YxapqE88t7YS3V3beWiw2zh49qR4+bjey8k52547zNNxaTsyotJ6q5zGpaT4cvbRrUeCNdtoisCqkNhEETyvN2kIwKHPnSZyD97PBANPi0/RIfs8cfhTxQLeLO638hTHMPMklUOOuFeVyMEZzg54r1F/lUn0rjvB+tXep+KtUS4a4SMwxvDbyRsoiXLDuOp4Oe/4V59SVWnONN1NZeSO6nGnUhKap6R82XvA89vFpsekWmj6rp9vZxBUa9j2mTnk5zyxOSfc10ua5a+1fxBcaxe6TpOm2kb20sCtc3ExJEUgBMwiAAYcSKBvB3L0xVpdB1Bo2+0eKtYeZgP3kYhjVTjGVUR46885rvpxlFWk7s4ZuLd4qyLXibSm1bThHb3T2l5A4ns7lc/uZgCFYj+JSCQVPBUkd6wZvEGh6do9t4q1zSbe21JpzYSOkaNIsysyMokbb8uVbBJHGPXFRavf6ppttFF4i8XWWlW/mmAXMNnsnuHwSuC+5FO0FjhT0OMAVU1e/8CweHYLBdcliSwuxJFJbzb5zOWIL7mB37mdgWOQWOM54qyTVv9c8C6/odnqF9qGnyWsn7y2leXZIjfKCUYHcrDemcH+IdjWFpWrfDW6nlJFrfpICWvNRmW4J2+Ym396xcD9y+BjB6jOTVOaP4dWuoahosmqG3nYxWjwxMvnRfZkBBI5Zi29cHHJ2YAKg1JdL8M4JIbA6xM8k999qjmjnZ/JlWKaZX34xhVdyM5wSuaAOz0zWtHuNRWz0jUbe7Ih82S3hlDlEOCrAZ4HI+mR04rXt7gvN5ckLRMRuQMQdw/x9veuE0K88B6LrF9q7aktrqZi2X32mUO6sNqsGcA7pD5aZUMfu/KBznct/FXhbW9XttJsNas7u5P73ZE+4kbCQMjjJHOM5wD2oA6jNQXEzLJHFEqtI+TgkgADqf5Ui2q4A86faO3mH+fX9afFbxRMzIp3N1Ykkn8TQBGY7t1w1wiZHPlx8/mSf5ULDcR8R3OV54kXd+uQas0UAcle+D9I1HXZLrV45pppLeOKNVmdIv3ZlKuFBGJB5zcnJHY9asWvgfw7bXDzx2k294pYn3XUjB/NAEjkFsF2CjL/eOBzW9eI7LHJGu943DBfUdD+hNNW9tzHvMqrztKsfmB9MetAGBqngLwvqbq17pvmhXV9nnuEJAQDIBwf9Wn1xz1NMT4f+FkimjNlPIZ5luJJJLyV5GkUOFfcWzkeY2PfB7Cug864n4gjMSZ/1kgwcey/40rw3DKyfajtPfZ8wHsR/hQBzVx4M8KrOgmtbtygUnN1My/f3Zb5uSzAlifvZOepoh8HeD4YhGtq8nCrzcSuxADhR1zwJXH4+wrq4oY4ixXdlsZLMWP61JQBzGvzXcWu6Xq40u9urK1juFkECAyq7qu19n3mXCuMDnLDg9rMPjHwvLjGt2cZLBSJX8sqxGQrBsbWwRwcHmt7FcyDbWvxFktVeItqem+dNDjJ3wuFVyM4GVkxkjnyxzxQBW1C6/wCExnk0jTfKl0OORRqF62WS4KsCbeLBAYHGHblQCV5OdvXKAqhQAAOgHahFVVAVQoHQAYFLQAUUUUAFFFFABRRRQAUUUUAFFFFABRRRQAUUUUAFFFFABRRRQAUUUUAFc940WaJtI1OO3uJ4tPvxNcJbKWk8sxSRkhQCWALglRyQDjPQ9DSMCVIBwSOD6UAQ2F3bX9lDe2cyTW86CSKRDkMpGQRU9crocfiHQNPt9Jl0qPVLe3j8uK6tLgI7gYwZI5SME85IduR2zVy48QXNrte/8O6vb25zumjRLgJ9ViZnx7hT70Ab1Fcbouva5rv2+40W40a4itLwxLC8bgSx4DKRMrthtpGQY8gggjvWjPr2o6eC+reH7qO3DgNcWcgukRcZ3FQBJgHg4Q469M4AOhoqCwvLXULOK8sbiK5tpl3RyxsGVh6gip6ACs+bz1uFeZj5AlG3bjAHQZ4z1960Kg1D/jxm+UNlCMHvxQBOOlc349svEV9Z2Mfhq/WwuluXaWZhuVU+zzKMrkbvnaP1wcHBxXRqMKAewpaAPIrrT/ioL60gsnurfSft6Syxi5hkmWEXG/b5rsWJ2gKV5BUnnJwNzTofiTLGiXd7HarIzLNK8cDyQYjVt6BAQyGTeig5YIVJ+bNeg0UAZHg6bVrnw9bXetqI724BmeEJtEIY5WP1yBgHPOc1r0hIXqcUBgehzQAtITilqldILi+SEqXjVCZFJ+Xnp35PH5GgB+n4dXueSZmJBP8AdH3fwxz+NWq8+8V6l48sdYu30axS506K6hEaeUS7IYGL4AHzKH255zkbR1FU77xX8Q4NJuL638MxXbR3gigi+xzxvcQhNxk25LR7+AAwOw5DHIoA9NoryldY8cNFJa2aXuLnVyguTpNwkkUP2iFDgTFlUeWZXDEFdqgY3Gri+JPiA+jyFdADTNE6rJ9lkjaKRYhIQUYndzvjDj5WcKQMHFAHb+I9Kj1XRr+02xia4tpIUkZclSykA/gTTPC2sLrGlCZk8m8hYw3tuSN0E68MpH6g91II4NcjH4m8ctd6XGugwlJ7rZe+bZ3Ef2cbkHlhgGDkAs3ncRnbjgmtfSWGpeNdR1fT4YxBFCtiLnySomdXJkJbAMm0qEGDgHfz2oA62iqiSXhbyzAu4Z3SE4Ujtgcn/Ckee6QmM226Q/cZSdn4ntj/APVQBcqK7t47iLy5NwGcjacHNRx/bEyreVMOzZ2H8sGmXEt1HEzmGMqMDAk+Y549MUALpbM1v2KBisZwAdo45A4HerdQ2UJgto42xuA+cju3c1NQAUUUUAB5BFVtPysbQs24xNsBxgkYGP0NWarTW7mUzQyCJypVjtzkdu/UUAPe6hWQx7izL1CqWx9cDinQzRzLuicOO+D0psMUdtBtXhFGSSevqSais2EtzcSqVKkqqkDqAM5z364/CgC3VKVI01JJHCHzFIXcOVYen1BNWp5BFC8jZwiljj2qBUuJZInmSJFRi20MWPQgdvegCyOlLRRQAVWvdPsr3P2y0guMxPCfMjDfI2Ny89jtXI74HpVmigDDTwf4VRJUTw5pKLMuyULaIN4yDg4HPIH5CtWys7WxgEFnbw28QJYJEgVck5JwPU1PRQAUUUUAUtd1CPStHu9RkjeVbeJpPLQfM5A4Ue5OB+NUvDljqlpo8cd5NapcvJLPMsSFlR5JGkKgk8gFsZwM4zxWhq1jBqemXGn3O/yZ4yjFHKsAe4I6EVhWt9q2j63p2i6ve22oRX7Spa3O3y7glF3gSIBtb5Q2XXaMgfLzQBuJcTJlZbeRmDfejGVI9ef5e1OV7qVspGsKY6yjJP4A8VZooAitofJiClt7ZLM2MZJOSayPHcurw+G5X0MTG/M9ukfkhS4VpkVyNysowhY5KkDrjityigDyPWvEnxOtpG0u30eJp7eSFDcxwSSedlMlmOzZtJbBK4KlCcYYAWLvxF8QLe9urm30NpmN81ikTRSmErGq5uAuMqjEkgBjnGM9TXqlFAHm9p4v8ZmQJceGSzwozSxpazKZkTczyRsflGQoRYySxZwc4BrvNGlvJtMtptQgSC7kjDSxIciNjztz7dD71cooAKoWTR/aHEiMLh2YktHjgHAAP0xV5zhScE4HQdazzDPfQpM0yxgjciqucZHUng5we2PxoA0aKRAwRVZtzADJxjJ9abcTRQQPNPIkUUalnd2wqgdST2FAD6K8l8b6jf6v4rsZNK8Uabp+nW88KyzRarFuki3q7OEPAYbWUgg5BHUEgZun6t40h1GNm8ZaGsDvK82+9t5AT5bbO+Rl1jGFGNrOflOM1yy7GvsKv8r+49sorzXwtrmuv41gXUvE+jXWlzWm1oY7mAkXDbCqoFO44YyLgg/KEOWJOPShSaa3IlCUfiVgoPSio5p4YVDTSKgJxyaRJUth9nn8iSJVRnZoWzkD/Zxjjj+Rq/VTUXj+yhlkAfIaHAzubqMAdc/yqWzn+0ReZtKckEEg4I68igBL68trG3+0XcqxRb0Tc3QFmCr+rAVSuvEWi2sNzLcalbxrbMyy5blSpAbjqcFlBx0zVzUrO21CwuLG7jEkFxG0ciHupGDXD6p8K9D1GS2kmu7zzIbRbdpDtZ5GDOxlJIPzs0shY9yfagDsbfWNOuLm1t7e5SWS6haeIJzmMbfmPp94daqaf4r8N6h5H2PW7Cb7RbJdRbZh80TvsV/oWBUepBHY1heGvhto+g61p+qW1zcyyWFv9nhEwVjt/eAc4z0lcep4yeKyW+C3hnyoUW5vf3ahfnKsCNgUggjHPzn0Bc8cAAA7W78TaLbkL9ujnbzPLZbc+aUbIB3bc7cEjOf6Gl0zxHpuo3At7YzmTfsKtCy7T5Yk5z0+Ur17kDrXNL8M9Nk1hdSvb+a6kS6nuUU28KjdKgTnC87AqbT1G0dTmr3hXwLY+H7y0ngvriZbNJI4FeOMEK/LbmChm5yRk8ZxQB1M8KTKN+eDkEHBB9Qa5vw9p8Nz4m1nUNQQ3N9aXS21tJMA3kw+VG6iP0JLEseCTjPAFdQ5KozBdxAJA9a5b4eXUMlpcR3Duus3Di+1CCS2eBo2l4UBXALKoQIG5zsoA6qkJ5pa5Hxt4Vl1rV7bVbOOwS8t7Ge3inmjBkR3khKkHacABZR7b/c0AdVBNDOm+GVJFzjKMCM/hUleZWvg/wAbwWdx9l1/7HcAsbb/AEx5EDPKzSO67ArEqeMjg9Mda3vDGh+J7TUbefUtZZrJVkdrT7Q8zI+WEaeawBdQj8luSyKaAOuYAqQRkEciqluz2ssdrIwdGGIm78Dofw71cHSql2ZI7mOYKHTHl4zggsw56c9KALdcf438dQeFtTitJtLurqI2/wBomlhViIk8wIOikdT/ABFR712FZWr+HdH1a9ivNQsI7iaJNilmbBXOdrAHDDIzgg0Ac7Z/FLwncuIRPdCdY1kmjW2dvJQruZ2IGAi4ILdODU3/AAsfw4L82rNdIBFPJue3dSfJYBwFxk43dfw6nFaVv4N8L28kskOh2SNLC1u5CdYiCCnsp3Nx6sT1Jpf+EP8ADO52Oi2jM5clmXJ+YYIyeQMcYHAHA4oA09H1G31XT0vbXzBGzOhWRCjoyMVZWB5BDKQfpSavDZ3Vk1rfWq3cM/7swsgYPn2PH41Jptja6bZR2dlCIYI87VBJ5JJJJPJJJJJPJJJNLfRtJAdmRInzoR/eH+cfjQByUWgXdzFZ6PPrZvNDSQO9tcW6tOyxtuWGSQkhlzsByu4heWOTnsYY44oliijWNFGFVRgAegFJD5UgFwqKGdQd2OSKkoAKbI21C2CcDOB1NOooA5b4favp8mg6dpZuoo9SjtwJbN8pNGwALAowDcZ64rqaxdf0zULjULPVdLuLSO7tIpY1juoS8ciyFCRlSCh/dj5hngng1AniO6t7bzNV8OatasmPOMMa3KLwMlTGSzKCT/DnjpQB0NFQafeWuoWcV5ZTpPbyrujkQ5DCp6AK0o2ahG/8MiFOnQjkf1/IVZqrMU/tCHeQD5bbAT3yOnvirVAHPeKmW11jQdSmj320N20MjbSfJaVCiPwD/EQme3mdcZq3rHh7S9YvLe61CJ5jACoj3kRuCQcOvRgCAefSqfibVbGSZ/D0enJrd7Og82x+Xy44yR88zHIRecjIJOPlBxWn4dtLiw0DTrG6cPPb2sUUrBiwLKgBOTyeR1NAGanhW1t5pTp+oahp1tNIJXtLRkjjLBQuQQu8ZwCQGGSPrWZ/bcnhWe4sPEExvf3Jl066UA3F4oYKIGQctKGdQCowwbPBBrtKr3VpBcPG80YZoySjZwy5GDgjkUWAyvC2n30CT6nrEpbVL7aZo1fdHbopYpCnAyFDnLYyxJPoBtlgoLHAAGST2rzrxN4P8Q32t391pPiCS2P2i3uIITIAgVYXjO47CwbJ4IbGMHqOall4O8fQ6ybz/hIjDbyyvI0Ed6zFR5aoquzxky4VQm44PG/qTQB1ni7QrTxNDZzTXEklpaSNOq29yU8w+VLGw3L2IkP5Y7mqy/D3wvKodYLoKQAoS7kUCLdvEQwf9Xv+bb0z+VYFj4Z8a6dZ2kS6wtulvb7IlS7kkUMu8pGU2AOGcxFn4ICso4au08P2uo2GnQx3A+0S7F85mcB3k/ibHQAk8DPAAoAh1PwfomofNNDMkgumvEkjmZXSZgMupB4PyjFUD4L8M2dwjos0TxIoiWSZ3iQCJ4QCpO0rtdhhq6QHUCvK26k99xO32x3/ADFS29uItxZmkd8b3bqfw7D2oA5SbwJ4VXQoLK4gkkhg8p0fzDuaSOMRq+BwWwAenJ5xVnw/4L0TTbiG+htZUuY3EiAzMQhCyKBjOOkr/ifYY3ri1tBGWaNIQvzb1AUr75qO1u2G5JFebbgLJHE2H/oD09qAL1FR29xDOgaKRWyAcA8j61JQAUVheMbnWrKzhvtDtzeSxSbZLTAxKHBVTnqNrlWP+yG9iOT1TxD8QNNeexs9Jg1JreWGEXU1nOquvltudvLB3FnUD5F2oHBY8EAA9Jpvlrv37V3f3sc15l4O1n4hNfL/AGtYNLEpt47hpLGWIybpAjmMbtqBAzMThtwXqBgj08GgAHSiiigAopGZVGWIAHUmuck8TPqE72vhezXVpEO2S7MuyziPoZBkuw/uoGx3K0AbmpXttp1hPfXkohtreNpZZD0VQMk8dax/Blnci2udY1GJ4tQ1STz5I3GGgjAxFEfTamMj+8znvTZdB1LU5bc6/q0dxbQukps7S3MEUjryN5LMzANg7cgfKMg10VAAOlFFFABRRRQAUUUUAFFFFABRRRQAUUUUAFFFFABRRRQAUUUUAFFFFABRRRQAUUUUAFFFFACBVXO1QM9cCloooA5LUoT4V1Q61ZCRdIu5v+JpapGXWJ2z/pKAcrzgOAMEHdwQSdy11SHUAraVcWl3EylhMku9Dg4IBXPIOM88ZrRNc74YhjPiHxHdKsan7csW1D3EERLMMdTkfgBQBri8blWtp/MX7yquQPoe+f8A9eKZO11NbvC1ntaRdoO8FRn178ewq9RQAi8KB7UtFFABTZpFiiaRzhVGTxmnVBqH/HlKdwXC5BPTI6UAVZGhn1CLcobgoUlTBXgkMAfoRViS0UOJLYpA4BUkICCPcVMgDhZCmGx3HI9qfQBQkia0RWgllZ3ZRsY7g57k8ccZ6elTwJMJ5ZZdgDhQFU5xjPOePWpZoY5l2yKGGcj2PrUK20i/Kt3ME7DgsPxINAFjAowKpyW0zDyTNvgYgtv+9jOcZ7g0/wCwwqQ0ZkiI6lHPzD0NAFnAowKqwb1u2i855ERBu3Y4JPHQeg/UVaoAxNQ8QRQ6sNJ06zm1O/X5p4oCAtuuMgyOflUnjC/eOc4xk1J4MsLjTPDFjp91GsckCFNoIOFDHaCVABO3GSOpzVP4dxxw6FLbeUiXEF7cRXTq27zphId0hbqSwweeR07V0lABRiiigAqrqIcxx43mPePMCDJK/wD68VaooAjgmSZA8bBl/kfSpKqN/o98GH+rnO1vZwOD+IGPwFWxQBn+JtS/sXw5qesGHzhY2ktyY923fsQttzg4zjGcGuSsPiRbmYrqmm3NoowGaON3RB858wsyodhCjb8u48/LXc3MENzbyW9xEksMqlJI3UMrqRggg9QRVS70XSLy8S8utMs57lCGWWSBWcEDAOSM8UAc94T+IGl+JNcOl2dnfwS/ZVugLmExttLOpJB7fKmCCc+YOBg12FZ2n6DounuklhpNjavGMI0UCqVHPQgf7Tfma0aAEdQyFWGQRgj2qmzXNrCCzLPGmB0w+388E1blLCJiq7mAJA9TVOOOa6gEjXRCvg7VjAGPQ5yc0AEs0lx/oohkiYkB9wBAQ5ycjI5xj8auRIscSRrnaqhRk54FV5T5N6sjE+XMAh44DA/L+eSPyq0OlABRRTZdwRioy2Dge9ADqKpWtuj28brNOGaNSWEh5OOuDTz9ohl48y4Qr6qCG/SgB0t5BE5R5ORjdgE7fr6fjU4YFQwIIPQiobOJkhPmAB2ZmfBzyT/hxTBbSRFhbTKiMSdjJkKT6dPyoAs7l3bdw3emeaWqosYWDGUB5GbdvA2sD7EdKcbU4+S5nVuxLbv0NAFgniuU8KtBL4r1uXUGP9uLL5axyKoMdmGJh8rBJKMOWPUvuBxtAG7BPdO7xGKPfEcMWfG70IAB4x/WqGt6Jd6i0F9b6gtjqVrvNtMkCuo3DG1wwyyHjIBU+hFAG7RWL4X1yPVbd4LhY7bVbYmO9s9x3RMDjI3AEo3VWxggin6n4l0TTbprS6v0+0qu54IkaWRFwTuZEBIGAeSMUAa9FRWdzb3lrFdWs0c8Eqh45I2DK6noQR1FS0AFFFFABRRQaAK97JNGiGLby4DEjOAfxHfFFlE8Syb1jUs+7CdOgH9KYy/aLwhlPlQ4H3vvNwentx19at0AFQ3trb3tnNZ3kKT28yGOWNxlXUjBBHcEVNRQNNp3Ryn/AArbwD/0J+i/+Ai/4VjWHhv4V33iS80C08LaNLeWUSyXG2yXamSRt3evHI7V6JWBb6HJF46udfWSIQTWEdr5QGG3rI7Fj2wdwrRTfVnfSx1ZqXPVle2mr3ILL4f+CLO7hvLXwrpEFxC4kikS2UMjA5BB7EGumoHSiobb3OOpWqVXepJv1dxsgYxsF+9g4+tVNPhYxxTyTSSHZ8ob+EHr9T703U1jMlu0vKbiGXIGc8A/njpzV2NVRFRVCqowAOwpGZHDa28L744wG6A5zgeg9PwqJoJLcF7UtjcGMORtPrjPT+VW6KAKYhluJFluF8tVHyIrnIPqSO/t9afYsw3wSby8bdWOcqSdpz9P5VZqGS3ikk8xgd2MZDEHH4UARf2hbhQ0heJTnazqQGHqDVpTkAjkGmrGscYRRhQMAe1VrGZYo5LeRkX7Pxnd/D1H6EUAXKKbG6yIHRgykZBByDQZFDhSw3HoM8mgB1cd8RtLub2fTLi30+eSO3aRp7qxVPtsIAyoiLMMKTndjJOAAOSR2I6VT1vUYtJ0q51GeOSRIELbI1y7nsqjuScAe5oAy/DOt6ZMtppNvcapPKkG1Zr20ljebYq7izOoBf5hn3J9DXQVzOnwatJr517WrSKBY7c29rbwt5rQK21pHdsclioGF4AUdc8dLG6yIrowZWGQQeCKAFooJqoJ5bhj9lCCMf8ALVwSCfYcZHvmgBWuZSziG38wI20neBkjriobmRroR/Z0nLoQ4ymFB9GzjP4Vz/i+68S6dd6dDodu09o8M738oTc0YEsHzoNp3SbWlKoeDjvjFc3qfinxtcXgks/D19ELCy82ZRbyhZ7gyIjRKCMOAGJyP7pxnqAD0yC5VrdZJWSM87gWGAQcH9RUbXjsrPbwNKigksTtBx2X1P6e9ct4O1HWtQj1AeKNItrB9qtHLDBIgbc8i7Mvksw2K2RjIccDv04vGjtk+1QSKSMFsqAT+J4/GgC5GwdAy9CMj6U6sm1VbkW6yLI8aq+A6kYHG3JHBOB+tW0jmt2b7OEeI8hGYgr64PPHtQBbqrfNukitg5j83O5gcHaOw9zkfrTvPm2f8ecm703rj881DcTNMPJazc8ZbzCAgHruGf05oAuRqqIEQAKowAOwp1VtM8z7IrSMW3fMoJyVB6DJ607UbWG+0+4srjd5NxE0Um04O1gQcHtwaAJ6bHJHIgeN1dT0KnIrhIdC8WW9xZSNrLyXl1Oy6hLEuEEMajymGc7WPlqDw3+vkODgVjaR4S8daereVfRRwm1jhaCO7KuSs8jsQ4QbSySMuR0Zg38IAAPVqMVy/hDTPE1ndb9d1gXkQtkCIvXzWC+ZuOBkKUG08fffPauooA5uwsl0fxetvYytHZajBcXUtrxsSZXiy6f3d3mMSOhPPXOekrnfH1mraDNq8WY77So5Lq2mWQoV2rllJHVWAwQcjoccCql+svinV2sLfUzbaVbQxztLZTMJp3kEqrh1OAqkBujZYDPAwQDo9TCLatcPKIRADKJGICrgHkk8YrOvvE2l23h0a1Fcx3kMmEt1t3EjXEp4WJNucsW4x25z0NV38GaNcu02qm81WdmYmW7uGJweCgVNqKuMAqFAPfNaceh6PHqZ1OPS7JL4sWNwsCiTcRgndjOSOM+lAFbwnp11YWEsuoeUdQvZ3ursxnKq7dEBwCQqhUBPXbnjpWzQOlFABQelFI5CoWbgAZJoArW523txHtzkh9w+gGD78VarOt7kxPLNNbSxxykOH4IA2gZPp0/CrdxcRwKGcMc5wFUk9MnpQAXnlC3d5lDIg3EY9KSwjaK1RX+9ySOwJOcfhmq0jfbrhEikU267XJCEgkNnGen8+9aAoAKKKD0oAq6k+LcooLSPwigZyev9KtYrBh1jRbWIS3F0izi4FrKWUs/nFA5Xp/d59MVeh1vR51VodWsJVcuFKXKEMVGWxg84BBPoDQBK4VNTjZlIBQqjADBbqQT16AY/GrdZ1zf6fNMbL7dbpc+aFRWYZMg+baAfvHAOQORzTrO/+0JBKjW00MzFVlgm3qSAcke2QRQBX17R31byduranp3lbubOby9+cfe4OcY4+prm9e0a10Sy+16h4z8TohYKoW7BZiewG3mu7NZnifTH1bQ7mwidI5JQAruMhfmB/pXRRrOLUW9BNGMPB8pX/kbvE/P/AE+j/wCJrqIEMcSxlmbaoG5jknHc05RhQPanVnUqyn8TBIpa3f8A9m6eboW73DebFEkSMAWaSRUXk8DlhWWsXi2/2tPd2GjRE5MdvH9omAyMDe2EB65+RuvHTNVRcz+K9URbF0TQbC7R5LkElr2aI7gkfGPLVwuWydxUqOhNdWOKzGc+3ha1u5/N1u8vNZAKlIbtlECFc4PlIFRjz1YE8DGMVuwxRwxJFDGkcaKFREGFUDoAB0FPooAKKKKACiiigAooooAKKKKACiiigAooooAKKKKACiiigAooooAKKKKACiiigAooooAKKKKACiiigAooooAK5vxJo91CL7WtDuL6LUWRXa3hkXZclMYBVwVDFRtyCueMn06SigDN0TXNN1gSLZzN50QBmt5Y2jmhzkDejAMOVbtzg1pVzWuwajY+JY/EFnpzalCti1tLDDIEmUbw+5Q2A/Q8EgjHH3jW7pt5DqFhb31sxeC4iWWNiMZVhkcduDQBYooooAKrXuGMKscKZlz74yR+oFWaq6iG8jzFwfKYSEf3gOcf574oAtCikUgjI5B6GloAKKKKACg9KKKAIHtYHcu8asSQTnoceo/CuT8VWKtqmnXF1odxqNnZi53C35eLfsZHQZBOArLgHPzdCDXZ1zN0l9rfiK9sP7RksdPsERHjtmAluJJE3ZZiPlQA8Ack5JOBigDV8M/2SdAspNDjiTTZIhJbiNCoKtznB55znnnnmo9T8R6Fpl2bTUNVtbWYJ5hWV9oVeep6DocZ61fsbaGzsoLO3UrDBGscYJyQqjA5+grlfG/glfE1xOW1BbWGe28mZBbBjJgHaGO4B0BIO1lJyPlK0AdRdXtnaxNNc3MUSL95mYADkD+ZH51I08Ck7poxjGcsOM9K831f4Q6XqH2ELqlzZi2V1c26bGkLvIzHIPGTJz1OUQgjBzZPwt06W9jnu7xbhIw21DZoNzNCY8v2bacMgwNnIHXgA7xLu1dC6zx7RnJLYxgkc/iCKnrzNvhLZtpc+nyaq0ySsshkltsyMwYEq7qys0Xyg7AV+Yk5OcV6Jplqljp9tZRs7JbxJEpc5JCgAE+/FACanu+xOyZ3phlI7EHr9KlhljkTKSI/rtOQDUh5GD0qmVEF/EseFSVSCvQAr0I/P/OKALlFFFABRRRQAGq2nYFqMd3fP13HNM8y8kWV4/LG1yqxlc5wfXPeo4pJI73asUipK2WR1+6ccsCMj6igCxqK77R1wxzj7oycZHSo1F60AmEgVz8wiZeMf3Seucd/WqPi7Vr7SLWzmsbG2vGnvYbVlmuWhCCRwgYEI2cEjjjjvWJp/wAQtOuNRWze1uyHmEfmJGNkGXijCyZYHeJJUUhQ2C3oCaAOxt5VlgSVejqGH41JVL/jznb5WMEmWG1Sdjdxj0PX61YhuI5XZFJDrjKsCDj1waAI9OwLfaMYV3UY6YDGq2o65pun6hb2FzLL9puBuRIreSTauQu5ioIRckDc2B71ZsBgTDJ4mb5efl/z1/GsvxR4ZtfEE9pJdXVzCtsxYLCEBbkZw5UunTBKFSRwaAJo/E2gS3JtbfV7KafyjKqRzKd4BcHac4JBjfIzxtOcUy38U6DNZWt0dSt4xdJG8MbSDzGWSQRo20EnBZlGegzziuXl+E/h+fz/ALVealcLcQJbzqzRASRou2McICNoC9CM7Ruzzmb/AIVfoCwpG11eJCqAOsSwxb2Evm7iUjGDuz0wBk4wSTQB2Fpq2l3ixtaalZ3Akx5ZinVg2d2MYPP3H/75PoauVxng3wJ4d0O5hvdOkuJ5YXlYNIVALyY5KqqjIBYLxwJG9RjsZHWNCzMFUdyaAKl8u+4iWFcXGciQcbV759evSroqnayGa8aXyZVUxAKXGO5P65H5VcoAyNe0U391aajZXIsdTs2Pk3Hl7wyNjfE65G5GwOMgggEEYqTw3o8OiaWlnE3mykmS4uCoD3ErHLyN7kk/Tp2rTooA5q30fWNGmlj0G8tpdPkLOlle7sW7k5xG68hCc/KQcZ4IHFXvD2qXN/Pf2l7Zx211YypHKIp/NjYtGrjDFVOcNyCB29ata1YtqOmXFit5c2bTJtE9s+2SM+qntXL6f4b8VaVZXa2PiSGSUu08fm2zObiXAAWV5HY7Nqqvy4I657UAdrRVHQ9RXVdHtNRjjeIXEQcxuMMjd1PuDkfhVOx8UaHeahNYxXyrNEWH71TGsm1yjFGbAcBgVJXODQBtVRt1up4xMt2VDE4Uxggrngjv0/nVm6KLbyNIxVAh3EdQMVXtrlI7eGNzmXyxlI13YGPbpQBLaRSRCTzWQs7l/lGOwp89xFCB5jEZzgBSTx1PFV3la4nSKNpY1wS58sg8YwORx3qaC2WORpGZpHYY3PjIHpQBJFNDKSI5UcjrtYGn1VmWRLtJkhMihCpCkAjJB79enrSqLqWQlmNugHCrhiT3JPNAFmkqrJJd28fmSbJo1+/tXDY9fQ/SrSsGUMpBBGQR3oAMhQc8AdTQjK6hkYMp6EHINVNQBlkht1XeGbe4JwCo659eo49qFWa1LeXGZYCchQfmTPXA7igBNPjj3Sbl3Tq5V2bljzkde2MVdqpbEzXr3CoyRhAnzKQWOc9D6f1NW6ACiiigAooooAKjkhhkwZIkcjoWUHFSVBcXCxyLEoMkrdEXrj1PoKAKjM8cz29nIXDlsgAfumyM8n6k4qwLGFUUKCrghvMH3yfUnv1P51ky+I9H03UJtL1C+jt7xfLmMLZO1JpTGhzjBG/g/wB3IzgEU+w8X+G7z7Iset6dHNeAm3gkuoxLIMkZC7snODQBpQPKl21tIS4271cnnHTB49c1U8SHSLrRruz1O/gt7aVDHJI06xlCeAQx6MDjHvisS78a+GZbKG8ub0W0LW9xcGbzosxxQ58zOGJ6A/dB/Spbq6t9cv8Aw/ZacCLFx/akp8tkzFHjyhggEbpGVhnqI2oAd4U1i4uNcudJ/ta01y2it1mW+t1AaMliPLlKfIWI5BXBwDlRwT0Bt5IZN9rtCknfGzEKc9x6H8Ksqqr90AfSloAo3kk/2eVJYo40Kld5l4549KdFOzac00calkVgFQ5UleOParUscciFJFVlPUGqE8U0IW3gmXZMSoD8tGMEkg9/ofzoAkhsoTbxtExR9oPmpwWPqfXPv6063u1+xrNMwzkqdo6kE9uueOlWY1VI1RRhVGAPaoJLSM3KzqzowIZgp4YjjJ/DigCOEm6mMzF1jifCIRjnHJP5mh/JvAJbW4jaSJiAykMAe4I/yak1OKSbTrmGE4leJlQ5xgkcVz/w/sryyt7lLq2aBCYwvmIquWC4b7vUZ6E81PM+axtGnF03O+q6HSWkwmt0lxgsOR6HuPzqTiqUuyymjKy+XA5YMrN8q8E8en06VFK01xNHs82JXxs5I4HLMQPwAB9elUYmnVXUtnlxtKu6JZAZB2xgjJ9RkirQ6UjqrKVYAgjBB6EUAKKKp2WUuZoE3tCgGCxJ2t/dBPUYwfarlABRRRQAUUUUAcr4pkbWdbg8IJtjglhF5qDuVzJbh8eUikHcWYAMeiqeuWWuhsdPsLEytZWNtamZt8phiVN7erYHJ9zWB4zEEmr+G4T5Udx/aaslwch4gEdiqkdPM2bCDwQT1OK6cdKAKPiG/bS9C1DUljEptLWWcITgNsQtjP4Vydp8RI5g4fRb8OcbIvkR0JlSFFkDsNjO7hlHTYQSRyB1HiOz1K9sPs+mX0NnIzfO0tuJlZMEFdpPfIrnZ/DHiidJkn8QaTKs6eXMH0aMiRf7rZPI9jWsKakruSX3/ohXMif4u6W1rPJbaRqyjywtvM8KOskzB9iBFfecmNh0A469Kqy/E3U2sLi6t9PYGJPlSa1EbNIqQmRAGnHO6dAAcHtz1rTbSdYk1JtFPibRZLowl3g/sZDiP7p3c4HDEYPUE1Yn8H6/cWotbjV9DltxjET6HGyDAAHBOOir/wB8j0q3h0t5r8f8gv5HbWsjSW8cjxmN2QMyEglSR04JH5E0XkbTWskSuUZlwDVPw9a31lpkdtqF3DdTJkB4oBCoX+FQo4GBxUuoSsrwxpJt3uAwUjeQfT+vtWDVna4yS3bz7cq0ZQgbHQ9jjp+tQ6XHbr8vkrHcRqFkGOfrnuD61YtYfJ3/ALx3LtuJY+2P6UyTCX0LFfvIyZ9+CB+hpAWQABgAAe1YfinxPZ+HGtvt1rfSRziQ+ZBGHVAiF2Lcg/dVjwD0+lbgrC8QeFrHW9QW8vLq/Qi1ktGiin2xvFJ98EY/iwMkYPAoAd4a8UaL4gLpp97FJOgLPCHDMq54PBI6FTweNwzg1p37yJAWi3A5GSq7iB3IHrWV4c8J6L4fMJ0yCSPyVmRN0pbAlMZfr7xJ+XvW6aAOU1HwjourXlxdmecTSW4hcqRgHfu8zaRjfgbd2Pu8dKz7X4aaepT7dqNxfKZWkuFeCJBcZcyYbaox8zNnbjIIXoAK7KL/AI/LjOc4TGf7uD/XNWaAOET4Y6Sk5kW/vszW/wBnui+yRpwcFmLMpIdmG4sOc9McY1vCXh+x8KW0WmW8oMQ3OrMipl2Iz0GOgX9a6KWRIozJI6oo6kniqkvnXsHliExRSdWc/Nt9h6n36UAXqKqZa3ulVndopRtBZh8rc8fiP5VbFABQaKoeIdRGk6Nc6h5LzPEv7uJBlpJCQqIPqxA/GgDP8AMy+F7a1Z0f7DJLZB0IIdYZGjB47kKM++a36yfCenXGl6JDaXcyy3BeSaUopVFaRy5VQSSFBYgcngVrUAFFFFABRRRQAUUUUAFFFFABRRRQAUUUUAFFFFABRRRQAUUUUAFFFFABRRRQAUUUUAFFFFABRRRQAUUUUAFFFFABRRRQAy5iWe3khcsFkQqSpwQCMcVy2j3l54aey0LWVSSy8uG1sdQt7fy4y+NgjlUE7GJAweFJbAwcA9ZVbVLC01PT5rC+t0ntp12yRt0I/mD3BHIPIoAs0Vz/AIOku1bU9NuL+bUI9Puhbw3EyYkZfKRiHYYDkFiN2BnvkgmugoAKqX+4tGCsjRZLPsBJOBwOD7/pVuoLmSRSiRBS8hIBY8DjOaAH2zxvEDF90fKBjGMcYxUhOKitYRBAsY5I6n1Pc1I43AjtQBS0nWNL1ZZW0y/trxYm2yGGQNtPocU7T9Ss79N9rKWHOQyMjcMV6MAeqsPwNcW/w7u3QKPERhQfu1iitSI0h8yKQqitI2xiYVBwdgBbaik5qHT/AIXx2d1BcLqlu4hIAgex3Qgb3bcqlyRKN3yuScHJwc4AB6KrZzilrmvh94Th8IaZcWMN3JdCaczM7l8k7QuW3O2WOMsRgEknaK6WgArifGd9pWna/b3lpevDryeQskEXP2i3MvMcnykZx5hTODkHBxmuq1bVdM0mATanf21nGc7TNIF3EdhnqfYVj+DZ4brU/EN1DmRJb5Cs3zYZRBEAMMBjBBGB/U0AdJRRmigAooooAKKKZO/lxM4XcVUnGcZ9qAFd1UEuwUepOKpxQm8jE8s0gBJaJUO0KOcH3OPWnQrJdTRzzRKsarlF3bsk9/y/mauUAU4Lry42W5L7kZhu8puVB4JwMVPBcwzsywyK5XripaqvFOl00kIiKsoU7iRtxnoB9aALVFVrO7jmhQtJGJCMlQ4JFPuZSsQaLazFgoyeOTigCOCQR3clu+dzMZI+Oq8Z/U1j6p428MaXNexahqYt2siFnLwSYB+ThTtw5HmJkLnbuGcVpp5ltctJcMZBKAN6jhME/Lj056/nWVf+FfDOtSyvd6eZZHdpXbzJIzlwisQQR1ESDjsD6nIBDL4x8N3v21Yd2pRabDHfSyRQh4wnmMBIhP3tpjY5XONpwSRisYeLvAthr0+jzWkwaNJ743slqZYWAm3SMJBk/wCtXgYGWQYzgV0+heFNB0N5W0yx8nzYVgZTK7oIwWIQKxIAy7E4HJYk9aoXfg/whG1qsmn+Uba1FtD5U0q7IQ2RnaezHduPO7BzkZoAnTx14Vkto7iHV450lGY/JjeRn4VuFVSTw6ngdMn+E4vabquia2wFjdW97iMyKyruBTeybgccjcjj8Kz4PBPhaOyW3tdOEMaxxxo8M8iOqx7tmHDbhw7DOckHByMCr2g+GdF0O6nudLshbSTIsbBZHKqiszBVUnCDc7nCgcsTQBcs/JjuriOPYnzDCjAydoycfjVyq1/CZLd2jXMygtGQcENjjmlt7qGSTyd22YdUbhqALFR3UYmt5IiSNy4yKkooAp28S3ESXKu8UrKA5TjkcEEHjg5p8dnGCGmYzPknLdPy6VHNDJCzSxXaxAvuKyAbOfyP61YtJDLbRytgFlBOOlAEtFFFABRRRQAUUUUAc7L4Rssyx2uo6tZWs7Zmtbe7YRv8244zlo89/LK5ya0v7E0f+zYdNbS7JrKGPy44GgVkRMY2gEYxWhRQByF5ol5o+oWP/CP5exk3Rz2l3fSeQh+UxlQVcjG0jaMA5q5a6V4haKQS63BYGRyfLs7VX8tM8APJnccDqVxz04rUuJlmWaGUeUmGKyE9CpHPtg/yq5bsz28bsMMygkYxzigDC06W7sfFb6Td6ndXkU9kLi3NwkQO5HKyAFFXoHi6+v1roK5+7ZpviBYQv8iW2nTTocf61mdEIBx/CAM8/wAa+ldBQAUVT1y3kutGvLaJpkkkhdUaGVo3DYOMMpBBzjkGvMruH4oW6RWNjE01rBa2+0TSB3kcIhk8yVpNzEuZAV5G0LjFAHrBGaq3NpGsMkkCeXKFJUoduSOR7H8ap+Dobi38OWcFyt0skalR9qCiYqCcF9rMN2MZIP5dK16AMy6uIbgQiMPG5OUlYFQo7nP9O/FaSkEZGCO1MuYlliZSqlsEqWGcHsaowLdrZBo5gDGpHlmMHJXjAIPTj60AaVFQQ3lvM6pHJuJXPAOPz9fap6ACvPLjx9fafeT/ANq6ZGsEE12rLZBrh5EhaJFIzs2szzxqFAbOTyMZr0OqsunafKsiy2NrIsqusgaJSHD43g8chsDPrgZoA88uPizYeTOf7OvLIrciGJrmHJOIopHVo9wZXHmgYOB0O48iu+8PXV1eaPb3F7B9nuiCs8Qx8kgJDLwzDgg9zTY9B0OMkx6LpykoIyVtUGVAwF6dAOMelXLO1trK1jtbO3htreJdscUSBEQegA4AoAlrI1HV9K0nVY4NS1C2tHvtq2yzOFMrDghc9cZX8616wvFmgafrUBa9hmkZbeS3Xy3KkLKU3EYBOfkXn60Acx4ph+HviG8huL7WI5ri7ube1h+y3eHMiSEKo289Zvm9sHjGax7bwt8NbAX1pcXd3BA7uZbidlhhnKygyLGyqq/LJwVXGMkD26LQvhv4ZspUvbQ3qy/aYribExVZJIihTcuBwpQemeS2Sc1p6h4J0i9W5WWS7VJi5jjV1KW7O++QxgqRlmGTu3D0xQBymkaB8PGRNNsteWJjHcWnlI8ELTCQm3JwqDPJwu3AYhSQxANdDLdaLdajE+m+M4oL+K3SFtkkEgmRcv8AMpXrgMflK8ZqJ/hj4We8a7eK7eUpMhZ5yx/ehw7ZPOfnOOcAgHGck4+peD7fU/EF7Y6NGbKOxRE895mCwSSxqJBCiEHmIIGJOORtwQTQBp6lDrnizwXDa21/HDeLqSxz3dszLHJFHIf3gCuCVZQpKhu5Gay47P4mWunNa281zmK2RUPmW0pLARcIz8ls+cGL8bTGRlgRXaeCtL/sXQ001rl7mSKRhJIyhdzZ7AdBjGByfc9a11mhaZoVkUyKMlc8igDzeW3+Jy2V/HDNJHcmZmt2T7NJGsJmycBirGfaWxuIj27ehyK7SD7cuj6et64k1cQp5jRjarSbRvOOQFz257c1sVTd1t72SaZSEZFAk2khcHkH0HOaAFW/h2BtsnAy4CE7PrirLuEUsxAUDJJPAFKyq6FWAKkYIPcVT2S25MYje4gZThcglT6c9RQB5RrE+sv4+utR0nxMtray38J81ryF4fshiiSRURpDhwwdsGMDgncSQDbTXPFUVzbKfEtncQttkkYz2g2SmU5RsAZgEQH3cybmGCRnHokdjojReY+m2MWG2sJIEBDenSpl0nSCARpliQemIF/wqPeOi9Dz/AswvDcwJNE6SxSAMjDkMOxqK5YC7t1VsyZOVxn5SOT7cgVZjjSONY40VEUYVVGAB6AVWsV23N1hV2+Z97HzEkZOfbnj8aswduhbHSo5J4o5UidwHf7o9akqnIinUNsirIssXRhnG0/y+b8xQIjSeBtVzGVAKFS/aRsjAB7kf1rQ6io5YIpIDAyDyyMYAxj6elRG2lK7WvJiuMcbQT+OKAI4I5biETNcTIzcqBjCjPHHfjHWpCl2o+WWF+eAyEcfUH+lMt0SC78iFmCeXuMe7IU54+mefyrmm+IOjxeMZfDV1DcwSrdrZpOwBSSZkRwoAJIyJAMkYz+dAHSLfquVkhkVk/1m35gnPXPcUslw1wDHZ/Mehm6on09T9K56Dx5ocs1w/mSNYx7BDcRQTSee5Us6qoj5KAZYAnA5OMHEkvjzwuk8MEV807SqxVYIJJGJDbdoVVJZiQeACcDPQg0AXvFOl6dN4W1C3umW3gELSm42FmhZBuWXjkspAYd8imWGvfZvCUWteI1GntjEo8tgcl9qEJywLfKdnJG7HajTPEfhvxLc6lotjew3stsvl3sBRhhWyCDkDPcH0OQeax/F/hvw/pvhq6ew0e3gupEW2tvs42MZnPlxngjLBnzuOSOtAHZwSJNCk0bBkdQykdweQafUdvHHDCkMS7Y41CIPQAYApl3MYwqRgNNIcIpPHuT7CgDKuNPEPiuLWcwRQLavFIScMzsykHpzwtai3Rf/AFdvO49doUf+PEUQ2oV1lldppRnDN0GfQdB/OrFVKbla/QLHD+MvEuo6TqawBYIENs1xDHM2GvWU4+zREEYmbII+91A2nkjG0H4lK2hQajeaEscshRZ3ju1ZXfyUmdUJ5ZgJFVUOCxyO2a9NuIIrhNksauM5GRyD6g9j71SVFtZEiuTHJCTlGaMDa46ZPqfX2qQOH0b4pLeafp8n9iyyXNzbLK8McoEhfa5ISM8sAY3zzkBozzv4bcfEy1lN6Bpsnl2yG6hZpVSSWMRiSMxoTmRmBBK8EKw6mvSBDDvDiJNy5AO0ZH+cCoJJbBZfnMIeM4yQPlJGOvbjFAGf4K15fEnh6DVltGtPNZ1MRlWTBViOGXgjj2PsK2qzbWZYw0drAV8yTMS7CqhcDJ6exOPerCXEwlSO4gEZfhWDggkDOP0oAtUGmyyRxIZJHVFHUk4FVla5uBuQ/Z4z93K5Zhjg46D+dADF+0y3MskTRRqMxncCx4JwccevrUjx3calo7gSttPyyIME+2MY/Wn2sUkZkaVkLOwJ2jA6Af0qc0AVLWBZljuZpGlYgMmRhV47L6+/WrYqhZyxxXMtvllQP+7DDuc5A9v8ap+L01r7DDd6BiS9tpdwt3fbHOrAqVY+24OPdfegDYniWaJo36H9PeqsVxKn+jtG8s6tj7uAV7MT06frXm2pj4q2msiy09ZLvTbVP3d0/l75CsDLuILZfczb9pGAyqOmcltJ8TPKub64sZYdRewiQiKKFlDrJztBkK7mXJJxgcccCgD07zrjOPsnOevmDbj+f6Vz/jrUPsugyteCFBHLbzACUZcrOh2LuxuYhTgdzgd65VB8TJLqyint1FuuryTOxCvmDzd0YOJOBtZ8jJxsixnmusm8rUPiNFBN5Y/sqwM8KPjc7zNtLqOuFWMrn1kxQB01FA6UUAFFFFABRRRQAUUUUAFFFFABRRRQAUUUUAFFFFABRRRQAUUUUAFFFFABRRRQAUUUUAFFFFABRRRQAUUUUAFFFFABRRRQAUUUUAck003hHUbqS6SSbQLuZrj7UqLmymkcl/MAAJiJYEPzt53YGCOqt5Y54EmhkSWKRQyOjAqykZBBHUU+sAeEdHjWSO1N/ZQSZ3QWl9NDEMkk7VVgF6n7uKANi9keODMahnJCrnoCTgE+1FvaxxEP8zy7cGRyST+fT8Kwb/wXoslq/wBghOnX+S0V9CzecsmQwZmzmQbgMqxIOMVLpOt3cerDQ/EEMFtfuC1pNCT5F6oGW2Z5Vx3jJJxyCwzgA6CigUUAFFFFABXJW1x4mubm81LTbmK6to72a3FhcxiNXRHVC0cgG4MCsv3twPHQc10esXq6bpN5qDoZFtoHmKg4LBVLY/Ss/wAHQ3kOlyPeeSPtF1NcxLFL5gVJXLgbtozyzHp0I5NAEOiaXfy6kdc12Yte4kjtrWNh5NpEzDgY++5CruY/RQBnOy9rE8xlzIpON21yoOOmcVPRQBSDfZboq0riBlyN+SA2ex7fiakW8iYAgS4PIPlNgj8qs0UAVvttvvWPzDuZgoG05yfb096s1DeQie2khJPzDr6VXSa9EHnSQR4AyU3ENx19vwoAvVn3NyJreaPy+iMykkEMFbBqSOK6miWRrpomYZ2oqkKOw5FPNjA0ccbBiETZ94jcOMg469KAHs/nW0n2OaISbSqNjcqtjjIBGe3GRXBN491a2jjuLvQ8I0n2Xyi5V3niwJliOD5jMz7Y043eU5yOBXa+W9m0kiCNo3deOVKjIUAduB9KugUAeT2nxJ1y71K7uf7JA02waNpI7eQu8oljjCpzF8zrI53YK7cFfmIq3o3xRv8AULV7yTwsYraFzFMVvN7blWV3ZMJtdPLhYhg3zEqMYO6vTce9MnhiuIXhnjSWKRSro65VgeoIPUUAU9FlGo6Pa3k9ilsZoxIIWwxQNyM8dcYyOx45600wRSXaNBA6hZMuwG1MrnoO5yMZ9Kt3YT7M6tJ5SlcbgcY+lQ6ZNuQRGNUIjVztbI+bJ/PvQBcxUE0cwnE0LDJAVkboQM9+oPNWKKAK0v2x02qsMZPG7eWx+GB/OpILeOHldxYgAszEk4+tS0UAVpLSMN5kH7iTj5kHB+o6GmR3LQOYbqQFhgo4HLgk9h3FXKTFAFb7RPImYbV+RwZCFH5df0pq2ZSJPLkCzq28vtyHJ65HpyfpVyobqZo/LSNAzyNtUE4HQk/yoAhNxdLL5Jt0kbaDuR8DrjnPTv69KmtpzKXR12SIcMuc/Qg9waZbGSS5eSSF4vkVcMQcnJ6Y+tLNFJ9oWaErnaVZWzgjqPxHP50ARzBf7SiMpBUofKBPAcdfxIP6GrgrPns5ZLY7pS8udxUsdh9h6exHIxUmmSvJ5qs0jBCMeYuGGRnB/wAaAJr65is7VriaRI1GAC7BQWJwq5PckgD1JFcJoHxU0rVLC3uG0vUY3uJRbxBAjrJcHafJUlgc4ZTlgq9ea7u+tbW+tJLS8t4rm3lG2SKVAyOPQg8Gqcmg6JJC8Mmj6c0UjtI6G2QqzHqxGOScDJoA4rwv8UIdXjtJG0q6P9oBzZxQoN7bFVpBlyAdoZueM7OASdojvPiRNdLYtp0C2Dxym6voryIuZrJZvJJhII+dpCAu4Doe20nt38O6A9rHavoemNbx/ciNomxeQeBjA5AP1Ap0+gaHceX5+j6dL5RBj32yHYQWIxxxgsx/4EfWgDEfx1p7WNje2ljf3MFzfixPlwFpFbyGlJCLkttK7COxDenORZ/Fzw82h6dq1/Z6lZQ3jbGYwb1iI2BicHdtDuqZ28k9Otd4tlaL5e22gHlytMmIx8sjbtzj0Y7myep3H1NVG8P6G0dvGdG04x2zmSBfsqYiYkEsoxwcgHI9KAORt/itozahdWN1per281vIUYC38wKduUDsp2qzkOByR8vJGRXc6ddfbLJLg281uzZDRS7d6MCQVO0kZBB6Ej0NUIvDHhuIKItA0qMKjoAtpGMKwww6dCOD61o2VrbWVpHaWdvFb28S7Y4okCog9ABwKAKtjDG5eJ1SaOF/kdl53Hk/U9OfWtCqk9tsPnWqqsoOSo4Eg7g/41PbzLNEHXI6gg9QR1BoAzPEWkzX8tle2NytpqFjKXglePehVhh43XIJVh6EYKqe1R+GtcF+1zp9/Jaw6vaTPFPbxvgkA5SRVPO1lww69xk4NbdZuu6HputW3lX1uGdeYp0+WaBh0aNxyrA9xQBpUmBXIt4NnmM95ea5Nc6wsiNY6gYQGtlT7q7Adp3ZbfgLvDYwMDF+503xVLHKE8SWMLSKyDZphxGCMBlzLncDk5JI56UAbk00NuFM00cQZgql2AyT0Az3qSucTwboKmEzwXN8Ik2iO8upJ43O0ruZHYqWIZhnHes74aapposm0tri2s9TknluH0jlJLMMd3l7GwcAEHIAUkkrxQB2UrBIncjIVSahsY3WEtJgNIxcqDwue1SXLbYJGwDhCeenSks4/Kto4wxbCjk0AFxAkyjduBU5VlOCD7GoYLkokcdyrpJnYWK/Kx9c9Of61bqG8jaW3dUPzYyvOOQcj9aAJqKrC62FfOgkiBwNxwVB9CR0/GrNABRRRQAUYoooAqXkaxMl1HH8yvmQqOSuMHp19fwq0rBlDKcgjIpSM1ShdbOQwPlYSf3TE/KOOVz26HFACeINSj0fRLzVJYzJHbRNIyhguQPc8D6npXNacbzVvGFlrFrpMmmJBDLFf3EgQrdoTiONCBlwCquHyAAccljt6o3lo2Y2lQg5X5vun1GehridVuLLwpdyf8I9q9n8zEvoTyFwzsf+WKrloiWdcjGznoM5oA7iW2VpGkV5I3YAEocZx0qM2hUK0UhEqsW3uN24kYIPt06egrJ8U6prFjolldadp6zXss8KPas3977y7h09N3SuUu/iNrv9r2Gn2fhKQrqIjNvJNKyiMSSYRpQEJUbDk4zhsrng4APQGt5Lh912V2AYWONjjPck8c+npUYuJIrdoZoXlkQEMSMKygfeJ9x9ea86X4ga4JXvv7Lk2PJHGbFy262HlOzStiLIjJAOSxOFbA6gb2geLNS13xDc6HNo8cNsLISrepMWSRiqEMqsqsYzuIDEDJRsZoA6/TlZLKJXznGcE52g8gfh0/CrFRW0wlt45eBvUHg9KlFAEX2eETGbywZD3P0x+HFeZ+NvEWreGfE8z2t3DLHHaqILHY8rsudzFkEgK9wJAjDgKSDxXpL3kCkKriRycBY/mNV79rqa2fy4DGoII3HLHB/ujNAHnGnfGCW7uZ7dvDEsckClmjW53vICCR5YVDuwMFuQVw/B2mq9p8Vr+eJtRh8LyiFrhLSSOGfzpGmDHJQBdrIUVgrBuSV4xzXpDxXBllubRD5hTyzLLGodlGSAOAeCTjPGSeKvRzW8VpCysREQFj4JJ449yaAOL0r4gy3niLT9Kk0q2a3uoGle+tr9ZIRjfxHuVWkA2YYqPlLKO9O8ZeKL7w7eLcmOwSOS3MjCZi0hOSEjwp3ID/e2spJIO3AJ66eSG6QRwzKZlbeik4OQehH5jpWD4n12w0GwXUtct4ZvKmkXzHCjyMQPJ1I4DGPYPUso9qAMXSvipZahJPbx6PfG4jaONAu0rJJJuEYzn5dxjl5PACckZFJpHxTtb2w0+4Ok3TNc2qzSLGy7kO2RmwhO4gCGUnuMKMZbFZniH4iXGieJ5YIdEtLmzCwSNBEI1uGMkLPvyZQeDgf6srzy45qzrfxKsdDWW5v/AAwFeGSWNWhmRj5UcskUpyVGDmE4T+IY5HYA7zw7fR6rZHUo45I47gho1kAB8vAKNjtuBDYPIyAcHiq154R8P3d9cXtxZySTTyCZ83UoVZAFUSIu7akgCKN6gNx1rVa1QvujeSE4A+Q4BAGBx0pLXfHPNCzM6jayljk4PGD+IP50Ac7b+DvB8anTbfT/ACo1ACxxXEqLGQu07MNhWKnDbcFgcNkVeuvCHhu4Yu2lxxv5nmB4ZHiZH2ou5WQgqcRoMjHT3ObqQq9hJEqnfG77OxDBiQc/lUu69kztjihBzhmbcR+A4/WgDC1CHT/C1hqN7otgv2xkB8tpX8pWJ4JGSEBY7jtALHJ5PNWItCv7m6t7jW9alvBAySJb28Igh8xTncRlmY5HALY9u9Zdvbarrs8lvNNZDTbfVm+1RGFxO3kybkDFsqwbETZAXA4Ga6nUtRsNMtTc6heQWkOQvmTSBASeg57n0oAkvpmgg3KVUlgu5ui5PU0ltbpGxkLtLIygGRjyR7eg+lZel+ILbWop49PgullREJWePyyFkXKPg84Iz27YxUnidr+z8M3Emkq5uoUQoqJvbaGG7C85O3PHX05oA2KK8tm8TfECC61e9s9Fkv8AT2nVNOiuLKWJ1QrKfMICh9q7FypUs24AYON1y38TeOmsILi60G3heS9jgMcdpcuTGYkZpBkArl2IBYAKFOcnigD0amSoskbRtyrAgjPavOfCWveOb7WvD1vrGivbQNZE37vHKh84qwJOF2cbEOCVz53AyhqDS9d+JkVxbfbtGgmibRvtL4hckzqJDsOFULIx8sFckDt7gHoqxXaMUSdTHnIZxuYe3b86mtolhhEYJOOST1Y9yfrXlK+L/iNdPpW7wzLa5vPLukisZsSxBmXzdzD92hwDsI3jrnBqnDrfxHS2hiFjcXKB7VlL2l1CfvT+Zl9rOwcrGvIAVSrEDNAHsx6VV+ae8JO4Rw9OcAvj+gNWWZQpJIAHU56VQEjNdC6trdnjPyMw4MnAwQD1x0z70AWdRyLRpFxmMiTnodpzj9Kkt5oJwzQSxyBHZGKMDtYHBBx3B6iqrySXc32fYYUTDSbsbm54A7Y461y2peDdWube8tYfEFvbQy3lxdW5FixkiM6SI4Y+bh8CVivC4IUnPQgHZ288NxCs1vNHNG2cOjBlODg8j3qOwvLe+gM9s5ePcyZKlfmU4IwQOhBFeWP8MbZrGyhtfEF5YJbPHIZEt2G+VZHYzhlfAchgmSThVxj7u3Yg+G0ci2iT6lbvbxpscQWhjZl7sjbzseQcStg7x2FAHeTiO4DwpMBLGVY7TkoeoyK5vxtYaxqtpY2VjqR0m6S73m7QfwGKRflByN2WXg/XnFY6fDWRLv7U3iCWaWSIrNLLATIsrD554mDjy5Sc4bBwpK4PWtrwVotj4Z8OHQnvkuER3Zi28IMnkKJHYjHsx5J6UAcdd+FfiCbea2sruO1gknSZIo77CRqGDNGCyMdxIQqxBwFII+Y50rPTfiVb3sVw99HcpGQzQPcqFljwoWPOzh1+cs/8WRivQdPZmtIy+d23BJBGccZ59etT0AeaeGdF+IWn21ja6pq/myzXzfaZIcOqQOzSu3IGH3LtB5GJvu/KMdTcFbj4h2kTNGhs9NllRSw3yGWRVOBjO1RHzg9XXPauirl9Ddde8Tz68nmGws4TZ6e7JtWVmbM0q9ypKooPA+ViMg5oA6gdKKKKACiiigAooooAKKKKACiiigAooooAKKKKACiiigAooooAKKKKACiiigAooooAKKKKACiiigAooooAKKKKACiiigAooooAKKKKACiiigArN8S6RBrejzWE2EdhugmAO6CUfckXBBDKcEYIrSooAxfDWsT3rT6bqlsLTV7ML9oiXJjkVs7ZYieqNg+4IIPI52q5zx5pkU2jXWrW8dwmq2FpK9pPayFJQdu7ZkZ3KSoypDA4HBrb0y4W60+2uY5knSWFJFlT7rggHcPY9aALFFFFAAQGBVgCD1BrmPBSNpl5qfh+Sz+zeTcyXVqIyPJNvK7FQnOVwcgqQMHOOMVJqWtarNrkmm+H7W1u2skD3zTllUMxUrCrjgOULN0OBtyPmBqfwzpl7BcXWr6w8T6pehVdYh8kES52RKT1wWYlu5YnAGAADcorH1rxFYaTcvb3Sz+b5CyxKiA+fmQR7E55bcyDHH31564yrb4jeDbhSU1uHIVCRsY/M7bVQEAhnLAjapJ4PYUAdbRXKyfELwcskkKa9azToqkQx5Z3JUsAoxycDkduM4zW9omp2esaXBqVhL5ttOu6N8dR/X8OKAJr2RorZ3XaG6LnpknAqBra5AYR3O8upV/NBPPqADx9KsXUZlhKK21sgqfQg5H8qrSrNCiyNcyNIzhcADacsOMduKALsa7UVfQAUtAooAbLGssbRyKGVhgg96g+xqpVopJI3BOW3Fs+xznNWaKAKwguCMPeP1/hRRx+tJ9lkyG+2XBYdDkY/LGDVqigCslp+8WSaaScp90PjAPrgAc80mn/ADCaULhZJCy56kYAz+n5Vaql+8s3jQMrwvJtCkYZM5PXuKALtFIzKqFmYKoGSScACkjkjkQSRuroejKcg0AOooooAKKKM0AFUrsySzosSENDKp3MRt5HPHXofzq7UE1rbyuXkiVjxnPQ46ZHQ0ATiiqcY+zXgijH7qYFtoH3CAOfof5/WrlABVee2Ej+YjtFLtwHX+vrVimTs6ROyJvYKSFHc+lAEdrJIxeOZVEkZAO05ByM5HpU9VNPKuWmM6SSSAbgowFAzxjr3PWrQZTnDA4ODg9KAFooooAKKKKACmTSLHE8jZwqljin1W1COaaIJEIyMgurcbgO1AEb3uAY/JZZzgJGxA3Z759ODn6VNaQtCrF33u7bnOMDPsOw4pIrgPJ5TxvFLjdtYdR7EcGrFAGfrGtaVo7W66lexWxuXKRb8/MQMn6ADqTwKkvNUsrQxLNNkyzrbrsUviQjIB2529OpwKzfFfh59cmtJI79rTyFljkxEH8yKVdrqMn5TgcHnHoa5ax+FOn2OrT39vqUpEzjMM0CSoq5YkgNkCTkAP2A6c5oA7+K+s5I1kS5iKttwdwH3hlR9SO1WK81f4SabJpttp8moPJDbSrIjGALI4wwPmOpBcjeduThcAYbHPpQoAjup4bW2lubiRYoYkMkjscBVAySfoK4bxzr2i3Xh59V0jUo5NS0+ZHg+zzok0bOfL5VlJYEOfl2kt0XnFdD4zuLhbC206zfy7nUrlLRX8sPsQ5aVsEEcRq+MgjOM1dtNI0+3trGH7LFKbGJYreWVFaRAoAGGxweO2KAEtbe5mWM6kI3dEUFVOY2fHzNjH5ZrQGO1ed/EjSfHd7rM7+F9QmgsptOjgZVuAm2RZJJC6ZPysQqRk+kntlYo1+KTwXjNOYStsBCvl2zO05aMOV/h2KPNMYYgkbd5zmgD0mivOF/4WodDVrl4VvVhgYrapAWeRtvmp852gKVIzzkSZwSoFQWFh8Sf7S0lL2SM2kGqTTTEiOXdCZAUyS4YARtKONxDCPAwCAAemSxrIhR1DKRgg96rmKa3cNCzyxnho2fJHHUE/yq1UV47x2zyRrllGRwT+g60AFtMs8QdQQejKRgqfQ1LVTS3tZLUSWt0l0pPzSq4YM3fkH9K5u+8UaqLQ6xaaT5WiW2HuZrhg0ssfmbXaNEY4VEDOS3JwAF70AdfRTI5EkiWSJ1dHAZWU5BB7g1i/8ACW6Et7Jaz3j2rJcNb+ZcQvFE8gJBVZGAQnII69RigDdrP1bWNJ0vy11K+t7d5TiKN2+eQ5/hXq3UdBSX+vaJYJE99rFhbLKu6My3CKHXrkZPI4PPtWD4alivPG+qanYK11ZXUPlm8e3ZdjwsE8qOQnDxk72wowG3HJzwAaf/AAk+iuywwm8uGIJ2wWE0mAO52ocdaqeBrCRNNv3uLFre3ur+ae2hmiVJVidt3z47ltxAPIUqDyK6cijigClEfs0ssS28hUuGTYvy4I59hyD+dSwXAkdkkjeJwM4fHI9eOKsYqK4t4J1AmiVwvTNAEmaD0qjHaynbDKw+zRk7QGOXHYH2A4x3p/lzWp3W4aWLHMRfkf7uf5ZoAf8AYrbO5og3XAYlgM9cA8CoIrdjLNCs8yQIwAVW45AJAPUfge9WPtkHlq5k4ckAbTuyOox1qrI3nXGbNJUnwN7MpVcdtwI5/n7igDNPibTrLxPNoNxGbVYLZJRO8cgjIYkY3FNgHB5384P91sWdL8W+GdSkaOy1qykZZngAMgXe6DLBM43gDnK5GOay9Z8B2OsXt/PqGrapNFeyJI0GYQkZRcIFIj3YXJOCxGWJOc1QT4VeHgt6sl3qcyahI0l8rSRj7QWfzOdqDaA/zDbt9DkcUAdLb+KvDVxNJFDrunOY4PtDEXC7fK5y4bOCo2nJB4xzilGreHYfKuF1CwxKTsdJlIOVDk5BwBtZST6MD3rGu/h/pd45uLu+1Ca9aaGc3R8pZDJEJBG2FjC8eaxxjBIGR1BqX/w98Kuhhna9aZlXcyOC7OCzGTAXAZiwJwAPkQYAGCAdOmp6dfSwjTNTsLmcx/aI4451YyxHjcMHO3/a6ZqaFZEnK3MaMLhyw4yVYdAe3QfpWHofg/R7XxIfE0dxNd6g6FJZpUi3O5ABclUBU4ABUYXvtzzW9eNLJdRx2+C8P7xgTwc5AB7jIzQBZMMJkEhiQvjG7aM49M1HdS2sa/vjHu6hSAWJ9h1NNJvJiFC/ZlGckkMx9MdsVE8PkSW4BBkebc8jDljg8flwPpQA+OGWcNLNJNGWPyor42D8Opp32GDJba4c/wDLQO27885q0KKAI4IVhTapY85JY5JPrUlFFAGDNoeox3V5c6Xr01o1zOJ2ikto5Yg21VPGA2CF/vDn8qdonhfS9NaK6eH7bqSKA9/dEyzu2OWDNnbnJ4XAGcAYrcooA5zXVmsPE+mana3W1r6RNPuLZo9wlQeZIrKRyrL85zyCCcjoR0dYHiax1i41jR7rSxakWzy+Ybhm2x7lChwikbyBvXGRjdRoevtJejR9ah+w6vlwibGEV0qn78LHhsrglc7lyc9M0Ab9FFFABRRRQAVXv2ItyqNtZ2CA5wRk4/lViqzru1CIsSVEbMBngEEDP5GgBRY2mFxbx4HT5f8AOasCiigCvIkwuDJEsbAptwzkc5PsaYllG2ZLpI5pWbcSV4HoB7VbooAQKAu3AC4xgelVhbzQ+X9nlLqvymORuMdsHGeKtUUAVHa7RRI7RAbwNiqTwWA659/SksCqKLSRAssQ9OGH94f196sXMfnQtHuK5wQw6gg5BrnNR1HUrzVzoem2ttJd2ypLc3srsIrdW+6Aq/MzsA3y5AAGSeQCAdOKKwV0/wATSJtn8RW0WWGTbaeAQvHQu7DPuQevSo203xVJbCzfxFbJHvw1zHYgXJjz2JYxhsYG7ZjqcUAWfFWtf2VapDaxG61W73R2Fov3pZMdT6IvBZjwB7kAz+GdL/sXQrTSxO85gjw0jcFmJyTgcAZJwBwBgDpTNF0DTdKmlubeFpLybPm3c7GSeQE5wXPOPQdBgYFatABRRRQAUUUUAFFFFABRRRQAUUUUAFFFFABRRRQAUUUUAFFFFABRRRQAUUUUAFFFFABRRRQAUUUUAFFFFABRRRQAUUUUAFFFFABRRRQAUUUUAFFFFABWB8O1VPBWkxqZd0duqOJDyrrw6/QMCBjjAGK365XwjeHR/s3hHVYobW6ghC2UsfEN7GoALJnpIP4kPPORkHNAHVUUZrD8Z31vBoV7aDVrHT765tpI7Vrm5WL94VIUgn374P0oAZ4CAk0I6iZWmfULiW6aQ9GDMQm3/ZCKgHsAe9bprN8KT29x4csJLW2ktYRAsawPjdFs+XYcccYxxxxWpQBxXis+I5tdt5LTwbY6nDYSebZ3Mt+I2VyhVjtx7n8QD1Axx8/hLWmsba0t/h/BaLazQywvDrzh0MUryKA2MjmSTnr83HQY9kNcr4jm1KDxp4dWPUGSyuJJUe2VcbyI2OWPftgV1Upxl7vKvx6fM87EUpw9/wBpLfZcvV+hx1l4f1yzmEtv8ObJCAcKNcbaCY2jY4xjJViCep69a7f4fW9/Y6J/Z93oUOjRW7lbeCK789dh56npyTxXSClrKdSMlZRS+/8AzN6WHnCV3Ub8nb9EFUYljOpyK7LK2N6HOSnYjGeOo9OtJb+dMXb7U6So5DIVG1R247jHOc1atYVghWNecDlscse5NZHUSiiuc1/xnoug6yNN1WR7ZRAs8l0+0QxKxkC7iW3c+U/IBAxyRmpf+Ey8L/aZLb+2rbz4nSN48ncpYZGRjpgHJ6DBzjBoA3qK5JviP4NTRV1aTWYY4WVmCN/rMhdxG317ehPHXirEHjrwrJaNctq0MKLGZG83gqAcYPoxPRPve1AHS0VBp95a6hZQ3tlPHcW06CSKWM5V1PQg1LK4SNnOSFBPHtQA6qlwWuJzboVCIFZyVJOc5AHp0/Wo7cT3Lv8AaJSgG3EcRwOeeT1P6VbhhjhTZGgVfQdz60AZ/ilNQk0G5TTM/aDt4UgMY9w8wLnjeU3Bc8bsVwvm+OrF3s9B06e20WGwxZpdQLLcKc8ZO/qOgU7jtwSCa7LxP4ZsfELQG8uL+HyN237LdPDnOOu089Kxf+FaaH/0Ede/8Gcv+NbQjSa96Vn6f8E5alTEKVoQTXrb9Dnbmb4oyQNH9g2h9QilUuAT5e3dtIV+B5igEZxtPXk4t6svjq1+IV3faet9PpqXsTNAULRPZ+RGJBHmXZv37yB5YbP8WODr/wDCtND/AOgjr3/gzl/xpP8AhW2hf9BDXv8AwaS/41XJQ/nf3f8ABM/bYr/n0v8AwL/gHJa3cfFfUkAOly20bROJY1CgRgvCYyCkmWk4kBA4AzzzWto2rfEeaOW4/sxJVRppVhaMLHPGsvyhHLFg7fOozlQoQ981sD4a6Gf+Yjr3/gzl/wAaX/hWuh/9BHXv/BnL/jRyUP5393/BH7bFf8+l/wCBf8Ax3u/ibbQ6hD9mWW5Td9ndbdWhkXzPmkyX3BgvKpggjGR6d74cfUpNBspNYRF1BoVNwEXaA+OeMnH0zXM/8K10P/oI69/4M5f8a2PDHhew8PSzyWVzqExmVVb7VdvKBjPTceOtTKNJL3ZXfp/wS6dTEOVp00l63/Q0LXzFvG+0r+9dfkKnKbR1A9D0PPWr1VpYJTdCaN41wm35k3Ec9uR/kVEJ2kxaTLJDM6EFkI44+8Dzj2zWJ1F6ivJ0uPiHpOmrdW0c+o3K2sCO1+JXO95ZjIxSLg7QkS/KmR5mScA1NYeIviPFE8dxopkdbiXDNZsST5svlw5DYKsgj/f42qDhhnNAro9NltoJPvxITnIOOQfrVe5s41hJtYzHKBgGM7Seefr+NYXw7k17+zZl8QRsLhmjnDEOADJGrtGA7MQEYlOvbpXUUDI4LiOUsq5V1+8jDDL+FZeo+KtB0+7ltbrUFEkKq0+yN5FgVjgGVlBEYPqxFS67qun6KyXupXMdvB5bjLdWPBCqOrMcHCjJNVvAGmjS/COn2rWUdnIYg8kKjlC3O1jjJYDAJPPFAFzTNe0bU7qW107VLO8miG50hmDkDOM8ds8VpVj63o811d2V/pt1FY3tn5iozweYjo4wyMoKnGQjcEcqKhNv4vdWP9paLCwQbVFlI4Zu5J8wYHTgZ+tAG9RWJpOo6kdeuNI1OOyMiW63KSWzt90sVwyMOOQcHJzg9MVt0AVrpJvOSaEIxRGGxjjJOO/4VLbzLMm4KykHDKwwQfSpK5bwv4ng1DULy3u0tbGQgSxRm6y7qHeJsqyqQwaLkDIG4c0AdTRWLP4q8PwSyxy6nGnkymKVyreWjg7SC+NoweDk8HrWvbzQ3EEdxbyxzQyKGSRGDKynoQRwRQA+mTyRwwvNK6xxopZ2Y4CgDkk0+ud8f6ff6npENtZWcV6v2gPPbSyBI5kCPtVyQcpv8vcO6g0AVdD2634sk8SR2ci2MVmttaTXMZVpCTvMkaMoKqQ+0txu2jjABPVnpWH4cu9TbVdR0zUprS5+yRwMstvbNCoZw25MFmzgKpyD0cDHFbtAHlsWueOLPxtdmW1v73R0vJkliNi58qDegjaLES7yQW+68nqQMHGdfeKPiVePaMPDstsrRxPPF9nuIlgfcTtLoGZ9wCg4+VBJ83KE17HRQB5lovi7xrdael1H4fF0piD7Ps8iFg21UZZM7H3FyxCgbFibPLAgl8UePrfT73GhxyXkMxjRZLC4KGPzAPP3JneuCQIlG8BQxJBr00AAYAwKoaprWj6WP+JlqllZ8EgTTqhOBk4BOTxQAtpetHo0F7qvk2MhgSS4DSYSJioLDc2OAc8nFYut+NtCt9IvJrDWNOnu0hk+zR+cCJpVyAgI+8d2BgZNR6BpkevXcniXWtPV/OwNNt7pNxtrcYIbYwwkjkbzxkDaCeK6rYmFGxcLyBjpQBytr4F0yGwhtluby3zaR216LSQQrehAozIAM5IXG5SGwSM4rpra1tra1S0treKG3jXYkUaBUVfQAcAVNRQBzyeFLa2E8el6nqel205Ja2tJEESk9SgZSY8+iEDPIGeauppNlYaCul6fZIttEFCRAZHDAknP3jnkk8k9etalFAGNYaXYW0ssml6Lp9krjEjfZRG0ueo4AOOT19auwSrblbeSFLcfdj2fcPsPQ+1XKZNGk0TRSLlWGCKAH9RXk9z478ZWmuSW1xokH2GG+u4nuXidE8nzmS3dmGdqqqOXOOcKRgHn0+zaUNJBKwdoyMN3ZT0J9+v5Vy3jDWvEen+IY4dPsXl0wW8clxOsZZo2MjDCjB3E/ID/AHVJbnABAMY/EPxH9n0ub/hD2VtQvDbLE0zhoxujQO3ycfNIScZwiM30Nb8f+IIrNJLLw06PPbySwROWaclDjbsC45Ib+LGCpJG4ApqXjzxZbQw28XhTzdTkQSOgWcwxoYYnBLhOTueRMcEmM9OzLDxr4yk1SWzl8PKJGnEMIeKVI5G+VDtbbwoJMhLZ+UEDnmgDpPCuvahq+vXMFxZtbxR2cMxG8FB5nMZXKh9x/eBg2NpjGAdxNdFf3DQoqxrmSQ7UJ+6D6mqXhS8n1LS/7SudLOnPcuXELjEu0fKpk/2sDpzgY+lWr8/vbYcMDIPkzyx7H3x1/CgCS2tY4SXyXlb70jdT/h+FNm82G5MqRtKjpgquMgjOPzzVkUjyRoBvdVBOBuOMn0oAggkn+0eXMsa5QsFXJIwR379fSrNQTw+ZIkiyNGyggEAHg49R7UzddxMNyi4XHO0BWB/E4NAE1xPHAu6RsZzgdz9BUdmkmHllBV5GztOPlHQDj2qOCT7RciZY3VEVk3NjrkZx+Rq5QBBNZ28r73j+bjJBI3exx1/GpI4Y4wRGioCckKMc0+igAqpqrBLN5NxUqQykAcNnjr2zVrIpTyKAIraaOaPdG6t67TnB9KlrP1B3t7lJYFJdlPmD+FlH9Rn8s063vWnnRV8vY2cANlgo7n07ce9AF49K4fXdJ8VP4nvNQtNSeHTTGohhX5ikohcCbHO4K20eXj5txbkqoruB0ooA8w02P4k3moPJJcTWUdw8TMRHCFtyyRtIpVwSyorMqlc5dRuyM13fhddY/seOTXniOoSMzypEB5cWTwi+oAxycnOa1KKACqOr6Xa6pFFHdecPJlE0TxStG6OARkMpB6MR+NXqKAOZ/wCEVso9QjW21DWLVVh+dY7+Q+eNwJ3MxLZ4HKkHk84NLpJ1fTdfg0S41AalaG1mnWeWHbOgV0CKzhsOcMRnaD8oJOeu1eeZBKLsYaNUKspOCOQcj16dKzdU0bUJ9Zk1LT9UispJLVbVi9p5rIAzNlCWABO7nII+VfSgDdorlEvLnwxq6QavqF3eaTeLGkN9clD9nuOQUkKqu1X+XaTxuyOMqDuarrGl6UsR1C9hgMzbYkJy8h9FUct+AoAv1VcltQQKDiNDvPbDdB+lZlt4v8OXV9b2dpqkVzJcAFGhDOikgkBnA2oxCthWIJweK0J2WRRfWkiSMgIO0giRe4z6+nvQBcP3a8ut3+JDXtlc20N2iWejRw3MF2EK3d6jLvI+bgMCfn9AeleoRsrorL0YAj6U6gDzHTr74pPpN9NfwW8U0duDCsVmpZpS4DAZfoo3YOORg84wy28/j5lEOo2/lmfVFW335ysbFnEh2MeI9hzGTtK4+brXptFAHl2oQ/EJPH95NpctytjJqEafv4y8C2jJCrMmZtuQ3mHARW4OSRwXXd78TJ3ihFjJHE13F5jxxRhlxNH5iA7x+6Ee8h+WJ4welen0UAB6VzfhWQ3uta5qsA22M06QQncx854gVeUZGACcJxkHy855roppI4YnlldUjRSzMxwFA6k1h/D/AM0+EbGSVWUTB5olYgssTuzxhscbgjLn3zQBvUUUUAFFFFABRRRQAUUUUAFFFFABRRRQAUUUUAFFFFABRRRQAUUUUAFFFFABRRRQAUUUUAFFFFABRRRQAUUUUAFFFFABRRRQAUUUUAFFFFABRRRQAUUUUAFFFFABVPV9L0/VrJrPUbVLiEkNtbqrDkMpHKsD0IwR2q5RQByck2reFQzXTz6voStkzHL3dkvH3+80Y5O774HXdyaPCVrpOqN4guWgtbw3N7LDJdAiTz4WjQhQ390KwXb0BBrrKBQBzZ8D+GFsJbWPSYiHjKK8js7oCCPlZiSuM54PB561S0bxpplvpOn2mq3My6suy1u7fymeSKYFEZnwPlUs64c4DB1IzkV2NY3inQodZ09lRhb30bCa0uVHMUyg7GP94AnoeKANgU14o3ZWaNWZDlSRyPpVDwvqi6zoFnqQ8tXmiBlRGyI5Bw6fVWBHPPFaVADJZI4l3SOqDOAWOKh+2RNxDumOcfu1yPz6frS32AsTk42ypz6ZOP61OoCjgAfSgCooeS+WTyZItikOWP3h2HGQfWreTS0YoA811eHxHqV9d3V38N7Wea4txZtMdWQN5Ks5AU4yuS7Zx1yM9KzH0HWzrk2uR/D2SDUJX3tPD4h2MMliQMdAS75/3vpj13FYfjvUdS0rwxeahpcMEk8MbPmZsKigZLYHU+3H1rphUjJqKgvx/wAzz6tCcIubqysv8P8A8ieb6l4V1DUYoY7r4Zh0hiihQDXwPkjIKA49CAffFPTw5rS209svw+m8mfDTIfEIKyOG3LIwIwXBAwT6DivWdPkaayglfG541Y4HcirFJ1op/wANfj/mOOFqNJ+2l/5L/wDImF4I/tGPQ47XUNGXSfs+IoYBdCfMYAwxYfj+VaGq4MCgnJMgGzdjzM8bf1q7iqwG/UTuLYjjBUdssTk/pWEnd3tY7KcXGKTd/NiyW5Mwmik8t9u0/KCGFNWaSKZYbpovmUlHHy5xjjB+vrVoU2WNZYyjqCCCORmkWOoqpC0lvOtvK29GH7p8Y5HVT79x+NWxQAVy3ia61S28V+H44btI7C5uGjlhVPnkIjY8se3A4FdTUU1vDNJHJLFG7xNujZlBKHGMj0OKunJRd2rmVam6keVO235ko6UUCioNQopCwHXioL64MEG5du9iFQMe5OPx9aAEluv3nkwL5svcA8KPUnt/OsfVtFsPEcUlnrAmDJIHEcM7xkBQQDlSCQdxP4+1blrCsEKxLztHJxjJ9ai1NY/szTPuDR8oyHDAnjAPv0pxk4u63JnCM4uMldM5IfDPwkWKgahuHUf2lNkf+PVWm8BeB4dQg0+Sa+W7uFZooTqU25gvU43dBXZWln5MquWiBEe3aiY6kHOSTnpWVqmiNJ400nWre3iAhSZbmXgOQVAQep711U8TVb96b+88+tgKEUnCknqunTqVNN+Hnhuw1C3vrdL8TQSCRN9/Ky7geMgtg11oFApa551J1HeTudtKhToq1OKXoYOvyAeJ/Dsc0jRxGadk44ebyWCqTj+40pxxnHtW9XPePmjj0mzmk+UR6nZt5pYqIv36AsSO2CV9Pm5wOa6GoNQooooA5XxOqw+LNDn09Zf7Wll2SrGflks1z5nm8gbVMgKnk7iAPvGtPWPEFlpt0liY7m8v5IzIlpaQmSUqP4j2RSRgFiATxmn6voGnapcpdXIuUnSJoRJb3UkLGNiCVJRhkZAPPTtTtD0PTtGE/wBhikDTsrSySzPLI+1Qqgu5LYAGAM4HPqaAMnXvEOqW9g8dv4e1aC8mUx2sjQRzxiU/d3CJ2KjvlsLxyRWhY+G9Jg0O20m5s4L+GFCpa5iWQyM3LucjqxJJ9Sa2KKAILGztbG0S1sreK3gjzsjiUKq5OTgD3Jrm7ixvvC8rX2hw3F5pRLPdaWr7miyQTJbgjP8AeJizg5+XB4PV0UAY9l4o8PXhAh1qx34BMbyhJF5xyrYYHPGCK1IJobiPzIJo5UyV3IwYZBwRkUy8srO8Qpd2sFwpUqVljDgg9Rz2rntX8K21ta3F74ZjOkamkLeSLPEcUzBTtWSPGxhnAyRkdiKANO/8P6Te3zX0tvIlyyCN5YLiSFnUdAxRhux2z07VirqEnhPUoLDWNXmutLuICLOe4j3TLKhA8ksozIxVsrxuOxs561t2muafL4ai8QSTLFYvbC5ZzzsUrk9OpHTHXPFZukw3eua4davor20srRwNNtJ1EZZthV53TG4EhyoVjkAE4BNAF3QfEdjrFxc2sUd1a3MByYLuIxSPH2lVTyUPY8HPBANZ0ureIb/XNWsdCGktBYhIvMnL8SshYglcjKHYSuOQw+YGtfWNEtdTlS4kuL22uY43jjmtblomUMQT0ODyqn5gRxU2iaZZ6PpkOnWMeyGIYGeWcnlmY92JySe5JNAHPanr1/4XnLeILq3urCW3lkguI7domWaNd3ktywJdQ5U8fdIwTitHwppM1rFJqWqLbyavfFZrqSOEL5Z8tFManrtGwdTzW1LFHMu2WNHXOcMoIzTxQAUUUUAFFFFABRRRQAUUUUAVpIbj7S8kcyqGCjBTJAGff3p1tJIxeObG+M9RwGB6H/PpU9Vp4pVm8+BhuICsjfdYZ9ex60AWcUYqsbpoz/pELIuMh1+dfxwMirNAAK5jxjY3GpeGda05WEF7e20kEM0v+qUMCF5HQeoOM109UWhM93cRPNKE2rwrY4IIIx6cdcd6AOCu/Bnipbm306x1qSPSUuYJS0cwiCRCZZHijjCkIQ2SpzwuEptv4Y8e3V7ZjVtXheGCUTSuZFkV2WM+TtQp8pV8biMFs5zxXpoGAAOgooA8isvCfxIivIb661n7URbLDOv2sJM4EhYqrhPkzknPXHHYAdT4Xs/FthrGqNrWqG8W6I+xxh1KxDJ+bhRgBSoPTcRnHNdpVZvk1ENkYeLHPbaf/sv0oAmgiWKJY1ztUYGa47x/qXjGyumXw1ZR3EQ06SRi4OVlEkYXZhG3NtL/ACkgd67QUUAeV63428by6ZcDStAktbj7NIqPJptxI3nC2RztXABCyF1yc7ioAB5NS3nj3xXb6xFYr4fEglklEebSdS2wtiMepcBG8zhU80BslTn0+kKgsGIGR0PpQB5daeK/Gt5JBcXnh6S1kheZ47aGK4K3RCjbbuxTCMCT+8OUYrxjJrtPAmqavq3hyK91qxis7tndSkaSKpUHg7ZAGH0OenWt6mzF1ido13OFJVfU9hQBTlAuruSFmAWOMqQPvHcOT9Bx+dPV5IbgQzPuST/VuQAc/wB0449x+NQx2z3UMUpu2bIyTswRyMgYxjp3zV+WNJUKSKGU9QaAF7VVMz3Mu23kdY1BDSKoI3egz179KebSMMGjeWNh3Vzz+ByKlhjWKJY1ztUADNAFdLpo4wLqORHHDMqEqcdwR2qWG5hlfbG4Y9eAcY+vepqhng8xkkV2R0zhh6HqP8+lAE1FVIrryx5dyrCUHHyqSH9xgf8A6qbdTrNst1aSMyttJKFTjBzjI9qAEvLmCeAwxybi7BRgZzyM4PQ1eFNRQqhVGFAwAOgFOoAgn+x3ET28/kSxyExPG+GDHGSpB68dqo6L4d0TRpGk03TooJSoj8zlnCAYCBmJIUAcKDgdhWB4n8GzapeahPZarJYi5hLRxpx5d2V8szA9QTENntktjNYdz8PPEElm0EfiWdQbWKEt9rl3NtkDFN3IC4BXdt5GPlXkkA9AvYNH1mObTbyKyv0jKtLBIFkCnJAJU9OjfkawZNNs7Dx1pseh2/2F5IpZ9SSBdsMkIXam9B8u8uVw2N2EYdKk+Hnhe88MwajHeao2ofarkzqzZyueuck5JJyT3Namt+HdH1m4gn1K0E7w8L87KGXIYo4BAdMqp2tkZA4oAtQKtteCFcrG6EoueAQeQPTqPyq5XI3uh6poenyS+HL157e1zNDpdxHvHByY4XBDJkZUBiyjIGAK6TSb611PTbfULKQS21zGssTjupGR/wDqoAtUUVX1O+tNN0+e/v7hLe2gQvJI54UD/PTvQBBrOrWulJAbjzXe4l8mGKGMu8j7S2AB6BWJ9hVBdd1KWf8A0Xwvqktsp2tK7RQsTjPyo7AkDgEnHXjPNV/DtlfanfJ4k1lZIH2sNPsDlRaxN/E47ysOufug7R/EW6agDkvEl7e6xpNxoceg6pbzXjLbOZ4UaJYnI8xyyOVICFuM5JGMV1igKoCjAHQUtFABRRRQAUUUUAFFFFABRRRQAUUUUAFFFFABRRRQAUUUUAFFFFABRRRQAUUUUAFFFFABRRRQAUUUUAFFFFABRRRQAUUUUAFFFFABRRRQAUUUUAFFFFABRRRQAUUUUAFFFFABRRRQAUGiigDl4Jbnw94gktbiMPperXu62nD8wTujFo2H91mTKn1fHpW9falp9jb3Fxd3kEEVsm+dncARr6n0p9/ZWeoWrWt9aw3UDkFo5UDqSDkcH0IBrPi8L+GopY5o9A0tJI3Do4tUBVgQQc465AP4CgCSxu7PV2FxaztNb7eMFlAYOQQRxyCvQ+laYrnNBWLTvFus6VG+xLjZqUURUjl8rKVPcblVj6GTnqK6OgAooooAiuJfKUEKXLMFCg45NUL9o76yms76wke3nRozHzlxwCDjpnPXParWp5+zHbu8zI8vH97tVke9CdhNJqzKkKXkcMaItuoUABct8o+venGO9wWFwgbPC7Plx6ev61aooGUpZrm3IkmCshz8sakkccc9/wAh1qJ5vNvLfy1kjlDYlQ5BCgd+xHPX8q0qb5cfmGTYu8jBbHOPSgBw6UUUUAMljjlTbIoYZzg1X8uS2l3QKZIj96Pdyp9Vz/KrdBGaAI4JhLv+RkKNtIbHoD2+tSVRSC4tEDRySTjcWdSBlgR1+v41ZgmWbdt3AqcMrDBBoAlooqC/keO3LRsFYkLuIztycZ/CgCC3hhuJJ3lCTESFQWO4AccDsOtWI7aCN98cSK2MZxzinwxrDEka9EUKKfQAUjqrqVZQQeoI4NLRQBQnhtrWa3lEaxqrncyr0+UgZPpV481BfpJJayLHySOg/iHcfiMipLeVJolljOVYcf4UAPFLRRQBleLm09fDWoDVd32J4GjlCLuZgw24Uc5YkgAepFT+Hvtn9gad/aAYXn2WL7QGxkSbBuzjjrmszxIr32vaNo6hPK3tfzloy3ELJtA5ABLupzz93p3roaACiiigAooooAKKKKACiiigAooooA5jUvBllcmYWd9fabDcSia4t7dkaGSQOH3bHVgpLDJ243ZOc5qS0v8AxJYbrXVNHbVWRAY7zTmjUTdch45HXY3A6Fgc9R0ro6MUAYNl4mt/tqafrFnPo15IpaJLor5cwHJ2SKSpIHVchupxjmt1GVlDKQVIyCOhFRXVrbXUXl3VvFOmc7ZEDDPrg1yqs3gmaUGKZ/DD4dGUhv7MbPzAr18jkEEZ2fNwFxtAOworH0/xNod/qC2NpqMUszlxHhW2SlPvhHI2uVzyFJxz6GovE+ry289ppGlyIdWvpF8tdm/yoQw82Zh2ULkDOAWKjvQBu0Vhra+Kow6rrOlyjPyNLpz7gPfbKAe/YVlaf4n/ALL1vU9L8T61pqJapE0VzKVtjIzLlwELnKjK4bj7xHO3JAOxopEdZEV0YMrAEEHII9aWgANcJF8Q4bWJ5te01rO3Dylbm1m+0RCGORYvNbKowDSNtAVW454Fd1IiyIyOoZWBBB6EVk6f4X8Nafbm3sdA0u2hOP3cVqirwVI4A7FVI91HpQBzFx8UtHt9RfT5NL1ZrpAm+BIkLxlpAmHO7YOXjOQxzu9Riuh8L+KtL8RyTLpvnlERZY5JE2rNGWdA685xujcYYA/LnGCCX2XhPw3ZzSTW2i2MZdVTAhXaqq24BRjCjd83HfnrV7TdJ0vTGmbTtPtbMzEGUwRKm8gYGcDnAoAuUUUUANkRXQoyhlIwQe4qvJa7GSS2VFdW5BJAYYxirVFAFYm8f5VSOH1ctu/IY/nUbxz2zvchxOpUbw2FIAz0PTuf8au1W1M/6FJHjLSDy1HqTxQA2Fbi4UTPI8SMMpGvBx2LH19qA1zbkCRTcR5++v3wPcd/w/KrS8KB1qG+u7Wxtmur24htoExuklcKq5IAyTx1IH40AQSTXa23musSZ25+8SM9tvc9uooul8xbMzRK0hcZUrkcj5v8fwpI9S0i7vJdNjvrOe5QssluJVZgQAWBX23Ln0yPWpbdbBLp4ITD9ojVWdd2XVWyFJ7gHa2PofSgBvly2m5oEDwnnys4K/7v+FOW+h+UuskSNna8i7Qf8Pxq1TJ9nkP5n3Np3fTvQBBO80lz5NvIE2rudiMjnoP0NMcXUDCZpGnU58yNVHA7Ffp6c5qTTotlsrsH8xwGbccnpx+lWaAIftVv9nM/mr5Y6n39Pr7U37WnmKpjlUMQoZl2jJ7c89qcbWA3HnlMvnPU4zjGcdM471JJGkiFHRWU9QRkUAQ6b/x5RgbcDK5HQ4OM0+6ZltpGjzvCErgZ5xxVZlksVLx4a2By0ZHKDPJX29qXVob24szHp96LOckES+WJOO4waBpXdrnnNp4y8eWsloupeHElaaxtJQkIlfzJWH7yPd5a7JDndggqojIz83EMPj/xltvm/wCEd+0MH/0VBaXCiQGFSduVHCPndnO7dhTxXaf2V4q/6GlP/AFP8agt7bxBcTTQweLoZJIGCyhbFPlJ7Hmo532/I6Pq8f51+P8AkYuk+KPF8nii7trrRGFnb3EVtKxikCyAzLCZIeOF+YyHJb5Vxkda9F3DHNczJpvieONpH8VxKigksbJAAPU81UMk/jIJZW5b/hHUfbeXofYdR2jBjiA58ot958jcFKjIJNNO/QyqQUdpJ+l/1SNOy8Y+G7p0Qaklv5oDQm6RoFnUnAaMuAHBOMFc9R6itmeOO4g27uDhlYY4PUEUNa2rWgtGt4TbBQghKDYFHQbemPasRvCOmwpMulTX2kiRcBLK5aOJGxgMsedgP0GDgZzVGZsWszFzBM375SR90qGHqK891Twb46fadL8XS27eeJ2L3krfvPNlbowYFPLaNfK4XIzxj5tpdev9Ddv+EsspmaC3DLfWMDy27oFzI7YH7pgRkhuMEbSecdgrBhkEEetAHmL+AfEsulSq+swrqQ1aLUobgzySfPFaiIFiwz80g3FeVCsVGQBlPD/w/wDFGkm0sY/Ekq6dBdmVzHezK8sJlDmIpjAJ+di4O5vMK9FBr1CsLVPEDxam2l6Tps+q3sQ3XCRsI44Bt3ANI3y72yMJnPOTgc0Acnpng7x3FHcLc+NJsyzuykTPJsUopUjIGP3yg7eQEdkyepv6D4e8Y2er2s1zrEbaeLgSy2zX007RIqTL5Su65kDNIjlmwRsAwcAjptF1y21O4urPyZ7O+tGAntbkKJEU/df5SQytzhgSOCOoIGpQAdq5jT430DxR/Ziyx/2bqzz3NvGVIMM4CM6KehDZkkxwQd3bpr67qY0qx+0fZp7qR5EhhghxukdjhRliAOvJJAArEfQdQ1+7e78RST2cUTL9itLK8YeUdpDSM6hSXO5hwcADjkmgDoNQ1TTdPaJdQ1C0tDM22ITzKhc+gyeTXO2zS+L9Tju1YJ4dsbndBtIJ1CaNuJM9okYfLjlmUHhQN2xZeHNFs5ppo7FZJpoxFJJcO0zsgyQm5yTtyScdOa0440jRY41VEUBVVRgADsBQA4UUUUAFFFFABRRRQAUUUUAFFFFABRRRQAUUUUAFFFFABRRRQAUUUUAFFFFABRRRQAUUUUAFFFFABRRRQAUUUUAFFFFABRRRQAUUUUAFFFFABRRRQAUUUUAFFFFABRRRQAUUUUAFFFFABRRRQAUUUUAFFFFAGH4itb4ajpur6bA1zPaO8c0AlCebBIPmA3cZDLGwyR90jPNWtA1iHV4JmSGW3uLaZoLm2lK+ZC47HaSMEEMCDyCDWlXNakZtI8YWt/Hse01fZZTx7sOsy72jkUE4IK7wwAzhVPY0AdLRRRQBDeRvJF+7bbIpDIe2R6+1Ot5RNCkgBG5QcHt7VJVew4jkjAxslcfrn+tAFiiiuO1DxpbaXcX+pao3keH7d/ssdz5eWa5VyjpgNuIyMD5f4W5xjIB2NFci3xC8ONqNvZQzXMrTzeQrLbPguY/MUKMZclf7ufXpzTbv4g6HZ6LFrFzITZy3j2qyQZcEiF5lPQZJVQCBnaxwT8rYAOworln8eeHbezu7i9uZrb7Fu+1B7eQiNlkWJwCFw+JGC5XIqnH8TfC811HBE9+S6zNg2UqvmNwrAIV3H/locgYxE/pQB2tFZWheINJ1t5U0u6+0GFQ0mEYbcsygHI65RjjrjB6EE6tAEdxKIYWkKlsDgDqT2FUmiuWkkvNoimUALGDuDKOSD9c8elXbkRmBxKAY8HcD0IqOxVvsce/OSueWyQD0Ge/FADFkupY0aOOFQwB3FycD6YFILeWZn+1PlMbVWNioI9SPy7mnWD7IGikYZgOwsemAMg/lile9t9rGN/NKjOIxuz7cUAcx4p8Qaxo/iaCCCG1u7GS3RhbiIrM0r3MUC/vS+0LmUMfkJwp55rGsviXdqtrb3+hIl3OokULdBVkjaUxKEyDmUlSRH/dBbIIKj0CzlmkklWaNF2Y+6c4JGcZ/KrBVTjKg46cUAef2vxCuL7xNo2mR6Hd28N3I6yPI6KcqCjKFYgnZIHDbRkBAejYpsfju+t9R1GG6tra/+z3PkrDYjLRFmZIgzh2yWcIhDLGQWzhgM16FtXIOBkdDigKoJIUAnrx1oA84074nTPZm6vNAl8kNKoeCXe58sxqxKbeMvNEowWzlicYwe7ihkZEnG61ncBpYwd6hiBkH1+oxU91bQXMYiuIY5Y9yvtdcjcpDA/gQD+FTUAVEa4juYlmkjYSbhtVcYIGc88nv+Yq3VW9SRWW6jILRKcqTgMp6jPY8dasROJIldc4YAjPvQBy/iaKTUPFmkWlisUV5ZqbyS73sHih8xFaLAGGEg3jDHHyZ5KgjqqwfDqrca/r+oeZJIRcx2aE/dWOKJThf+2kkuT68dq3qACiiigAooooAKKKKACiiigAooooAKKKKACkZQwIIyD1BpaKAKl5pmnXtslteWFrcwI25YpYVdFPqARgHk/nTdO0nS9NZ207TbOzaQAOYIFjLAZxnaBnGT+dXaKACori3huIzHPEkqEEYdcjmpaKAOWs9P8TaKi2Gl3FpqVjHCiW7ahMY5Idu75TsjO8bdgBJzwSc1a0TxXpN+lrDPeWlrqE6Am0M4LBs42qTjd1HbOCOK3647xFpdppeo6ZeQaS50tLyW8vorG33MbjZ+7mdFUs4BDdOdxQ84oA7Giq2mX9nqdjFfWFxHcW0oJSRDkHBwR7EEEEdQRirNABRRRQAUUUUAFFFFABVbUciFZF++kileeCScYP4E1ZpsiqylWUMD1BGRQA4dKyfF+hW/iXw9c6LeNtt7kp5nyhsqrqxGD67cfjWJaS69qN9cajoE1tBpttcfZ4bWZxsvSjMkzlgGMYyMLt6lCSMEY0WuPF1zbSLBpOl2EjAKjz3zSFDgZbYseGAOcDcM45xmgDjLb4N2sWoy3jeIbyRpkbzwYhmV3ULI7Ek5JOWGc4baedtW1+F8kmrz6pfa+Lqa5kjaUGywqBSDmL5zsfA2hzuwrOMHdkbkUmseGLuP7fdX+t6VNF+8nFv5k9tMoGSVjGWjfBPAyp45BG3odK1PT9VtftWnXcVzDuKFoznaw6qw6hh3B5FAFPwnoMPh/TXs4riW5LzNIZJfvEYCov/AAGNUT325rSvcfZJt3TY2efapc1HcRLPCY3+6cfoc0ALBu8iPfgttGceuKfVSKaWF44boDLDasq9GPofQ1boAKKwm8W6D9rltEu5JJ4pTCyJBIfmDBGwcYbaxAYjO3POK0LrVtMtrZ7me/tkhRZGZjIMYQEv9doBz6UAXGAYEHoao213BBaIkkg3ou3aAcnHHA7npVlLq1ctsuIm2sUbDg4YEAg++SB+NTUAU/tEylDcQiNJOAQ2Sh7Bqp6NppsdV1OVIY44J3jaMJ7LhuPrWtKiyRsjqGUjkHvWHr+sQ+HbMyTTLO0gb7LalmM8zgZ2IACz9u3GeaTWty4zcU0upRj02DxD4j1ca2HubbT544baxdv3GPKSTzHUcSMS5HzZC7RgA5J6tFVFCqoVQMAAYAFZHhPS59N00tfTCfUbt/tN9KAAGmZQCFA6KoAUd8KM5OTWxTICiiigBsiJJG0ciq6MCrKwyCD1BFcxHpWpeHLiL+wFlvtJI2Ppkkw3W4x8rQO54XsY2OAMbcYwepooA5e9k8VapHHp39njRkmdftN7BeLK0cW3LLHwCJCflztwBlgScVtaRpdnpdvJDZI6iWVppGkkaR3c9WZmJJPAHJ6ADtV6igDJ13QbXVXguDJLaX9s262vYMCWL1GSCGU9CrAqfTgEY97pvi/VdKk0i8vdMs4mRkkvoPMeaXn5WVBsEZxgn5mHUYxXXUUAYNj4WsLe6t7iW61G9Fqc2kV1dM6QcnBA/iIzgM+4gDg1vUUUAFFFFABRRRQAUUUUAFFFFABRRRQAUUUUAFFFFABRRRQAUUUUAFFFFABRRRQAUUUUAFFFFABRRRQAUUUUAFFFFABRRRQAUUUUAFFFFABRRRQAUUUUAFFFFABRRRQAUUUUAFFFFABRRRQAUUUUAFFFFABRRRQAUUUUAFYniPT9QnvtP1PSxZSXNj5u2G6DBH3qAcOuSjDGM7W4JGOa26KAMFtY1m1dft/hq4MTD/WWM6XG0/7Sna3/AHyG/CtLRtTstX06LUNPnE0EoODgggg4KsDyrAggg8ggg1cIzXNa/od1b3U2u+GRHDqbIRc2xG2K/X0fpiQc7ZO2cHI6AG5c3SLbzvC6SPGMbQc/N0A496ktYvJhCBix6lj1JPJP51naDPpusaZaajZowQDaFddrxspwyOvZlYEEdiDWtQBQ1641O10uSbSdPS/uwV2QPMIgwzz8x6YHNef31n4mvbme5uPhzZNLNgu663sIYY+ZduNrcDLLgkAAkivT6K1hUUVZxT+//M56tCVSV1UcfS36pnlw07xALwXn/CsdM89ZFkRzq4PlsvKlBjCYOT8uOST1Oans4/Fttp8Fj/wr2xmhgllmUS6qjfPJvDsRtxyJXGMYw2MYr0qsO98SQWfiW20OaxvA1zxHcbR5RbBJHXJwByQMDIya1jUUtqa/H/M5qlB01eVaS+7/AOROGvNH1q8tIbS6+F2lzQQliiNq4xlm3nPHPzc8555pbrSdcuZWml+GGmGVgw8xdYCuAzl2wwAIyzNnHXcR0JFepjkUtT7eP/Ptfj/mafVKn/P6X/kv/wAicV4an8UW+p+XJ4IsNMtbmUNczQ6grEYQIDtA54VRgV2gJpTUM9xDAD5kiqcZ255P0HWspzUndK3p/wAE6KNJ01ZycvW36JDNRTdArbQ4jdXZD0YDr/j+FTxOssKSJ91lDD6VUt7OORDNcxKZZDubrwCB8v5AVdqDUge0t5HZnjBLHLDJwT7joanoooAqMtxFcyPDHG6SYLZbaQQMehz2qa1nWeLeMqQSrKeqkdQalPNVJ43iuBcQhm3ECVBj5h2PPccfhQBbopkEqzRCRcgHPBGCCOCKfQAVydhf+MtU09dUsotCgt54vOtoJfNeQjHyqzAgAt3IB29MN1rX8XXV7Y+GNTu9OjEl3DbO8Sn1A647464yM4xkVN4ct7a00DT7azkMttFbRpFIc5dQowxzzyOeaAMfUNT1y3SM6ro0S2M8jRStZSyXMsC4Yq7II/mGQAcZxuHUZq1o/ijRr6SO2TVrF7iVsQoJNrS8Z4U859uvFbtVdT0+y1O0a01C2iuYGIYpIuRkHII9CCAQaAOcuzLofimzt9P1QSLq12zy6ZKocqCpaSaNgQyKNuTncuTgYJrrazNF0HStHknlsLYpLcEGSR5GkcgdF3OSQo5wo4GTgc1p0AFFFFABRRRQAUUUUAFFFFABRRRQAUUUUAFFFFABRRRQAUUUUAFFFFAHN3ejahp+rTat4bNsGuste2Fw5SG4fHEqsAfLk6AnBDDqMgGptP8AE9pLeRafqcM+j6jIdqW14ABKf+mcgJST6Kc+oFb1VtSsbPUrOSzv7WG6tpBh4pUDK34GgCzRXP2+happzBNJ8QTC1ClVt9Qi+1CPnja+5X9vmZuMdKe0fiyMuqXeiTgj5Ga2ljKn3Adsjp3FAG7RWCP+Ett5Bn+xNRjJGf8AW2rLx/20B5+nB9uXpqmvKWWbwy7MGwGt72J0YeoL7D+aigDborAk1nXY5UY+FLlrbIWQrdxNMM55VAcEDAz8wPPAOKiu/F1vDBIkel6mdRyEisZLZo3ldm2rhyNm3PJYMQByaAOkrF8ZarFpehz4mkW9uI3iso4ULyyzbCVCKASTxn0AGTgVTh8ZabDFcpq81tZ31vO8LWkMxnkcqob5FCh2yCD92n6Fa3+o643iLVbH7Di2+z2Nq7K0sSM26RnI4DMQg2gnATrkmgDW0Oxh03RrKwgiEUdvAkaoDnGBjr3+tXaBRQAYFZV54d0i6vpb6S2dLmYKJZIZ5IjJtGF3bGG4gcZPOOK1aKAOZ1DwdpotQ+ixJpmpxN5lvepuL792794cgyKx4ZWJyCfY1b0PWZNU0OK4ESpeMGjljhPmJHIrFWG7A4ypxnB6cVt1xPhzVr23jn0uy0a7vNR+2XUt0ZQIIId1w2MuQc5U5AUMcDJxmgDrVtmMitNPJKFOVBwBn1OOtWawIPEUkF8tjrmmTabLJKsVvMhM1tMW+6BKFG1s8YcLz0zkVvigDgR8MNHbxMNcuJEmdL2W8jT7LGrFpH3sHfGXAYLtz93AqrYfCXSbKweyg1CYRSwvBKWgR2KldqspbJV+BlhyfbjHpFN8xPM8vcu/GdueceuKAOG0H4ZaPpOoG9W7u53N4Lkq5AVsDhCB1G9Y5D/tRgjA4ru6KKAM/wASaidJ0G91FYxLJBCzRRnP7yToi8AnliBwO9VfD+htZ3U+q6lcrf6vcDZJcBNqRRg5EUS5OxB16kseSTxipq6f2x4vstJYRNaaaqahcqfmLyEusKkYxgEM/JzlUwO9dKKACiiigAooooAKKKKACiiigAooooAKKKKACiiigAooooAKKKKACiiigAooooAKKKKACiiigAooooAKKKKACiiigAooooAKKKKACiiigAooooAKKKKACiiigAooooAKKKKACiiigAooooAKKKKACiiigAooooAKKKKACiiigAooooAKKKKACiiigAooooAKKKKACiiigAoPSiigDntR0GeDU/7Y8PyR2168we7gkkZbe8XG07wMhXxgiQAn5QDkU2fxFfabAbjXdCltbZdvm3VvcpNFFltpZs7X2jIJO04GScYro6iureG5tpLa4iWWGVDHIjDIZSMEH2IoAlorkdP1C98L2E2n6xaahd2Vio+z6hHGrh7cKMeZg7g68gnHOAR1IHXCgArm9V8O3l/4ltNSk1X/AEO2lWdLbyRvVwpXCyZyFOckYOSOtdJRVwm4O6M6tKNVWkAoooqDQD0qnpgXyC5B85m/fFhzu9Pp6e1XKphxb3sok3LHKVKEjK7sYPPY9KALlU9dvv7L0S/1Ix+aLS2kn2Zxu2KWxntnFXKZNFHPC8M0aSRSKVdHGVZTwQQeooA4G7+K2g2FhHf6ja6hBbyvIqbYSzoEwMyocGPcxwgPUFWOAeH2/wATdPn8Rtoselag1xsykS7PNZxksuCwQYQFs7+RwOeK6jV/DPh/VoJYdR0eyuBKjIzNCu8AqFJDdQcBRkHIwPQUh8L+GzB5B8P6UYtoXYbSPGA27HTpu5+vNAEHhPxXpviWa/j0+G+QWUnlmS4tmjSX5mXdGT94bkcevHTBGd6qtlp2n2Mk8tlY21s9w/mTtFEFMjerY6n3NWqAKQjkgvk2yMY5SxKYAC8ZJ9+f51LqF7aafYzX19cR29tAheWVzhVUdzRfZURTBC3lvlgBk7SCDj88/hXO6XZ2Wv8AiTUtVvlivorC4W1sEf544Sio7uFIxv3nG7kjYACORQAkn27xXcWyS6fLY6Aj+bKt2uJb7H3U8vqkefmO/DHAG0Ak11SqqqFVQFAwABwBS4ooAKKKKACiiigAooooAKKKKACiiigAooooAKKKKACiiigAooooAKKKKACiiigAooooAKKKKACiiigAooooAKKKKAIkt7dLiS5SCJZ5ABJIEAZwOgJ6nFS0UUAFFFFABRRRQAUUUUAVdV0+11TT5bG9i82CUDcoYqcggggjkEEAgjkECsRNG8SWbj+z/E/mwqWCQ39qJvlIP3nDK7EHGDnoCCCTkdLRQBgJoWrMY5bjxbqpnUHd5MVukRJ64Qxnj0ySRjr1qJfBuktK11cS6hc3xUL9ue8dbgAKVwHQrtXknaMDJJxXSUHpQBheEri/UXWj6ozTXWnuFFyXDG4iYkxucAYbaAGGOoNbNzIsNvJMxAVFLHJxwBmsDw3HNZ+JNetLiGMyzypercLIWMkbgoqsCPlKeVjAJGMHqTTfEtq+t63aaBcMo0zymu72PnNyFYKsR7bCTluu7AXoTQBL4DtDHoMWpzuZb7VVS9u5Wbdud1GFBwMKq4UAAcD1JJ6CkQBVCqAABgADoKWgAooooAKKKKACiiigAooooAKKKKACiiigAooooAKKKKACiiigAooooAKKKKACiiigAooooAKKKKACiiigAooooAKKKKACiiigAooooAKKKKACiiigAooooAKKKKACiiigAooooAKKKKACiiigAooooAKKKKACiiigAooooAKKKKACiiigAooooAKKKKACiiigAooooAKKKKACmyyLHG0jnCqCzH0Ap1IRmgDjp5PEninw9mCGwstP1I4AldxcLasfv/dK72TkKRxu5ORXYiuTsof+Eb8RaRolvqVwNNuYrnybe48vYhUqyRRsEDZAZsKWPyofSutzQAUUUUAFFFFABVXUgWt/K/hkdY2OM4BOKtVUl2tqUaydFTdECOC2Tk/UDH5mgC2BgVjXPijQraaWOfUEQwuUkYo21GBwQWxgY788Vs1y2iWdte634pjEUTaZPKltNAJS6SzeXmZyuMLuEiKQDyUJPJoA6kUVydhd3fhlrzT7+01W806ImWxuo0a6YREZMT4G/chzjOcqV5JBFbWm6/ompK5sNVs7jy4xLIEmUlEP8TDqB16+lAGlRXI3XibU76Ke+8MWEV7p1rC0rTzh1F4VYgxwYHzcKx38qSVAyCSOosbmG8soLu3bfDPGskbY6qwyD+RoATUJJorGeW2j8ydImaNMZ3MBwPzrM8D28Nv4S0zyJTMstus7SlNpleT52cjsSzE4962T2rD8AJs8H6aRGsSSRebHGpyERyWRfwUgfhQBu0UUUAFFFFABRRRQAUUUUAFFFFABRRRQAUUUUAFFFFABRRRQAUUUUAFFFFABRRRQAUUUUAFFFFABRRRQAUUUUAFFFFABRRRQAUUUUAFFFFABRRRQAUUUUAFFFFAGBK80HxAiRAjx3mmHzOxi8mTg++7ziMY/ho0+T7Z441KRGBisLSK1OAOZXJkYE57L5Xb+I1Pq2gpe6kNSt9RvtPvPJEDS2zJ80YLEKQ6svBYnOM5xVrQ9KtNHsja2gkIZ2kkklcvJK7HLOzHkk/4AcAUAXqKKKACiiigAooooAKKKKACiiigAooooAKKKKACiiigAooooAKKKKACiiigAooooAKKKKACiiigAooooAKKKKACiiigAooooAKKKKACiiigAooooAKKKKACiiigAooooAKKKKACiiigAooooAKKKKACiiigAooooAKKKKACiiigAooooAKKKKACiiigAooooAKKKKACiiigAooooAKKKKAK+oWNlqFv9nv7O3u4dwby54w65HQ4PGa51PDmoaNb2jaBql9O1syo1re3WYZoRxt+4dhUdCoGcAHOc11VFAHPwQeL5pWuZtR0uyBYhbRbVrhVTnBMm5CW6HgADpg9aSObxmqN5lhoczI2AVupY/OXcecbG2HbjjLc55roaKAOdTxVBbSww69Y3OhvKSiyXRQwFwu7aJVJXkZxuwTtPFaWka5pGrs66ZqVtdtGqu6xuCQrZ2tj0ODg9DirzorjDKGHoRmszXNBstWaGd2ltb62Oba9tyFmh9QCQQVOeVIKnuKANWqOuGdNMnuLSEz3UEbSwRg43uoJC59+n41h3ep614dlgbWZF1TT5FZPPtLBxOkirlQyKzbt2CMgDnA70aZoeoalayahq+paxYXl20jG2gvcLbxMcJEABtDBQMsOdxbDEYoASHWvFF1o6X+n6Pp19HdW4ktXgvSuCyEqXV1HAO3ODnk8cVs+HdNk0vTRbTXT3c7yPNPMyhd8jsWYgDgDJwB6AdetW9Ps7bT7GCxs4hFbwRiOJB/CoGAOanoAKytd8PaTrcsMmpWzTGEFQBIyh0LKxRwCA6EopKtkcVq0UAIqKqhVUBQMAAcAVxuu6HZeG9ITVtLa/j/s2WKZlN5LIot1IWRArFhtEZbCgcEDp1rs6DyMHpQBzWq+LtNFpIuiXFvq2oswhtreCQMryk4G5hwFGcsc8AHvWn4Z0z+x9DtNNMqzGBMM6xhFJJJO1R91cngdhgVoIiqu1QFHoBin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B/9k=">
            <a:extLst>
              <a:ext uri="{FF2B5EF4-FFF2-40B4-BE49-F238E27FC236}">
                <a16:creationId xmlns:a16="http://schemas.microsoft.com/office/drawing/2014/main" id="{82FB1623-63F7-45DF-AB20-2103C0630B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" name="Zástupný symbol pro obsah 4">
            <a:extLst>
              <a:ext uri="{FF2B5EF4-FFF2-40B4-BE49-F238E27FC236}">
                <a16:creationId xmlns:a16="http://schemas.microsoft.com/office/drawing/2014/main" id="{ADDD3228-5C5E-49A4-975A-2D1439E6C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935" y="685106"/>
            <a:ext cx="10066066" cy="5792588"/>
          </a:xfrm>
          <a:prstGeom prst="rect">
            <a:avLst/>
          </a:prstGeom>
        </p:spPr>
      </p:pic>
      <p:sp>
        <p:nvSpPr>
          <p:cNvPr id="9" name="Pravoúhlý trojúhelník 8">
            <a:extLst>
              <a:ext uri="{FF2B5EF4-FFF2-40B4-BE49-F238E27FC236}">
                <a16:creationId xmlns:a16="http://schemas.microsoft.com/office/drawing/2014/main" id="{187C810B-1E6C-4A97-9270-FE7F88834DEB}"/>
              </a:ext>
            </a:extLst>
          </p:cNvPr>
          <p:cNvSpPr>
            <a:spLocks noChangeAspect="1"/>
          </p:cNvSpPr>
          <p:nvPr/>
        </p:nvSpPr>
        <p:spPr>
          <a:xfrm flipH="1">
            <a:off x="0" y="0"/>
            <a:ext cx="460664" cy="460664"/>
          </a:xfrm>
          <a:prstGeom prst="rtTriangle">
            <a:avLst/>
          </a:prstGeom>
          <a:solidFill>
            <a:srgbClr val="00C9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496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7">
            <a:extLst>
              <a:ext uri="{FF2B5EF4-FFF2-40B4-BE49-F238E27FC236}">
                <a16:creationId xmlns:a16="http://schemas.microsoft.com/office/drawing/2014/main" id="{C731075F-185A-46BA-9E33-6C9970A4D60E}"/>
              </a:ext>
            </a:extLst>
          </p:cNvPr>
          <p:cNvSpPr txBox="1">
            <a:spLocks/>
          </p:cNvSpPr>
          <p:nvPr/>
        </p:nvSpPr>
        <p:spPr>
          <a:xfrm>
            <a:off x="549867" y="-511215"/>
            <a:ext cx="10044607" cy="102243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/>
              <a:t>Výzva č. 2 Výběr nástrojů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863E291-6493-4490-AF6C-832EBB7CA195}"/>
              </a:ext>
            </a:extLst>
          </p:cNvPr>
          <p:cNvSpPr/>
          <p:nvPr/>
        </p:nvSpPr>
        <p:spPr>
          <a:xfrm>
            <a:off x="2705100" y="511215"/>
            <a:ext cx="831483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podpory </a:t>
            </a:r>
            <a:r>
              <a:rPr lang="cs-CZ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A </a:t>
            </a:r>
            <a:r>
              <a:rPr lang="cs-CZ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zajištění následující personální podpory: 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 Asistent pedagoga pro žáky se sociálním znevýhodněním, </a:t>
            </a:r>
          </a:p>
          <a:p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Školní speciální pedagog, </a:t>
            </a:r>
          </a:p>
          <a:p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 Školní sociální pedagog, 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A4 Kariérový poradce, 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 Školní psycholog, 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Koordinátor inkluze, 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 Adaptační koordinátor, 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A8 Pracovník volnočasových aktivit, </a:t>
            </a:r>
          </a:p>
          <a:p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A9 Koordinátor mentorského programu pro žáky, 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A10 Tandemový učitel, 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A11 Financování již existující personální podpory žáků se sociálním znevýhodněním na škole </a:t>
            </a:r>
          </a:p>
          <a:p>
            <a:endParaRPr lang="cs-CZ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Cílem podpory </a:t>
            </a:r>
            <a:r>
              <a:rPr lang="cs-CZ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B </a:t>
            </a:r>
            <a:r>
              <a:rPr lang="cs-CZ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zajištění přímé podpory žáků v následujících aktivitách: </a:t>
            </a:r>
          </a:p>
          <a:p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 Pedagogická intervence – doučování, 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 Doučování v době školních prázdnin, </a:t>
            </a:r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B3 Pedagogická intervence se zaměřením na podporu rané adaptace žáků,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B4 Psychosociální intervence, podpora duševního zdraví dětí a žáků, preventivní práce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B5 Case-management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B6 Vzdělávací akce pro žáky se zaměřením na zvyšování jejich studijní motivace; adaptační, socializační aktivita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B7 Zážitkový vzdělávací program pro žáky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B8 Snídaňové kluby pro žáky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B9 Školní akce zaměřená na posílení spolupráce s rodiči sociálně znevýhodněných žáků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B10 Hrazení dalších nákladů spojených se vzděláváním žáka se sociálním znevýhodněním </a:t>
            </a:r>
          </a:p>
          <a:p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C. Cílem podpory </a:t>
            </a:r>
            <a:r>
              <a:rPr lang="cs-CZ" sz="1200" b="1" dirty="0">
                <a:latin typeface="Arial" panose="020B0604020202020204" pitchFamily="34" charset="0"/>
                <a:cs typeface="Arial" panose="020B0604020202020204" pitchFamily="34" charset="0"/>
              </a:rPr>
              <a:t>oblasti C 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je zajištění podpory dalšího vzdělávání a rozvoje kompetencí pedagogických pracovníků: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C1 DVPP se zaměřením na společné vzdělávání a inovativní metody a postupy ve vzdělávání (online či prezenční forma)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C2 Mentorská podpora pedagogických pracovníků (online či prezenční forma)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C3 Koučovací podpora vedoucích pedagogických pracovníků (online či prezenční forma)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C4 Stáže, vzájemná kolegiální podpora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C5 Supervize pro pedagogické pracovníky </a:t>
            </a:r>
          </a:p>
          <a:p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C6 Facilitace společných jednání </a:t>
            </a: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C7 Mediace konfliktních situací 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ravoúhlý trojúhelník 5">
            <a:extLst>
              <a:ext uri="{FF2B5EF4-FFF2-40B4-BE49-F238E27FC236}">
                <a16:creationId xmlns:a16="http://schemas.microsoft.com/office/drawing/2014/main" id="{7783D46C-70AA-4878-920E-2425073AA85B}"/>
              </a:ext>
            </a:extLst>
          </p:cNvPr>
          <p:cNvSpPr>
            <a:spLocks noChangeAspect="1"/>
          </p:cNvSpPr>
          <p:nvPr/>
        </p:nvSpPr>
        <p:spPr>
          <a:xfrm flipH="1">
            <a:off x="0" y="0"/>
            <a:ext cx="460664" cy="460664"/>
          </a:xfrm>
          <a:prstGeom prst="rtTriangle">
            <a:avLst/>
          </a:prstGeom>
          <a:solidFill>
            <a:srgbClr val="57B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197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úhlý trojúhelník 2">
            <a:extLst>
              <a:ext uri="{FF2B5EF4-FFF2-40B4-BE49-F238E27FC236}">
                <a16:creationId xmlns:a16="http://schemas.microsoft.com/office/drawing/2014/main" id="{F30FE36A-134C-49E6-B0E2-853A6F7A8E85}"/>
              </a:ext>
            </a:extLst>
          </p:cNvPr>
          <p:cNvSpPr>
            <a:spLocks noChangeAspect="1"/>
          </p:cNvSpPr>
          <p:nvPr/>
        </p:nvSpPr>
        <p:spPr>
          <a:xfrm flipH="1">
            <a:off x="0" y="0"/>
            <a:ext cx="460664" cy="460664"/>
          </a:xfrm>
          <a:prstGeom prst="rtTriangle">
            <a:avLst/>
          </a:prstGeom>
          <a:solidFill>
            <a:srgbClr val="57B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7">
            <a:extLst>
              <a:ext uri="{FF2B5EF4-FFF2-40B4-BE49-F238E27FC236}">
                <a16:creationId xmlns:a16="http://schemas.microsoft.com/office/drawing/2014/main" id="{4D79FC12-E0C4-4402-9C2F-BCC57EBB7A24}"/>
              </a:ext>
            </a:extLst>
          </p:cNvPr>
          <p:cNvSpPr txBox="1">
            <a:spLocks/>
          </p:cNvSpPr>
          <p:nvPr/>
        </p:nvSpPr>
        <p:spPr>
          <a:xfrm>
            <a:off x="549867" y="-511215"/>
            <a:ext cx="10044607" cy="102243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/>
              <a:t>Výzva č. 3 Strategie škol</a:t>
            </a:r>
          </a:p>
        </p:txBody>
      </p:sp>
      <p:sp>
        <p:nvSpPr>
          <p:cNvPr id="6" name="Zástupný symbol pro text 8">
            <a:extLst>
              <a:ext uri="{FF2B5EF4-FFF2-40B4-BE49-F238E27FC236}">
                <a16:creationId xmlns:a16="http://schemas.microsoft.com/office/drawing/2014/main" id="{BE8321BD-C425-4984-B6FA-4BD8A6C17A5D}"/>
              </a:ext>
            </a:extLst>
          </p:cNvPr>
          <p:cNvSpPr txBox="1">
            <a:spLocks/>
          </p:cNvSpPr>
          <p:nvPr/>
        </p:nvSpPr>
        <p:spPr>
          <a:xfrm>
            <a:off x="1587797" y="1402854"/>
            <a:ext cx="4922982" cy="4259680"/>
          </a:xfrm>
          <a:prstGeom prst="rect">
            <a:avLst/>
          </a:prstGeom>
        </p:spPr>
        <p:txBody>
          <a:bodyPr/>
          <a:lstStyle>
            <a:lvl1pPr marL="228600" indent="-228600" algn="l" defTabSz="194400" rtl="0" eaLnBrk="1" latinLnBrk="0" hangingPunct="1">
              <a:lnSpc>
                <a:spcPct val="90000"/>
              </a:lnSpc>
              <a:spcBef>
                <a:spcPts val="1000"/>
              </a:spcBef>
              <a:buSzPct val="110000"/>
              <a:buFont typeface="Wingdings" panose="05000000000000000000" pitchFamily="2" charset="2"/>
              <a:buChar char="§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22860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Char char="§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0000" indent="-22860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Char char="§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22860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Char char="§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30000" indent="-22860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Char char="§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buFont typeface="Arial" panose="020B0604020202020204" pitchFamily="34" charset="0"/>
              <a:buChar char="?"/>
            </a:pPr>
            <a:r>
              <a:rPr lang="cs-CZ" sz="1800" dirty="0"/>
              <a:t>Stávající anebo noví kolegové </a:t>
            </a:r>
          </a:p>
          <a:p>
            <a:pPr fontAlgn="base">
              <a:lnSpc>
                <a:spcPct val="100000"/>
              </a:lnSpc>
              <a:buFont typeface="Arial" panose="020B0604020202020204" pitchFamily="34" charset="0"/>
              <a:buChar char="?"/>
            </a:pPr>
            <a:r>
              <a:rPr lang="cs-CZ" sz="1800" dirty="0"/>
              <a:t>Výběrová nebo plošná podpora žáků</a:t>
            </a:r>
          </a:p>
          <a:p>
            <a:pPr fontAlgn="base">
              <a:lnSpc>
                <a:spcPct val="100000"/>
              </a:lnSpc>
              <a:buFont typeface="Arial" panose="020B0604020202020204" pitchFamily="34" charset="0"/>
              <a:buChar char="?"/>
            </a:pPr>
            <a:r>
              <a:rPr lang="cs-CZ" sz="1800" dirty="0"/>
              <a:t>Rozšiřovat anebo zavádět aktivity</a:t>
            </a:r>
          </a:p>
          <a:p>
            <a:pPr fontAlgn="base">
              <a:lnSpc>
                <a:spcPct val="100000"/>
              </a:lnSpc>
              <a:buFont typeface="Arial" panose="020B0604020202020204" pitchFamily="34" charset="0"/>
              <a:buChar char="?"/>
            </a:pPr>
            <a:r>
              <a:rPr lang="cs-CZ" sz="1800" dirty="0"/>
              <a:t>...</a:t>
            </a:r>
          </a:p>
          <a:p>
            <a:pPr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268339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D5905B5-9747-4619-838D-AB5F940E7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4017" y="182141"/>
            <a:ext cx="6967946" cy="1022430"/>
          </a:xfrm>
        </p:spPr>
        <p:txBody>
          <a:bodyPr/>
          <a:lstStyle/>
          <a:p>
            <a:r>
              <a:rPr lang="cs-CZ" dirty="0"/>
              <a:t>Aktuálně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5C83E26-FB1F-4474-9ED9-549C36F65ABA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2374017" y="1718036"/>
            <a:ext cx="7957760" cy="425968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218 podaných projektů (z 264)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1900 konzultací od 07/2022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35 vzdělávacích akcí v 10-11/2022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Evaluace ve spolupráci s MU a UK (SYRI)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Vstup ČŠI do hodnocení škol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Identifikace žáka se sociálním znevýhodněním – pilot posuzovacího schématu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Meziresortní a mezioborová spolupráce (MPSV..)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Příprava výzvy Jaro 2023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12FE37B1-EFC8-4190-8D04-673D24BCF195}"/>
              </a:ext>
            </a:extLst>
          </p:cNvPr>
          <p:cNvGrpSpPr>
            <a:grpSpLocks noChangeAspect="1"/>
          </p:cNvGrpSpPr>
          <p:nvPr/>
        </p:nvGrpSpPr>
        <p:grpSpPr>
          <a:xfrm>
            <a:off x="1034077" y="1226056"/>
            <a:ext cx="422439" cy="246880"/>
            <a:chOff x="2667000" y="785813"/>
            <a:chExt cx="244475" cy="142875"/>
          </a:xfrm>
          <a:solidFill>
            <a:srgbClr val="8397B0"/>
          </a:solidFill>
        </p:grpSpPr>
        <p:sp>
          <p:nvSpPr>
            <p:cNvPr id="8" name="Freeform 96">
              <a:extLst>
                <a:ext uri="{FF2B5EF4-FFF2-40B4-BE49-F238E27FC236}">
                  <a16:creationId xmlns:a16="http://schemas.microsoft.com/office/drawing/2014/main" id="{44CCC0B5-D7F2-41AE-9EA3-C5927CD7A6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47963" y="815975"/>
              <a:ext cx="82550" cy="82550"/>
            </a:xfrm>
            <a:custGeom>
              <a:avLst/>
              <a:gdLst>
                <a:gd name="T0" fmla="*/ 204 w 206"/>
                <a:gd name="T1" fmla="*/ 124 h 206"/>
                <a:gd name="T2" fmla="*/ 194 w 206"/>
                <a:gd name="T3" fmla="*/ 152 h 206"/>
                <a:gd name="T4" fmla="*/ 176 w 206"/>
                <a:gd name="T5" fmla="*/ 175 h 206"/>
                <a:gd name="T6" fmla="*/ 168 w 206"/>
                <a:gd name="T7" fmla="*/ 146 h 206"/>
                <a:gd name="T8" fmla="*/ 177 w 206"/>
                <a:gd name="T9" fmla="*/ 126 h 206"/>
                <a:gd name="T10" fmla="*/ 181 w 206"/>
                <a:gd name="T11" fmla="*/ 103 h 206"/>
                <a:gd name="T12" fmla="*/ 176 w 206"/>
                <a:gd name="T13" fmla="*/ 175 h 206"/>
                <a:gd name="T14" fmla="*/ 162 w 206"/>
                <a:gd name="T15" fmla="*/ 179 h 206"/>
                <a:gd name="T16" fmla="*/ 155 w 206"/>
                <a:gd name="T17" fmla="*/ 167 h 206"/>
                <a:gd name="T18" fmla="*/ 168 w 206"/>
                <a:gd name="T19" fmla="*/ 167 h 206"/>
                <a:gd name="T20" fmla="*/ 161 w 206"/>
                <a:gd name="T21" fmla="*/ 188 h 206"/>
                <a:gd name="T22" fmla="*/ 134 w 206"/>
                <a:gd name="T23" fmla="*/ 201 h 206"/>
                <a:gd name="T24" fmla="*/ 104 w 206"/>
                <a:gd name="T25" fmla="*/ 206 h 206"/>
                <a:gd name="T26" fmla="*/ 119 w 206"/>
                <a:gd name="T27" fmla="*/ 179 h 206"/>
                <a:gd name="T28" fmla="*/ 141 w 206"/>
                <a:gd name="T29" fmla="*/ 171 h 206"/>
                <a:gd name="T30" fmla="*/ 158 w 206"/>
                <a:gd name="T31" fmla="*/ 158 h 206"/>
                <a:gd name="T32" fmla="*/ 93 w 206"/>
                <a:gd name="T33" fmla="*/ 206 h 206"/>
                <a:gd name="T34" fmla="*/ 64 w 206"/>
                <a:gd name="T35" fmla="*/ 198 h 206"/>
                <a:gd name="T36" fmla="*/ 38 w 206"/>
                <a:gd name="T37" fmla="*/ 183 h 206"/>
                <a:gd name="T38" fmla="*/ 54 w 206"/>
                <a:gd name="T39" fmla="*/ 162 h 206"/>
                <a:gd name="T40" fmla="*/ 74 w 206"/>
                <a:gd name="T41" fmla="*/ 174 h 206"/>
                <a:gd name="T42" fmla="*/ 95 w 206"/>
                <a:gd name="T43" fmla="*/ 180 h 206"/>
                <a:gd name="T44" fmla="*/ 30 w 206"/>
                <a:gd name="T45" fmla="*/ 175 h 206"/>
                <a:gd name="T46" fmla="*/ 13 w 206"/>
                <a:gd name="T47" fmla="*/ 152 h 206"/>
                <a:gd name="T48" fmla="*/ 2 w 206"/>
                <a:gd name="T49" fmla="*/ 124 h 206"/>
                <a:gd name="T50" fmla="*/ 26 w 206"/>
                <a:gd name="T51" fmla="*/ 103 h 206"/>
                <a:gd name="T52" fmla="*/ 30 w 206"/>
                <a:gd name="T53" fmla="*/ 126 h 206"/>
                <a:gd name="T54" fmla="*/ 39 w 206"/>
                <a:gd name="T55" fmla="*/ 146 h 206"/>
                <a:gd name="T56" fmla="*/ 30 w 206"/>
                <a:gd name="T57" fmla="*/ 175 h 206"/>
                <a:gd name="T58" fmla="*/ 2 w 206"/>
                <a:gd name="T59" fmla="*/ 82 h 206"/>
                <a:gd name="T60" fmla="*/ 13 w 206"/>
                <a:gd name="T61" fmla="*/ 54 h 206"/>
                <a:gd name="T62" fmla="*/ 30 w 206"/>
                <a:gd name="T63" fmla="*/ 31 h 206"/>
                <a:gd name="T64" fmla="*/ 39 w 206"/>
                <a:gd name="T65" fmla="*/ 60 h 206"/>
                <a:gd name="T66" fmla="*/ 30 w 206"/>
                <a:gd name="T67" fmla="*/ 80 h 206"/>
                <a:gd name="T68" fmla="*/ 26 w 206"/>
                <a:gd name="T69" fmla="*/ 103 h 206"/>
                <a:gd name="T70" fmla="*/ 30 w 206"/>
                <a:gd name="T71" fmla="*/ 31 h 206"/>
                <a:gd name="T72" fmla="*/ 44 w 206"/>
                <a:gd name="T73" fmla="*/ 27 h 206"/>
                <a:gd name="T74" fmla="*/ 53 w 206"/>
                <a:gd name="T75" fmla="*/ 39 h 206"/>
                <a:gd name="T76" fmla="*/ 40 w 206"/>
                <a:gd name="T77" fmla="*/ 39 h 206"/>
                <a:gd name="T78" fmla="*/ 47 w 206"/>
                <a:gd name="T79" fmla="*/ 18 h 206"/>
                <a:gd name="T80" fmla="*/ 73 w 206"/>
                <a:gd name="T81" fmla="*/ 5 h 206"/>
                <a:gd name="T82" fmla="*/ 104 w 206"/>
                <a:gd name="T83" fmla="*/ 0 h 206"/>
                <a:gd name="T84" fmla="*/ 88 w 206"/>
                <a:gd name="T85" fmla="*/ 27 h 206"/>
                <a:gd name="T86" fmla="*/ 67 w 206"/>
                <a:gd name="T87" fmla="*/ 35 h 206"/>
                <a:gd name="T88" fmla="*/ 49 w 206"/>
                <a:gd name="T89" fmla="*/ 48 h 206"/>
                <a:gd name="T90" fmla="*/ 114 w 206"/>
                <a:gd name="T91" fmla="*/ 0 h 206"/>
                <a:gd name="T92" fmla="*/ 144 w 206"/>
                <a:gd name="T93" fmla="*/ 8 h 206"/>
                <a:gd name="T94" fmla="*/ 169 w 206"/>
                <a:gd name="T95" fmla="*/ 24 h 206"/>
                <a:gd name="T96" fmla="*/ 152 w 206"/>
                <a:gd name="T97" fmla="*/ 44 h 206"/>
                <a:gd name="T98" fmla="*/ 134 w 206"/>
                <a:gd name="T99" fmla="*/ 32 h 206"/>
                <a:gd name="T100" fmla="*/ 111 w 206"/>
                <a:gd name="T101" fmla="*/ 26 h 206"/>
                <a:gd name="T102" fmla="*/ 176 w 206"/>
                <a:gd name="T103" fmla="*/ 31 h 206"/>
                <a:gd name="T104" fmla="*/ 194 w 206"/>
                <a:gd name="T105" fmla="*/ 54 h 206"/>
                <a:gd name="T106" fmla="*/ 204 w 206"/>
                <a:gd name="T107" fmla="*/ 82 h 206"/>
                <a:gd name="T108" fmla="*/ 181 w 206"/>
                <a:gd name="T109" fmla="*/ 103 h 206"/>
                <a:gd name="T110" fmla="*/ 177 w 206"/>
                <a:gd name="T111" fmla="*/ 80 h 206"/>
                <a:gd name="T112" fmla="*/ 168 w 206"/>
                <a:gd name="T113" fmla="*/ 60 h 206"/>
                <a:gd name="T114" fmla="*/ 176 w 206"/>
                <a:gd name="T115" fmla="*/ 3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06" h="206">
                  <a:moveTo>
                    <a:pt x="206" y="103"/>
                  </a:moveTo>
                  <a:lnTo>
                    <a:pt x="205" y="114"/>
                  </a:lnTo>
                  <a:lnTo>
                    <a:pt x="204" y="124"/>
                  </a:lnTo>
                  <a:lnTo>
                    <a:pt x="202" y="133"/>
                  </a:lnTo>
                  <a:lnTo>
                    <a:pt x="198" y="143"/>
                  </a:lnTo>
                  <a:lnTo>
                    <a:pt x="194" y="152"/>
                  </a:lnTo>
                  <a:lnTo>
                    <a:pt x="189" y="160"/>
                  </a:lnTo>
                  <a:lnTo>
                    <a:pt x="183" y="169"/>
                  </a:lnTo>
                  <a:lnTo>
                    <a:pt x="176" y="175"/>
                  </a:lnTo>
                  <a:lnTo>
                    <a:pt x="158" y="158"/>
                  </a:lnTo>
                  <a:lnTo>
                    <a:pt x="163" y="152"/>
                  </a:lnTo>
                  <a:lnTo>
                    <a:pt x="168" y="146"/>
                  </a:lnTo>
                  <a:lnTo>
                    <a:pt x="172" y="140"/>
                  </a:lnTo>
                  <a:lnTo>
                    <a:pt x="175" y="133"/>
                  </a:lnTo>
                  <a:lnTo>
                    <a:pt x="177" y="126"/>
                  </a:lnTo>
                  <a:lnTo>
                    <a:pt x="179" y="118"/>
                  </a:lnTo>
                  <a:lnTo>
                    <a:pt x="181" y="111"/>
                  </a:lnTo>
                  <a:lnTo>
                    <a:pt x="181" y="103"/>
                  </a:lnTo>
                  <a:lnTo>
                    <a:pt x="206" y="103"/>
                  </a:lnTo>
                  <a:close/>
                  <a:moveTo>
                    <a:pt x="168" y="167"/>
                  </a:moveTo>
                  <a:lnTo>
                    <a:pt x="176" y="175"/>
                  </a:lnTo>
                  <a:lnTo>
                    <a:pt x="172" y="179"/>
                  </a:lnTo>
                  <a:lnTo>
                    <a:pt x="168" y="180"/>
                  </a:lnTo>
                  <a:lnTo>
                    <a:pt x="162" y="179"/>
                  </a:lnTo>
                  <a:lnTo>
                    <a:pt x="158" y="175"/>
                  </a:lnTo>
                  <a:lnTo>
                    <a:pt x="156" y="171"/>
                  </a:lnTo>
                  <a:lnTo>
                    <a:pt x="155" y="167"/>
                  </a:lnTo>
                  <a:lnTo>
                    <a:pt x="156" y="162"/>
                  </a:lnTo>
                  <a:lnTo>
                    <a:pt x="158" y="158"/>
                  </a:lnTo>
                  <a:lnTo>
                    <a:pt x="168" y="167"/>
                  </a:lnTo>
                  <a:close/>
                  <a:moveTo>
                    <a:pt x="176" y="175"/>
                  </a:moveTo>
                  <a:lnTo>
                    <a:pt x="169" y="182"/>
                  </a:lnTo>
                  <a:lnTo>
                    <a:pt x="161" y="188"/>
                  </a:lnTo>
                  <a:lnTo>
                    <a:pt x="152" y="194"/>
                  </a:lnTo>
                  <a:lnTo>
                    <a:pt x="144" y="198"/>
                  </a:lnTo>
                  <a:lnTo>
                    <a:pt x="134" y="201"/>
                  </a:lnTo>
                  <a:lnTo>
                    <a:pt x="124" y="203"/>
                  </a:lnTo>
                  <a:lnTo>
                    <a:pt x="114" y="206"/>
                  </a:lnTo>
                  <a:lnTo>
                    <a:pt x="104" y="206"/>
                  </a:lnTo>
                  <a:lnTo>
                    <a:pt x="104" y="180"/>
                  </a:lnTo>
                  <a:lnTo>
                    <a:pt x="111" y="180"/>
                  </a:lnTo>
                  <a:lnTo>
                    <a:pt x="119" y="179"/>
                  </a:lnTo>
                  <a:lnTo>
                    <a:pt x="127" y="176"/>
                  </a:lnTo>
                  <a:lnTo>
                    <a:pt x="134" y="174"/>
                  </a:lnTo>
                  <a:lnTo>
                    <a:pt x="141" y="171"/>
                  </a:lnTo>
                  <a:lnTo>
                    <a:pt x="147" y="167"/>
                  </a:lnTo>
                  <a:lnTo>
                    <a:pt x="152" y="162"/>
                  </a:lnTo>
                  <a:lnTo>
                    <a:pt x="158" y="158"/>
                  </a:lnTo>
                  <a:lnTo>
                    <a:pt x="176" y="175"/>
                  </a:lnTo>
                  <a:close/>
                  <a:moveTo>
                    <a:pt x="104" y="206"/>
                  </a:moveTo>
                  <a:lnTo>
                    <a:pt x="93" y="206"/>
                  </a:lnTo>
                  <a:lnTo>
                    <a:pt x="83" y="203"/>
                  </a:lnTo>
                  <a:lnTo>
                    <a:pt x="73" y="201"/>
                  </a:lnTo>
                  <a:lnTo>
                    <a:pt x="64" y="198"/>
                  </a:lnTo>
                  <a:lnTo>
                    <a:pt x="54" y="194"/>
                  </a:lnTo>
                  <a:lnTo>
                    <a:pt x="46" y="188"/>
                  </a:lnTo>
                  <a:lnTo>
                    <a:pt x="38" y="183"/>
                  </a:lnTo>
                  <a:lnTo>
                    <a:pt x="30" y="175"/>
                  </a:lnTo>
                  <a:lnTo>
                    <a:pt x="49" y="158"/>
                  </a:lnTo>
                  <a:lnTo>
                    <a:pt x="54" y="162"/>
                  </a:lnTo>
                  <a:lnTo>
                    <a:pt x="61" y="167"/>
                  </a:lnTo>
                  <a:lnTo>
                    <a:pt x="67" y="171"/>
                  </a:lnTo>
                  <a:lnTo>
                    <a:pt x="74" y="174"/>
                  </a:lnTo>
                  <a:lnTo>
                    <a:pt x="80" y="176"/>
                  </a:lnTo>
                  <a:lnTo>
                    <a:pt x="88" y="179"/>
                  </a:lnTo>
                  <a:lnTo>
                    <a:pt x="95" y="180"/>
                  </a:lnTo>
                  <a:lnTo>
                    <a:pt x="104" y="180"/>
                  </a:lnTo>
                  <a:lnTo>
                    <a:pt x="104" y="206"/>
                  </a:lnTo>
                  <a:close/>
                  <a:moveTo>
                    <a:pt x="30" y="175"/>
                  </a:moveTo>
                  <a:lnTo>
                    <a:pt x="24" y="169"/>
                  </a:lnTo>
                  <a:lnTo>
                    <a:pt x="19" y="160"/>
                  </a:lnTo>
                  <a:lnTo>
                    <a:pt x="13" y="152"/>
                  </a:lnTo>
                  <a:lnTo>
                    <a:pt x="9" y="143"/>
                  </a:lnTo>
                  <a:lnTo>
                    <a:pt x="6" y="133"/>
                  </a:lnTo>
                  <a:lnTo>
                    <a:pt x="2" y="124"/>
                  </a:lnTo>
                  <a:lnTo>
                    <a:pt x="1" y="114"/>
                  </a:lnTo>
                  <a:lnTo>
                    <a:pt x="0" y="103"/>
                  </a:lnTo>
                  <a:lnTo>
                    <a:pt x="26" y="103"/>
                  </a:lnTo>
                  <a:lnTo>
                    <a:pt x="27" y="111"/>
                  </a:lnTo>
                  <a:lnTo>
                    <a:pt x="28" y="118"/>
                  </a:lnTo>
                  <a:lnTo>
                    <a:pt x="30" y="126"/>
                  </a:lnTo>
                  <a:lnTo>
                    <a:pt x="33" y="133"/>
                  </a:lnTo>
                  <a:lnTo>
                    <a:pt x="36" y="140"/>
                  </a:lnTo>
                  <a:lnTo>
                    <a:pt x="39" y="146"/>
                  </a:lnTo>
                  <a:lnTo>
                    <a:pt x="44" y="152"/>
                  </a:lnTo>
                  <a:lnTo>
                    <a:pt x="49" y="158"/>
                  </a:lnTo>
                  <a:lnTo>
                    <a:pt x="30" y="175"/>
                  </a:lnTo>
                  <a:close/>
                  <a:moveTo>
                    <a:pt x="0" y="103"/>
                  </a:moveTo>
                  <a:lnTo>
                    <a:pt x="1" y="92"/>
                  </a:lnTo>
                  <a:lnTo>
                    <a:pt x="2" y="82"/>
                  </a:lnTo>
                  <a:lnTo>
                    <a:pt x="6" y="73"/>
                  </a:lnTo>
                  <a:lnTo>
                    <a:pt x="9" y="63"/>
                  </a:lnTo>
                  <a:lnTo>
                    <a:pt x="13" y="54"/>
                  </a:lnTo>
                  <a:lnTo>
                    <a:pt x="19" y="46"/>
                  </a:lnTo>
                  <a:lnTo>
                    <a:pt x="24" y="37"/>
                  </a:lnTo>
                  <a:lnTo>
                    <a:pt x="30" y="31"/>
                  </a:lnTo>
                  <a:lnTo>
                    <a:pt x="49" y="48"/>
                  </a:lnTo>
                  <a:lnTo>
                    <a:pt x="44" y="54"/>
                  </a:lnTo>
                  <a:lnTo>
                    <a:pt x="39" y="60"/>
                  </a:lnTo>
                  <a:lnTo>
                    <a:pt x="36" y="66"/>
                  </a:lnTo>
                  <a:lnTo>
                    <a:pt x="33" y="73"/>
                  </a:lnTo>
                  <a:lnTo>
                    <a:pt x="30" y="80"/>
                  </a:lnTo>
                  <a:lnTo>
                    <a:pt x="28" y="88"/>
                  </a:lnTo>
                  <a:lnTo>
                    <a:pt x="27" y="95"/>
                  </a:lnTo>
                  <a:lnTo>
                    <a:pt x="26" y="103"/>
                  </a:lnTo>
                  <a:lnTo>
                    <a:pt x="0" y="103"/>
                  </a:lnTo>
                  <a:close/>
                  <a:moveTo>
                    <a:pt x="40" y="39"/>
                  </a:moveTo>
                  <a:lnTo>
                    <a:pt x="30" y="31"/>
                  </a:lnTo>
                  <a:lnTo>
                    <a:pt x="35" y="27"/>
                  </a:lnTo>
                  <a:lnTo>
                    <a:pt x="40" y="26"/>
                  </a:lnTo>
                  <a:lnTo>
                    <a:pt x="44" y="27"/>
                  </a:lnTo>
                  <a:lnTo>
                    <a:pt x="49" y="31"/>
                  </a:lnTo>
                  <a:lnTo>
                    <a:pt x="52" y="35"/>
                  </a:lnTo>
                  <a:lnTo>
                    <a:pt x="53" y="39"/>
                  </a:lnTo>
                  <a:lnTo>
                    <a:pt x="52" y="45"/>
                  </a:lnTo>
                  <a:lnTo>
                    <a:pt x="49" y="48"/>
                  </a:lnTo>
                  <a:lnTo>
                    <a:pt x="40" y="39"/>
                  </a:lnTo>
                  <a:close/>
                  <a:moveTo>
                    <a:pt x="30" y="31"/>
                  </a:moveTo>
                  <a:lnTo>
                    <a:pt x="38" y="24"/>
                  </a:lnTo>
                  <a:lnTo>
                    <a:pt x="47" y="18"/>
                  </a:lnTo>
                  <a:lnTo>
                    <a:pt x="54" y="12"/>
                  </a:lnTo>
                  <a:lnTo>
                    <a:pt x="64" y="8"/>
                  </a:lnTo>
                  <a:lnTo>
                    <a:pt x="73" y="5"/>
                  </a:lnTo>
                  <a:lnTo>
                    <a:pt x="83" y="3"/>
                  </a:lnTo>
                  <a:lnTo>
                    <a:pt x="93" y="0"/>
                  </a:lnTo>
                  <a:lnTo>
                    <a:pt x="104" y="0"/>
                  </a:lnTo>
                  <a:lnTo>
                    <a:pt x="104" y="26"/>
                  </a:lnTo>
                  <a:lnTo>
                    <a:pt x="95" y="26"/>
                  </a:lnTo>
                  <a:lnTo>
                    <a:pt x="88" y="27"/>
                  </a:lnTo>
                  <a:lnTo>
                    <a:pt x="80" y="30"/>
                  </a:lnTo>
                  <a:lnTo>
                    <a:pt x="74" y="32"/>
                  </a:lnTo>
                  <a:lnTo>
                    <a:pt x="67" y="35"/>
                  </a:lnTo>
                  <a:lnTo>
                    <a:pt x="61" y="39"/>
                  </a:lnTo>
                  <a:lnTo>
                    <a:pt x="54" y="44"/>
                  </a:lnTo>
                  <a:lnTo>
                    <a:pt x="49" y="48"/>
                  </a:lnTo>
                  <a:lnTo>
                    <a:pt x="30" y="31"/>
                  </a:lnTo>
                  <a:close/>
                  <a:moveTo>
                    <a:pt x="104" y="0"/>
                  </a:moveTo>
                  <a:lnTo>
                    <a:pt x="114" y="0"/>
                  </a:lnTo>
                  <a:lnTo>
                    <a:pt x="124" y="3"/>
                  </a:lnTo>
                  <a:lnTo>
                    <a:pt x="134" y="5"/>
                  </a:lnTo>
                  <a:lnTo>
                    <a:pt x="144" y="8"/>
                  </a:lnTo>
                  <a:lnTo>
                    <a:pt x="152" y="12"/>
                  </a:lnTo>
                  <a:lnTo>
                    <a:pt x="161" y="18"/>
                  </a:lnTo>
                  <a:lnTo>
                    <a:pt x="169" y="24"/>
                  </a:lnTo>
                  <a:lnTo>
                    <a:pt x="176" y="31"/>
                  </a:lnTo>
                  <a:lnTo>
                    <a:pt x="158" y="49"/>
                  </a:lnTo>
                  <a:lnTo>
                    <a:pt x="152" y="44"/>
                  </a:lnTo>
                  <a:lnTo>
                    <a:pt x="147" y="39"/>
                  </a:lnTo>
                  <a:lnTo>
                    <a:pt x="141" y="35"/>
                  </a:lnTo>
                  <a:lnTo>
                    <a:pt x="134" y="32"/>
                  </a:lnTo>
                  <a:lnTo>
                    <a:pt x="127" y="30"/>
                  </a:lnTo>
                  <a:lnTo>
                    <a:pt x="119" y="27"/>
                  </a:lnTo>
                  <a:lnTo>
                    <a:pt x="111" y="26"/>
                  </a:lnTo>
                  <a:lnTo>
                    <a:pt x="104" y="26"/>
                  </a:lnTo>
                  <a:lnTo>
                    <a:pt x="104" y="0"/>
                  </a:lnTo>
                  <a:close/>
                  <a:moveTo>
                    <a:pt x="176" y="31"/>
                  </a:moveTo>
                  <a:lnTo>
                    <a:pt x="183" y="37"/>
                  </a:lnTo>
                  <a:lnTo>
                    <a:pt x="189" y="46"/>
                  </a:lnTo>
                  <a:lnTo>
                    <a:pt x="194" y="54"/>
                  </a:lnTo>
                  <a:lnTo>
                    <a:pt x="198" y="63"/>
                  </a:lnTo>
                  <a:lnTo>
                    <a:pt x="202" y="73"/>
                  </a:lnTo>
                  <a:lnTo>
                    <a:pt x="204" y="82"/>
                  </a:lnTo>
                  <a:lnTo>
                    <a:pt x="205" y="92"/>
                  </a:lnTo>
                  <a:lnTo>
                    <a:pt x="206" y="103"/>
                  </a:lnTo>
                  <a:lnTo>
                    <a:pt x="181" y="103"/>
                  </a:lnTo>
                  <a:lnTo>
                    <a:pt x="181" y="95"/>
                  </a:lnTo>
                  <a:lnTo>
                    <a:pt x="179" y="88"/>
                  </a:lnTo>
                  <a:lnTo>
                    <a:pt x="177" y="80"/>
                  </a:lnTo>
                  <a:lnTo>
                    <a:pt x="175" y="73"/>
                  </a:lnTo>
                  <a:lnTo>
                    <a:pt x="172" y="66"/>
                  </a:lnTo>
                  <a:lnTo>
                    <a:pt x="168" y="60"/>
                  </a:lnTo>
                  <a:lnTo>
                    <a:pt x="163" y="54"/>
                  </a:lnTo>
                  <a:lnTo>
                    <a:pt x="158" y="49"/>
                  </a:lnTo>
                  <a:lnTo>
                    <a:pt x="176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Freeform 97">
              <a:extLst>
                <a:ext uri="{FF2B5EF4-FFF2-40B4-BE49-F238E27FC236}">
                  <a16:creationId xmlns:a16="http://schemas.microsoft.com/office/drawing/2014/main" id="{E59D2FCB-4E2D-4679-900B-3B2A7F0481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7000" y="785813"/>
              <a:ext cx="244475" cy="142875"/>
            </a:xfrm>
            <a:custGeom>
              <a:avLst/>
              <a:gdLst>
                <a:gd name="T0" fmla="*/ 525 w 617"/>
                <a:gd name="T1" fmla="*/ 116 h 360"/>
                <a:gd name="T2" fmla="*/ 541 w 617"/>
                <a:gd name="T3" fmla="*/ 97 h 360"/>
                <a:gd name="T4" fmla="*/ 592 w 617"/>
                <a:gd name="T5" fmla="*/ 180 h 360"/>
                <a:gd name="T6" fmla="*/ 406 w 617"/>
                <a:gd name="T7" fmla="*/ 45 h 360"/>
                <a:gd name="T8" fmla="*/ 322 w 617"/>
                <a:gd name="T9" fmla="*/ 26 h 360"/>
                <a:gd name="T10" fmla="*/ 350 w 617"/>
                <a:gd name="T11" fmla="*/ 3 h 360"/>
                <a:gd name="T12" fmla="*/ 415 w 617"/>
                <a:gd name="T13" fmla="*/ 21 h 360"/>
                <a:gd name="T14" fmla="*/ 490 w 617"/>
                <a:gd name="T15" fmla="*/ 90 h 360"/>
                <a:gd name="T16" fmla="*/ 234 w 617"/>
                <a:gd name="T17" fmla="*/ 37 h 360"/>
                <a:gd name="T18" fmla="*/ 156 w 617"/>
                <a:gd name="T19" fmla="*/ 43 h 360"/>
                <a:gd name="T20" fmla="*/ 247 w 617"/>
                <a:gd name="T21" fmla="*/ 7 h 360"/>
                <a:gd name="T22" fmla="*/ 167 w 617"/>
                <a:gd name="T23" fmla="*/ 66 h 360"/>
                <a:gd name="T24" fmla="*/ 60 w 617"/>
                <a:gd name="T25" fmla="*/ 144 h 360"/>
                <a:gd name="T26" fmla="*/ 15 w 617"/>
                <a:gd name="T27" fmla="*/ 153 h 360"/>
                <a:gd name="T28" fmla="*/ 104 w 617"/>
                <a:gd name="T29" fmla="*/ 75 h 360"/>
                <a:gd name="T30" fmla="*/ 26 w 617"/>
                <a:gd name="T31" fmla="*/ 180 h 360"/>
                <a:gd name="T32" fmla="*/ 4 w 617"/>
                <a:gd name="T33" fmla="*/ 177 h 360"/>
                <a:gd name="T34" fmla="*/ 26 w 617"/>
                <a:gd name="T35" fmla="*/ 180 h 360"/>
                <a:gd name="T36" fmla="*/ 26 w 617"/>
                <a:gd name="T37" fmla="*/ 180 h 360"/>
                <a:gd name="T38" fmla="*/ 2 w 617"/>
                <a:gd name="T39" fmla="*/ 171 h 360"/>
                <a:gd name="T40" fmla="*/ 22 w 617"/>
                <a:gd name="T41" fmla="*/ 189 h 360"/>
                <a:gd name="T42" fmla="*/ 1 w 617"/>
                <a:gd name="T43" fmla="*/ 185 h 360"/>
                <a:gd name="T44" fmla="*/ 2 w 617"/>
                <a:gd name="T45" fmla="*/ 189 h 360"/>
                <a:gd name="T46" fmla="*/ 26 w 617"/>
                <a:gd name="T47" fmla="*/ 180 h 360"/>
                <a:gd name="T48" fmla="*/ 16 w 617"/>
                <a:gd name="T49" fmla="*/ 189 h 360"/>
                <a:gd name="T50" fmla="*/ 25 w 617"/>
                <a:gd name="T51" fmla="*/ 198 h 360"/>
                <a:gd name="T52" fmla="*/ 16 w 617"/>
                <a:gd name="T53" fmla="*/ 189 h 360"/>
                <a:gd name="T54" fmla="*/ 77 w 617"/>
                <a:gd name="T55" fmla="*/ 231 h 360"/>
                <a:gd name="T56" fmla="*/ 156 w 617"/>
                <a:gd name="T57" fmla="*/ 317 h 360"/>
                <a:gd name="T58" fmla="*/ 42 w 617"/>
                <a:gd name="T59" fmla="*/ 234 h 360"/>
                <a:gd name="T60" fmla="*/ 167 w 617"/>
                <a:gd name="T61" fmla="*/ 294 h 360"/>
                <a:gd name="T62" fmla="*/ 253 w 617"/>
                <a:gd name="T63" fmla="*/ 328 h 360"/>
                <a:gd name="T64" fmla="*/ 288 w 617"/>
                <a:gd name="T65" fmla="*/ 359 h 360"/>
                <a:gd name="T66" fmla="*/ 190 w 617"/>
                <a:gd name="T67" fmla="*/ 334 h 360"/>
                <a:gd name="T68" fmla="*/ 322 w 617"/>
                <a:gd name="T69" fmla="*/ 334 h 360"/>
                <a:gd name="T70" fmla="*/ 406 w 617"/>
                <a:gd name="T71" fmla="*/ 315 h 360"/>
                <a:gd name="T72" fmla="*/ 504 w 617"/>
                <a:gd name="T73" fmla="*/ 291 h 360"/>
                <a:gd name="T74" fmla="*/ 402 w 617"/>
                <a:gd name="T75" fmla="*/ 344 h 360"/>
                <a:gd name="T76" fmla="*/ 336 w 617"/>
                <a:gd name="T77" fmla="*/ 358 h 360"/>
                <a:gd name="T78" fmla="*/ 509 w 617"/>
                <a:gd name="T79" fmla="*/ 257 h 360"/>
                <a:gd name="T80" fmla="*/ 592 w 617"/>
                <a:gd name="T81" fmla="*/ 180 h 360"/>
                <a:gd name="T82" fmla="*/ 541 w 617"/>
                <a:gd name="T83" fmla="*/ 263 h 360"/>
                <a:gd name="T84" fmla="*/ 592 w 617"/>
                <a:gd name="T85" fmla="*/ 180 h 360"/>
                <a:gd name="T86" fmla="*/ 612 w 617"/>
                <a:gd name="T87" fmla="*/ 183 h 360"/>
                <a:gd name="T88" fmla="*/ 592 w 617"/>
                <a:gd name="T89" fmla="*/ 180 h 360"/>
                <a:gd name="T90" fmla="*/ 592 w 617"/>
                <a:gd name="T91" fmla="*/ 180 h 360"/>
                <a:gd name="T92" fmla="*/ 617 w 617"/>
                <a:gd name="T93" fmla="*/ 184 h 360"/>
                <a:gd name="T94" fmla="*/ 592 w 617"/>
                <a:gd name="T95" fmla="*/ 180 h 360"/>
                <a:gd name="T96" fmla="*/ 592 w 617"/>
                <a:gd name="T97" fmla="*/ 180 h 360"/>
                <a:gd name="T98" fmla="*/ 592 w 617"/>
                <a:gd name="T99" fmla="*/ 180 h 360"/>
                <a:gd name="T100" fmla="*/ 590 w 617"/>
                <a:gd name="T101" fmla="*/ 166 h 360"/>
                <a:gd name="T102" fmla="*/ 611 w 617"/>
                <a:gd name="T103" fmla="*/ 163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17" h="360">
                  <a:moveTo>
                    <a:pt x="592" y="180"/>
                  </a:moveTo>
                  <a:lnTo>
                    <a:pt x="577" y="164"/>
                  </a:lnTo>
                  <a:lnTo>
                    <a:pt x="554" y="142"/>
                  </a:lnTo>
                  <a:lnTo>
                    <a:pt x="540" y="129"/>
                  </a:lnTo>
                  <a:lnTo>
                    <a:pt x="525" y="116"/>
                  </a:lnTo>
                  <a:lnTo>
                    <a:pt x="509" y="103"/>
                  </a:lnTo>
                  <a:lnTo>
                    <a:pt x="490" y="90"/>
                  </a:lnTo>
                  <a:lnTo>
                    <a:pt x="504" y="69"/>
                  </a:lnTo>
                  <a:lnTo>
                    <a:pt x="524" y="83"/>
                  </a:lnTo>
                  <a:lnTo>
                    <a:pt x="541" y="97"/>
                  </a:lnTo>
                  <a:lnTo>
                    <a:pt x="557" y="110"/>
                  </a:lnTo>
                  <a:lnTo>
                    <a:pt x="571" y="123"/>
                  </a:lnTo>
                  <a:lnTo>
                    <a:pt x="595" y="147"/>
                  </a:lnTo>
                  <a:lnTo>
                    <a:pt x="611" y="163"/>
                  </a:lnTo>
                  <a:lnTo>
                    <a:pt x="592" y="180"/>
                  </a:lnTo>
                  <a:close/>
                  <a:moveTo>
                    <a:pt x="490" y="90"/>
                  </a:moveTo>
                  <a:lnTo>
                    <a:pt x="471" y="77"/>
                  </a:lnTo>
                  <a:lnTo>
                    <a:pt x="450" y="66"/>
                  </a:lnTo>
                  <a:lnTo>
                    <a:pt x="429" y="55"/>
                  </a:lnTo>
                  <a:lnTo>
                    <a:pt x="406" y="45"/>
                  </a:lnTo>
                  <a:lnTo>
                    <a:pt x="383" y="37"/>
                  </a:lnTo>
                  <a:lnTo>
                    <a:pt x="359" y="31"/>
                  </a:lnTo>
                  <a:lnTo>
                    <a:pt x="347" y="29"/>
                  </a:lnTo>
                  <a:lnTo>
                    <a:pt x="334" y="27"/>
                  </a:lnTo>
                  <a:lnTo>
                    <a:pt x="322" y="26"/>
                  </a:lnTo>
                  <a:lnTo>
                    <a:pt x="309" y="26"/>
                  </a:lnTo>
                  <a:lnTo>
                    <a:pt x="309" y="0"/>
                  </a:lnTo>
                  <a:lnTo>
                    <a:pt x="323" y="1"/>
                  </a:lnTo>
                  <a:lnTo>
                    <a:pt x="336" y="2"/>
                  </a:lnTo>
                  <a:lnTo>
                    <a:pt x="350" y="3"/>
                  </a:lnTo>
                  <a:lnTo>
                    <a:pt x="363" y="6"/>
                  </a:lnTo>
                  <a:lnTo>
                    <a:pt x="376" y="8"/>
                  </a:lnTo>
                  <a:lnTo>
                    <a:pt x="389" y="13"/>
                  </a:lnTo>
                  <a:lnTo>
                    <a:pt x="402" y="16"/>
                  </a:lnTo>
                  <a:lnTo>
                    <a:pt x="415" y="21"/>
                  </a:lnTo>
                  <a:lnTo>
                    <a:pt x="438" y="31"/>
                  </a:lnTo>
                  <a:lnTo>
                    <a:pt x="462" y="43"/>
                  </a:lnTo>
                  <a:lnTo>
                    <a:pt x="484" y="56"/>
                  </a:lnTo>
                  <a:lnTo>
                    <a:pt x="504" y="69"/>
                  </a:lnTo>
                  <a:lnTo>
                    <a:pt x="490" y="90"/>
                  </a:lnTo>
                  <a:close/>
                  <a:moveTo>
                    <a:pt x="309" y="26"/>
                  </a:moveTo>
                  <a:lnTo>
                    <a:pt x="289" y="27"/>
                  </a:lnTo>
                  <a:lnTo>
                    <a:pt x="271" y="29"/>
                  </a:lnTo>
                  <a:lnTo>
                    <a:pt x="253" y="32"/>
                  </a:lnTo>
                  <a:lnTo>
                    <a:pt x="234" y="37"/>
                  </a:lnTo>
                  <a:lnTo>
                    <a:pt x="217" y="43"/>
                  </a:lnTo>
                  <a:lnTo>
                    <a:pt x="200" y="49"/>
                  </a:lnTo>
                  <a:lnTo>
                    <a:pt x="184" y="57"/>
                  </a:lnTo>
                  <a:lnTo>
                    <a:pt x="167" y="66"/>
                  </a:lnTo>
                  <a:lnTo>
                    <a:pt x="156" y="43"/>
                  </a:lnTo>
                  <a:lnTo>
                    <a:pt x="173" y="34"/>
                  </a:lnTo>
                  <a:lnTo>
                    <a:pt x="190" y="26"/>
                  </a:lnTo>
                  <a:lnTo>
                    <a:pt x="210" y="18"/>
                  </a:lnTo>
                  <a:lnTo>
                    <a:pt x="228" y="13"/>
                  </a:lnTo>
                  <a:lnTo>
                    <a:pt x="247" y="7"/>
                  </a:lnTo>
                  <a:lnTo>
                    <a:pt x="268" y="3"/>
                  </a:lnTo>
                  <a:lnTo>
                    <a:pt x="288" y="1"/>
                  </a:lnTo>
                  <a:lnTo>
                    <a:pt x="309" y="0"/>
                  </a:lnTo>
                  <a:lnTo>
                    <a:pt x="309" y="26"/>
                  </a:lnTo>
                  <a:close/>
                  <a:moveTo>
                    <a:pt x="167" y="66"/>
                  </a:moveTo>
                  <a:lnTo>
                    <a:pt x="143" y="81"/>
                  </a:lnTo>
                  <a:lnTo>
                    <a:pt x="118" y="97"/>
                  </a:lnTo>
                  <a:lnTo>
                    <a:pt x="96" y="113"/>
                  </a:lnTo>
                  <a:lnTo>
                    <a:pt x="77" y="129"/>
                  </a:lnTo>
                  <a:lnTo>
                    <a:pt x="60" y="144"/>
                  </a:lnTo>
                  <a:lnTo>
                    <a:pt x="45" y="158"/>
                  </a:lnTo>
                  <a:lnTo>
                    <a:pt x="35" y="170"/>
                  </a:lnTo>
                  <a:lnTo>
                    <a:pt x="26" y="180"/>
                  </a:lnTo>
                  <a:lnTo>
                    <a:pt x="6" y="163"/>
                  </a:lnTo>
                  <a:lnTo>
                    <a:pt x="15" y="153"/>
                  </a:lnTo>
                  <a:lnTo>
                    <a:pt x="27" y="141"/>
                  </a:lnTo>
                  <a:lnTo>
                    <a:pt x="42" y="126"/>
                  </a:lnTo>
                  <a:lnTo>
                    <a:pt x="60" y="110"/>
                  </a:lnTo>
                  <a:lnTo>
                    <a:pt x="81" y="93"/>
                  </a:lnTo>
                  <a:lnTo>
                    <a:pt x="104" y="75"/>
                  </a:lnTo>
                  <a:lnTo>
                    <a:pt x="129" y="58"/>
                  </a:lnTo>
                  <a:lnTo>
                    <a:pt x="156" y="43"/>
                  </a:lnTo>
                  <a:lnTo>
                    <a:pt x="167" y="66"/>
                  </a:lnTo>
                  <a:close/>
                  <a:moveTo>
                    <a:pt x="16" y="171"/>
                  </a:moveTo>
                  <a:lnTo>
                    <a:pt x="26" y="180"/>
                  </a:lnTo>
                  <a:lnTo>
                    <a:pt x="22" y="183"/>
                  </a:lnTo>
                  <a:lnTo>
                    <a:pt x="17" y="184"/>
                  </a:lnTo>
                  <a:lnTo>
                    <a:pt x="12" y="183"/>
                  </a:lnTo>
                  <a:lnTo>
                    <a:pt x="8" y="181"/>
                  </a:lnTo>
                  <a:lnTo>
                    <a:pt x="4" y="177"/>
                  </a:lnTo>
                  <a:lnTo>
                    <a:pt x="3" y="172"/>
                  </a:lnTo>
                  <a:lnTo>
                    <a:pt x="4" y="167"/>
                  </a:lnTo>
                  <a:lnTo>
                    <a:pt x="6" y="163"/>
                  </a:lnTo>
                  <a:lnTo>
                    <a:pt x="16" y="171"/>
                  </a:lnTo>
                  <a:close/>
                  <a:moveTo>
                    <a:pt x="26" y="180"/>
                  </a:moveTo>
                  <a:lnTo>
                    <a:pt x="26" y="180"/>
                  </a:lnTo>
                  <a:lnTo>
                    <a:pt x="2" y="171"/>
                  </a:lnTo>
                  <a:lnTo>
                    <a:pt x="3" y="167"/>
                  </a:lnTo>
                  <a:lnTo>
                    <a:pt x="6" y="163"/>
                  </a:lnTo>
                  <a:lnTo>
                    <a:pt x="26" y="180"/>
                  </a:lnTo>
                  <a:close/>
                  <a:moveTo>
                    <a:pt x="26" y="180"/>
                  </a:moveTo>
                  <a:lnTo>
                    <a:pt x="26" y="180"/>
                  </a:lnTo>
                  <a:lnTo>
                    <a:pt x="0" y="180"/>
                  </a:lnTo>
                  <a:lnTo>
                    <a:pt x="0" y="176"/>
                  </a:lnTo>
                  <a:lnTo>
                    <a:pt x="2" y="171"/>
                  </a:lnTo>
                  <a:lnTo>
                    <a:pt x="26" y="180"/>
                  </a:lnTo>
                  <a:close/>
                  <a:moveTo>
                    <a:pt x="13" y="180"/>
                  </a:moveTo>
                  <a:lnTo>
                    <a:pt x="26" y="180"/>
                  </a:lnTo>
                  <a:lnTo>
                    <a:pt x="25" y="185"/>
                  </a:lnTo>
                  <a:lnTo>
                    <a:pt x="22" y="189"/>
                  </a:lnTo>
                  <a:lnTo>
                    <a:pt x="17" y="192"/>
                  </a:lnTo>
                  <a:lnTo>
                    <a:pt x="13" y="193"/>
                  </a:lnTo>
                  <a:lnTo>
                    <a:pt x="8" y="192"/>
                  </a:lnTo>
                  <a:lnTo>
                    <a:pt x="3" y="189"/>
                  </a:lnTo>
                  <a:lnTo>
                    <a:pt x="1" y="185"/>
                  </a:lnTo>
                  <a:lnTo>
                    <a:pt x="0" y="180"/>
                  </a:lnTo>
                  <a:lnTo>
                    <a:pt x="13" y="180"/>
                  </a:lnTo>
                  <a:close/>
                  <a:moveTo>
                    <a:pt x="26" y="180"/>
                  </a:moveTo>
                  <a:lnTo>
                    <a:pt x="26" y="180"/>
                  </a:lnTo>
                  <a:lnTo>
                    <a:pt x="2" y="189"/>
                  </a:lnTo>
                  <a:lnTo>
                    <a:pt x="0" y="184"/>
                  </a:lnTo>
                  <a:lnTo>
                    <a:pt x="0" y="180"/>
                  </a:lnTo>
                  <a:lnTo>
                    <a:pt x="26" y="180"/>
                  </a:lnTo>
                  <a:close/>
                  <a:moveTo>
                    <a:pt x="26" y="180"/>
                  </a:moveTo>
                  <a:lnTo>
                    <a:pt x="26" y="180"/>
                  </a:lnTo>
                  <a:lnTo>
                    <a:pt x="6" y="197"/>
                  </a:lnTo>
                  <a:lnTo>
                    <a:pt x="3" y="193"/>
                  </a:lnTo>
                  <a:lnTo>
                    <a:pt x="2" y="189"/>
                  </a:lnTo>
                  <a:lnTo>
                    <a:pt x="26" y="180"/>
                  </a:lnTo>
                  <a:close/>
                  <a:moveTo>
                    <a:pt x="16" y="189"/>
                  </a:moveTo>
                  <a:lnTo>
                    <a:pt x="26" y="180"/>
                  </a:lnTo>
                  <a:lnTo>
                    <a:pt x="28" y="184"/>
                  </a:lnTo>
                  <a:lnTo>
                    <a:pt x="29" y="190"/>
                  </a:lnTo>
                  <a:lnTo>
                    <a:pt x="28" y="194"/>
                  </a:lnTo>
                  <a:lnTo>
                    <a:pt x="25" y="198"/>
                  </a:lnTo>
                  <a:lnTo>
                    <a:pt x="21" y="201"/>
                  </a:lnTo>
                  <a:lnTo>
                    <a:pt x="15" y="202"/>
                  </a:lnTo>
                  <a:lnTo>
                    <a:pt x="11" y="199"/>
                  </a:lnTo>
                  <a:lnTo>
                    <a:pt x="6" y="197"/>
                  </a:lnTo>
                  <a:lnTo>
                    <a:pt x="16" y="189"/>
                  </a:lnTo>
                  <a:close/>
                  <a:moveTo>
                    <a:pt x="26" y="180"/>
                  </a:moveTo>
                  <a:lnTo>
                    <a:pt x="35" y="190"/>
                  </a:lnTo>
                  <a:lnTo>
                    <a:pt x="45" y="202"/>
                  </a:lnTo>
                  <a:lnTo>
                    <a:pt x="60" y="216"/>
                  </a:lnTo>
                  <a:lnTo>
                    <a:pt x="77" y="231"/>
                  </a:lnTo>
                  <a:lnTo>
                    <a:pt x="96" y="247"/>
                  </a:lnTo>
                  <a:lnTo>
                    <a:pt x="118" y="263"/>
                  </a:lnTo>
                  <a:lnTo>
                    <a:pt x="143" y="279"/>
                  </a:lnTo>
                  <a:lnTo>
                    <a:pt x="167" y="294"/>
                  </a:lnTo>
                  <a:lnTo>
                    <a:pt x="156" y="317"/>
                  </a:lnTo>
                  <a:lnTo>
                    <a:pt x="129" y="302"/>
                  </a:lnTo>
                  <a:lnTo>
                    <a:pt x="104" y="285"/>
                  </a:lnTo>
                  <a:lnTo>
                    <a:pt x="81" y="267"/>
                  </a:lnTo>
                  <a:lnTo>
                    <a:pt x="60" y="250"/>
                  </a:lnTo>
                  <a:lnTo>
                    <a:pt x="42" y="234"/>
                  </a:lnTo>
                  <a:lnTo>
                    <a:pt x="27" y="219"/>
                  </a:lnTo>
                  <a:lnTo>
                    <a:pt x="15" y="207"/>
                  </a:lnTo>
                  <a:lnTo>
                    <a:pt x="6" y="197"/>
                  </a:lnTo>
                  <a:lnTo>
                    <a:pt x="26" y="180"/>
                  </a:lnTo>
                  <a:close/>
                  <a:moveTo>
                    <a:pt x="167" y="294"/>
                  </a:moveTo>
                  <a:lnTo>
                    <a:pt x="184" y="303"/>
                  </a:lnTo>
                  <a:lnTo>
                    <a:pt x="200" y="311"/>
                  </a:lnTo>
                  <a:lnTo>
                    <a:pt x="217" y="317"/>
                  </a:lnTo>
                  <a:lnTo>
                    <a:pt x="234" y="323"/>
                  </a:lnTo>
                  <a:lnTo>
                    <a:pt x="253" y="328"/>
                  </a:lnTo>
                  <a:lnTo>
                    <a:pt x="271" y="331"/>
                  </a:lnTo>
                  <a:lnTo>
                    <a:pt x="289" y="333"/>
                  </a:lnTo>
                  <a:lnTo>
                    <a:pt x="309" y="334"/>
                  </a:lnTo>
                  <a:lnTo>
                    <a:pt x="309" y="360"/>
                  </a:lnTo>
                  <a:lnTo>
                    <a:pt x="288" y="359"/>
                  </a:lnTo>
                  <a:lnTo>
                    <a:pt x="268" y="357"/>
                  </a:lnTo>
                  <a:lnTo>
                    <a:pt x="247" y="353"/>
                  </a:lnTo>
                  <a:lnTo>
                    <a:pt x="228" y="347"/>
                  </a:lnTo>
                  <a:lnTo>
                    <a:pt x="210" y="342"/>
                  </a:lnTo>
                  <a:lnTo>
                    <a:pt x="190" y="334"/>
                  </a:lnTo>
                  <a:lnTo>
                    <a:pt x="173" y="327"/>
                  </a:lnTo>
                  <a:lnTo>
                    <a:pt x="156" y="317"/>
                  </a:lnTo>
                  <a:lnTo>
                    <a:pt x="167" y="294"/>
                  </a:lnTo>
                  <a:close/>
                  <a:moveTo>
                    <a:pt x="309" y="334"/>
                  </a:moveTo>
                  <a:lnTo>
                    <a:pt x="322" y="334"/>
                  </a:lnTo>
                  <a:lnTo>
                    <a:pt x="334" y="333"/>
                  </a:lnTo>
                  <a:lnTo>
                    <a:pt x="347" y="331"/>
                  </a:lnTo>
                  <a:lnTo>
                    <a:pt x="359" y="329"/>
                  </a:lnTo>
                  <a:lnTo>
                    <a:pt x="383" y="323"/>
                  </a:lnTo>
                  <a:lnTo>
                    <a:pt x="406" y="315"/>
                  </a:lnTo>
                  <a:lnTo>
                    <a:pt x="429" y="305"/>
                  </a:lnTo>
                  <a:lnTo>
                    <a:pt x="450" y="294"/>
                  </a:lnTo>
                  <a:lnTo>
                    <a:pt x="471" y="283"/>
                  </a:lnTo>
                  <a:lnTo>
                    <a:pt x="490" y="270"/>
                  </a:lnTo>
                  <a:lnTo>
                    <a:pt x="504" y="291"/>
                  </a:lnTo>
                  <a:lnTo>
                    <a:pt x="484" y="304"/>
                  </a:lnTo>
                  <a:lnTo>
                    <a:pt x="462" y="317"/>
                  </a:lnTo>
                  <a:lnTo>
                    <a:pt x="438" y="329"/>
                  </a:lnTo>
                  <a:lnTo>
                    <a:pt x="415" y="339"/>
                  </a:lnTo>
                  <a:lnTo>
                    <a:pt x="402" y="344"/>
                  </a:lnTo>
                  <a:lnTo>
                    <a:pt x="389" y="347"/>
                  </a:lnTo>
                  <a:lnTo>
                    <a:pt x="376" y="352"/>
                  </a:lnTo>
                  <a:lnTo>
                    <a:pt x="363" y="354"/>
                  </a:lnTo>
                  <a:lnTo>
                    <a:pt x="350" y="357"/>
                  </a:lnTo>
                  <a:lnTo>
                    <a:pt x="336" y="358"/>
                  </a:lnTo>
                  <a:lnTo>
                    <a:pt x="323" y="359"/>
                  </a:lnTo>
                  <a:lnTo>
                    <a:pt x="309" y="360"/>
                  </a:lnTo>
                  <a:lnTo>
                    <a:pt x="309" y="334"/>
                  </a:lnTo>
                  <a:close/>
                  <a:moveTo>
                    <a:pt x="490" y="270"/>
                  </a:moveTo>
                  <a:lnTo>
                    <a:pt x="509" y="257"/>
                  </a:lnTo>
                  <a:lnTo>
                    <a:pt x="525" y="244"/>
                  </a:lnTo>
                  <a:lnTo>
                    <a:pt x="540" y="231"/>
                  </a:lnTo>
                  <a:lnTo>
                    <a:pt x="554" y="218"/>
                  </a:lnTo>
                  <a:lnTo>
                    <a:pt x="577" y="196"/>
                  </a:lnTo>
                  <a:lnTo>
                    <a:pt x="592" y="180"/>
                  </a:lnTo>
                  <a:lnTo>
                    <a:pt x="611" y="197"/>
                  </a:lnTo>
                  <a:lnTo>
                    <a:pt x="595" y="213"/>
                  </a:lnTo>
                  <a:lnTo>
                    <a:pt x="571" y="237"/>
                  </a:lnTo>
                  <a:lnTo>
                    <a:pt x="557" y="250"/>
                  </a:lnTo>
                  <a:lnTo>
                    <a:pt x="541" y="263"/>
                  </a:lnTo>
                  <a:lnTo>
                    <a:pt x="524" y="277"/>
                  </a:lnTo>
                  <a:lnTo>
                    <a:pt x="504" y="291"/>
                  </a:lnTo>
                  <a:lnTo>
                    <a:pt x="490" y="270"/>
                  </a:lnTo>
                  <a:close/>
                  <a:moveTo>
                    <a:pt x="602" y="189"/>
                  </a:moveTo>
                  <a:lnTo>
                    <a:pt x="592" y="180"/>
                  </a:lnTo>
                  <a:lnTo>
                    <a:pt x="595" y="177"/>
                  </a:lnTo>
                  <a:lnTo>
                    <a:pt x="600" y="176"/>
                  </a:lnTo>
                  <a:lnTo>
                    <a:pt x="605" y="177"/>
                  </a:lnTo>
                  <a:lnTo>
                    <a:pt x="609" y="179"/>
                  </a:lnTo>
                  <a:lnTo>
                    <a:pt x="612" y="183"/>
                  </a:lnTo>
                  <a:lnTo>
                    <a:pt x="613" y="188"/>
                  </a:lnTo>
                  <a:lnTo>
                    <a:pt x="613" y="193"/>
                  </a:lnTo>
                  <a:lnTo>
                    <a:pt x="611" y="197"/>
                  </a:lnTo>
                  <a:lnTo>
                    <a:pt x="602" y="189"/>
                  </a:lnTo>
                  <a:close/>
                  <a:moveTo>
                    <a:pt x="592" y="180"/>
                  </a:moveTo>
                  <a:lnTo>
                    <a:pt x="592" y="180"/>
                  </a:lnTo>
                  <a:lnTo>
                    <a:pt x="616" y="189"/>
                  </a:lnTo>
                  <a:lnTo>
                    <a:pt x="613" y="193"/>
                  </a:lnTo>
                  <a:lnTo>
                    <a:pt x="611" y="197"/>
                  </a:lnTo>
                  <a:lnTo>
                    <a:pt x="592" y="180"/>
                  </a:lnTo>
                  <a:close/>
                  <a:moveTo>
                    <a:pt x="592" y="180"/>
                  </a:moveTo>
                  <a:lnTo>
                    <a:pt x="592" y="180"/>
                  </a:lnTo>
                  <a:lnTo>
                    <a:pt x="592" y="180"/>
                  </a:lnTo>
                  <a:lnTo>
                    <a:pt x="617" y="180"/>
                  </a:lnTo>
                  <a:lnTo>
                    <a:pt x="617" y="184"/>
                  </a:lnTo>
                  <a:lnTo>
                    <a:pt x="616" y="189"/>
                  </a:lnTo>
                  <a:lnTo>
                    <a:pt x="592" y="180"/>
                  </a:lnTo>
                  <a:close/>
                  <a:moveTo>
                    <a:pt x="592" y="180"/>
                  </a:moveTo>
                  <a:lnTo>
                    <a:pt x="592" y="180"/>
                  </a:lnTo>
                  <a:lnTo>
                    <a:pt x="592" y="180"/>
                  </a:lnTo>
                  <a:lnTo>
                    <a:pt x="616" y="171"/>
                  </a:lnTo>
                  <a:lnTo>
                    <a:pt x="617" y="176"/>
                  </a:lnTo>
                  <a:lnTo>
                    <a:pt x="617" y="180"/>
                  </a:lnTo>
                  <a:lnTo>
                    <a:pt x="592" y="180"/>
                  </a:lnTo>
                  <a:close/>
                  <a:moveTo>
                    <a:pt x="592" y="180"/>
                  </a:moveTo>
                  <a:lnTo>
                    <a:pt x="592" y="180"/>
                  </a:lnTo>
                  <a:lnTo>
                    <a:pt x="611" y="163"/>
                  </a:lnTo>
                  <a:lnTo>
                    <a:pt x="613" y="167"/>
                  </a:lnTo>
                  <a:lnTo>
                    <a:pt x="616" y="171"/>
                  </a:lnTo>
                  <a:lnTo>
                    <a:pt x="592" y="180"/>
                  </a:lnTo>
                  <a:close/>
                  <a:moveTo>
                    <a:pt x="602" y="171"/>
                  </a:moveTo>
                  <a:lnTo>
                    <a:pt x="592" y="180"/>
                  </a:lnTo>
                  <a:lnTo>
                    <a:pt x="589" y="176"/>
                  </a:lnTo>
                  <a:lnTo>
                    <a:pt x="589" y="170"/>
                  </a:lnTo>
                  <a:lnTo>
                    <a:pt x="590" y="166"/>
                  </a:lnTo>
                  <a:lnTo>
                    <a:pt x="593" y="162"/>
                  </a:lnTo>
                  <a:lnTo>
                    <a:pt x="597" y="159"/>
                  </a:lnTo>
                  <a:lnTo>
                    <a:pt x="602" y="158"/>
                  </a:lnTo>
                  <a:lnTo>
                    <a:pt x="607" y="161"/>
                  </a:lnTo>
                  <a:lnTo>
                    <a:pt x="611" y="163"/>
                  </a:lnTo>
                  <a:lnTo>
                    <a:pt x="602" y="1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ACFEC41D-05C9-4CF5-9CDF-FD6B5B601147}"/>
              </a:ext>
            </a:extLst>
          </p:cNvPr>
          <p:cNvGrpSpPr>
            <a:grpSpLocks noChangeAspect="1"/>
          </p:cNvGrpSpPr>
          <p:nvPr/>
        </p:nvGrpSpPr>
        <p:grpSpPr>
          <a:xfrm>
            <a:off x="514270" y="1226057"/>
            <a:ext cx="422439" cy="246880"/>
            <a:chOff x="2667000" y="785813"/>
            <a:chExt cx="244475" cy="142875"/>
          </a:xfrm>
          <a:solidFill>
            <a:srgbClr val="8397B0"/>
          </a:solidFill>
        </p:grpSpPr>
        <p:sp>
          <p:nvSpPr>
            <p:cNvPr id="11" name="Freeform 96">
              <a:extLst>
                <a:ext uri="{FF2B5EF4-FFF2-40B4-BE49-F238E27FC236}">
                  <a16:creationId xmlns:a16="http://schemas.microsoft.com/office/drawing/2014/main" id="{28B6D47F-58FC-4CCD-AD95-3DC9A2DC75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47963" y="815975"/>
              <a:ext cx="82550" cy="82550"/>
            </a:xfrm>
            <a:custGeom>
              <a:avLst/>
              <a:gdLst>
                <a:gd name="T0" fmla="*/ 204 w 206"/>
                <a:gd name="T1" fmla="*/ 124 h 206"/>
                <a:gd name="T2" fmla="*/ 194 w 206"/>
                <a:gd name="T3" fmla="*/ 152 h 206"/>
                <a:gd name="T4" fmla="*/ 176 w 206"/>
                <a:gd name="T5" fmla="*/ 175 h 206"/>
                <a:gd name="T6" fmla="*/ 168 w 206"/>
                <a:gd name="T7" fmla="*/ 146 h 206"/>
                <a:gd name="T8" fmla="*/ 177 w 206"/>
                <a:gd name="T9" fmla="*/ 126 h 206"/>
                <a:gd name="T10" fmla="*/ 181 w 206"/>
                <a:gd name="T11" fmla="*/ 103 h 206"/>
                <a:gd name="T12" fmla="*/ 176 w 206"/>
                <a:gd name="T13" fmla="*/ 175 h 206"/>
                <a:gd name="T14" fmla="*/ 162 w 206"/>
                <a:gd name="T15" fmla="*/ 179 h 206"/>
                <a:gd name="T16" fmla="*/ 155 w 206"/>
                <a:gd name="T17" fmla="*/ 167 h 206"/>
                <a:gd name="T18" fmla="*/ 168 w 206"/>
                <a:gd name="T19" fmla="*/ 167 h 206"/>
                <a:gd name="T20" fmla="*/ 161 w 206"/>
                <a:gd name="T21" fmla="*/ 188 h 206"/>
                <a:gd name="T22" fmla="*/ 134 w 206"/>
                <a:gd name="T23" fmla="*/ 201 h 206"/>
                <a:gd name="T24" fmla="*/ 104 w 206"/>
                <a:gd name="T25" fmla="*/ 206 h 206"/>
                <a:gd name="T26" fmla="*/ 119 w 206"/>
                <a:gd name="T27" fmla="*/ 179 h 206"/>
                <a:gd name="T28" fmla="*/ 141 w 206"/>
                <a:gd name="T29" fmla="*/ 171 h 206"/>
                <a:gd name="T30" fmla="*/ 158 w 206"/>
                <a:gd name="T31" fmla="*/ 158 h 206"/>
                <a:gd name="T32" fmla="*/ 93 w 206"/>
                <a:gd name="T33" fmla="*/ 206 h 206"/>
                <a:gd name="T34" fmla="*/ 64 w 206"/>
                <a:gd name="T35" fmla="*/ 198 h 206"/>
                <a:gd name="T36" fmla="*/ 38 w 206"/>
                <a:gd name="T37" fmla="*/ 183 h 206"/>
                <a:gd name="T38" fmla="*/ 54 w 206"/>
                <a:gd name="T39" fmla="*/ 162 h 206"/>
                <a:gd name="T40" fmla="*/ 74 w 206"/>
                <a:gd name="T41" fmla="*/ 174 h 206"/>
                <a:gd name="T42" fmla="*/ 95 w 206"/>
                <a:gd name="T43" fmla="*/ 180 h 206"/>
                <a:gd name="T44" fmla="*/ 30 w 206"/>
                <a:gd name="T45" fmla="*/ 175 h 206"/>
                <a:gd name="T46" fmla="*/ 13 w 206"/>
                <a:gd name="T47" fmla="*/ 152 h 206"/>
                <a:gd name="T48" fmla="*/ 2 w 206"/>
                <a:gd name="T49" fmla="*/ 124 h 206"/>
                <a:gd name="T50" fmla="*/ 26 w 206"/>
                <a:gd name="T51" fmla="*/ 103 h 206"/>
                <a:gd name="T52" fmla="*/ 30 w 206"/>
                <a:gd name="T53" fmla="*/ 126 h 206"/>
                <a:gd name="T54" fmla="*/ 39 w 206"/>
                <a:gd name="T55" fmla="*/ 146 h 206"/>
                <a:gd name="T56" fmla="*/ 30 w 206"/>
                <a:gd name="T57" fmla="*/ 175 h 206"/>
                <a:gd name="T58" fmla="*/ 2 w 206"/>
                <a:gd name="T59" fmla="*/ 82 h 206"/>
                <a:gd name="T60" fmla="*/ 13 w 206"/>
                <a:gd name="T61" fmla="*/ 54 h 206"/>
                <a:gd name="T62" fmla="*/ 30 w 206"/>
                <a:gd name="T63" fmla="*/ 31 h 206"/>
                <a:gd name="T64" fmla="*/ 39 w 206"/>
                <a:gd name="T65" fmla="*/ 60 h 206"/>
                <a:gd name="T66" fmla="*/ 30 w 206"/>
                <a:gd name="T67" fmla="*/ 80 h 206"/>
                <a:gd name="T68" fmla="*/ 26 w 206"/>
                <a:gd name="T69" fmla="*/ 103 h 206"/>
                <a:gd name="T70" fmla="*/ 30 w 206"/>
                <a:gd name="T71" fmla="*/ 31 h 206"/>
                <a:gd name="T72" fmla="*/ 44 w 206"/>
                <a:gd name="T73" fmla="*/ 27 h 206"/>
                <a:gd name="T74" fmla="*/ 53 w 206"/>
                <a:gd name="T75" fmla="*/ 39 h 206"/>
                <a:gd name="T76" fmla="*/ 40 w 206"/>
                <a:gd name="T77" fmla="*/ 39 h 206"/>
                <a:gd name="T78" fmla="*/ 47 w 206"/>
                <a:gd name="T79" fmla="*/ 18 h 206"/>
                <a:gd name="T80" fmla="*/ 73 w 206"/>
                <a:gd name="T81" fmla="*/ 5 h 206"/>
                <a:gd name="T82" fmla="*/ 104 w 206"/>
                <a:gd name="T83" fmla="*/ 0 h 206"/>
                <a:gd name="T84" fmla="*/ 88 w 206"/>
                <a:gd name="T85" fmla="*/ 27 h 206"/>
                <a:gd name="T86" fmla="*/ 67 w 206"/>
                <a:gd name="T87" fmla="*/ 35 h 206"/>
                <a:gd name="T88" fmla="*/ 49 w 206"/>
                <a:gd name="T89" fmla="*/ 48 h 206"/>
                <a:gd name="T90" fmla="*/ 114 w 206"/>
                <a:gd name="T91" fmla="*/ 0 h 206"/>
                <a:gd name="T92" fmla="*/ 144 w 206"/>
                <a:gd name="T93" fmla="*/ 8 h 206"/>
                <a:gd name="T94" fmla="*/ 169 w 206"/>
                <a:gd name="T95" fmla="*/ 24 h 206"/>
                <a:gd name="T96" fmla="*/ 152 w 206"/>
                <a:gd name="T97" fmla="*/ 44 h 206"/>
                <a:gd name="T98" fmla="*/ 134 w 206"/>
                <a:gd name="T99" fmla="*/ 32 h 206"/>
                <a:gd name="T100" fmla="*/ 111 w 206"/>
                <a:gd name="T101" fmla="*/ 26 h 206"/>
                <a:gd name="T102" fmla="*/ 176 w 206"/>
                <a:gd name="T103" fmla="*/ 31 h 206"/>
                <a:gd name="T104" fmla="*/ 194 w 206"/>
                <a:gd name="T105" fmla="*/ 54 h 206"/>
                <a:gd name="T106" fmla="*/ 204 w 206"/>
                <a:gd name="T107" fmla="*/ 82 h 206"/>
                <a:gd name="T108" fmla="*/ 181 w 206"/>
                <a:gd name="T109" fmla="*/ 103 h 206"/>
                <a:gd name="T110" fmla="*/ 177 w 206"/>
                <a:gd name="T111" fmla="*/ 80 h 206"/>
                <a:gd name="T112" fmla="*/ 168 w 206"/>
                <a:gd name="T113" fmla="*/ 60 h 206"/>
                <a:gd name="T114" fmla="*/ 176 w 206"/>
                <a:gd name="T115" fmla="*/ 3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06" h="206">
                  <a:moveTo>
                    <a:pt x="206" y="103"/>
                  </a:moveTo>
                  <a:lnTo>
                    <a:pt x="205" y="114"/>
                  </a:lnTo>
                  <a:lnTo>
                    <a:pt x="204" y="124"/>
                  </a:lnTo>
                  <a:lnTo>
                    <a:pt x="202" y="133"/>
                  </a:lnTo>
                  <a:lnTo>
                    <a:pt x="198" y="143"/>
                  </a:lnTo>
                  <a:lnTo>
                    <a:pt x="194" y="152"/>
                  </a:lnTo>
                  <a:lnTo>
                    <a:pt x="189" y="160"/>
                  </a:lnTo>
                  <a:lnTo>
                    <a:pt x="183" y="169"/>
                  </a:lnTo>
                  <a:lnTo>
                    <a:pt x="176" y="175"/>
                  </a:lnTo>
                  <a:lnTo>
                    <a:pt x="158" y="158"/>
                  </a:lnTo>
                  <a:lnTo>
                    <a:pt x="163" y="152"/>
                  </a:lnTo>
                  <a:lnTo>
                    <a:pt x="168" y="146"/>
                  </a:lnTo>
                  <a:lnTo>
                    <a:pt x="172" y="140"/>
                  </a:lnTo>
                  <a:lnTo>
                    <a:pt x="175" y="133"/>
                  </a:lnTo>
                  <a:lnTo>
                    <a:pt x="177" y="126"/>
                  </a:lnTo>
                  <a:lnTo>
                    <a:pt x="179" y="118"/>
                  </a:lnTo>
                  <a:lnTo>
                    <a:pt x="181" y="111"/>
                  </a:lnTo>
                  <a:lnTo>
                    <a:pt x="181" y="103"/>
                  </a:lnTo>
                  <a:lnTo>
                    <a:pt x="206" y="103"/>
                  </a:lnTo>
                  <a:close/>
                  <a:moveTo>
                    <a:pt x="168" y="167"/>
                  </a:moveTo>
                  <a:lnTo>
                    <a:pt x="176" y="175"/>
                  </a:lnTo>
                  <a:lnTo>
                    <a:pt x="172" y="179"/>
                  </a:lnTo>
                  <a:lnTo>
                    <a:pt x="168" y="180"/>
                  </a:lnTo>
                  <a:lnTo>
                    <a:pt x="162" y="179"/>
                  </a:lnTo>
                  <a:lnTo>
                    <a:pt x="158" y="175"/>
                  </a:lnTo>
                  <a:lnTo>
                    <a:pt x="156" y="171"/>
                  </a:lnTo>
                  <a:lnTo>
                    <a:pt x="155" y="167"/>
                  </a:lnTo>
                  <a:lnTo>
                    <a:pt x="156" y="162"/>
                  </a:lnTo>
                  <a:lnTo>
                    <a:pt x="158" y="158"/>
                  </a:lnTo>
                  <a:lnTo>
                    <a:pt x="168" y="167"/>
                  </a:lnTo>
                  <a:close/>
                  <a:moveTo>
                    <a:pt x="176" y="175"/>
                  </a:moveTo>
                  <a:lnTo>
                    <a:pt x="169" y="182"/>
                  </a:lnTo>
                  <a:lnTo>
                    <a:pt x="161" y="188"/>
                  </a:lnTo>
                  <a:lnTo>
                    <a:pt x="152" y="194"/>
                  </a:lnTo>
                  <a:lnTo>
                    <a:pt x="144" y="198"/>
                  </a:lnTo>
                  <a:lnTo>
                    <a:pt x="134" y="201"/>
                  </a:lnTo>
                  <a:lnTo>
                    <a:pt x="124" y="203"/>
                  </a:lnTo>
                  <a:lnTo>
                    <a:pt x="114" y="206"/>
                  </a:lnTo>
                  <a:lnTo>
                    <a:pt x="104" y="206"/>
                  </a:lnTo>
                  <a:lnTo>
                    <a:pt x="104" y="180"/>
                  </a:lnTo>
                  <a:lnTo>
                    <a:pt x="111" y="180"/>
                  </a:lnTo>
                  <a:lnTo>
                    <a:pt x="119" y="179"/>
                  </a:lnTo>
                  <a:lnTo>
                    <a:pt x="127" y="176"/>
                  </a:lnTo>
                  <a:lnTo>
                    <a:pt x="134" y="174"/>
                  </a:lnTo>
                  <a:lnTo>
                    <a:pt x="141" y="171"/>
                  </a:lnTo>
                  <a:lnTo>
                    <a:pt x="147" y="167"/>
                  </a:lnTo>
                  <a:lnTo>
                    <a:pt x="152" y="162"/>
                  </a:lnTo>
                  <a:lnTo>
                    <a:pt x="158" y="158"/>
                  </a:lnTo>
                  <a:lnTo>
                    <a:pt x="176" y="175"/>
                  </a:lnTo>
                  <a:close/>
                  <a:moveTo>
                    <a:pt x="104" y="206"/>
                  </a:moveTo>
                  <a:lnTo>
                    <a:pt x="93" y="206"/>
                  </a:lnTo>
                  <a:lnTo>
                    <a:pt x="83" y="203"/>
                  </a:lnTo>
                  <a:lnTo>
                    <a:pt x="73" y="201"/>
                  </a:lnTo>
                  <a:lnTo>
                    <a:pt x="64" y="198"/>
                  </a:lnTo>
                  <a:lnTo>
                    <a:pt x="54" y="194"/>
                  </a:lnTo>
                  <a:lnTo>
                    <a:pt x="46" y="188"/>
                  </a:lnTo>
                  <a:lnTo>
                    <a:pt x="38" y="183"/>
                  </a:lnTo>
                  <a:lnTo>
                    <a:pt x="30" y="175"/>
                  </a:lnTo>
                  <a:lnTo>
                    <a:pt x="49" y="158"/>
                  </a:lnTo>
                  <a:lnTo>
                    <a:pt x="54" y="162"/>
                  </a:lnTo>
                  <a:lnTo>
                    <a:pt x="61" y="167"/>
                  </a:lnTo>
                  <a:lnTo>
                    <a:pt x="67" y="171"/>
                  </a:lnTo>
                  <a:lnTo>
                    <a:pt x="74" y="174"/>
                  </a:lnTo>
                  <a:lnTo>
                    <a:pt x="80" y="176"/>
                  </a:lnTo>
                  <a:lnTo>
                    <a:pt x="88" y="179"/>
                  </a:lnTo>
                  <a:lnTo>
                    <a:pt x="95" y="180"/>
                  </a:lnTo>
                  <a:lnTo>
                    <a:pt x="104" y="180"/>
                  </a:lnTo>
                  <a:lnTo>
                    <a:pt x="104" y="206"/>
                  </a:lnTo>
                  <a:close/>
                  <a:moveTo>
                    <a:pt x="30" y="175"/>
                  </a:moveTo>
                  <a:lnTo>
                    <a:pt x="24" y="169"/>
                  </a:lnTo>
                  <a:lnTo>
                    <a:pt x="19" y="160"/>
                  </a:lnTo>
                  <a:lnTo>
                    <a:pt x="13" y="152"/>
                  </a:lnTo>
                  <a:lnTo>
                    <a:pt x="9" y="143"/>
                  </a:lnTo>
                  <a:lnTo>
                    <a:pt x="6" y="133"/>
                  </a:lnTo>
                  <a:lnTo>
                    <a:pt x="2" y="124"/>
                  </a:lnTo>
                  <a:lnTo>
                    <a:pt x="1" y="114"/>
                  </a:lnTo>
                  <a:lnTo>
                    <a:pt x="0" y="103"/>
                  </a:lnTo>
                  <a:lnTo>
                    <a:pt x="26" y="103"/>
                  </a:lnTo>
                  <a:lnTo>
                    <a:pt x="27" y="111"/>
                  </a:lnTo>
                  <a:lnTo>
                    <a:pt x="28" y="118"/>
                  </a:lnTo>
                  <a:lnTo>
                    <a:pt x="30" y="126"/>
                  </a:lnTo>
                  <a:lnTo>
                    <a:pt x="33" y="133"/>
                  </a:lnTo>
                  <a:lnTo>
                    <a:pt x="36" y="140"/>
                  </a:lnTo>
                  <a:lnTo>
                    <a:pt x="39" y="146"/>
                  </a:lnTo>
                  <a:lnTo>
                    <a:pt x="44" y="152"/>
                  </a:lnTo>
                  <a:lnTo>
                    <a:pt x="49" y="158"/>
                  </a:lnTo>
                  <a:lnTo>
                    <a:pt x="30" y="175"/>
                  </a:lnTo>
                  <a:close/>
                  <a:moveTo>
                    <a:pt x="0" y="103"/>
                  </a:moveTo>
                  <a:lnTo>
                    <a:pt x="1" y="92"/>
                  </a:lnTo>
                  <a:lnTo>
                    <a:pt x="2" y="82"/>
                  </a:lnTo>
                  <a:lnTo>
                    <a:pt x="6" y="73"/>
                  </a:lnTo>
                  <a:lnTo>
                    <a:pt x="9" y="63"/>
                  </a:lnTo>
                  <a:lnTo>
                    <a:pt x="13" y="54"/>
                  </a:lnTo>
                  <a:lnTo>
                    <a:pt x="19" y="46"/>
                  </a:lnTo>
                  <a:lnTo>
                    <a:pt x="24" y="37"/>
                  </a:lnTo>
                  <a:lnTo>
                    <a:pt x="30" y="31"/>
                  </a:lnTo>
                  <a:lnTo>
                    <a:pt x="49" y="48"/>
                  </a:lnTo>
                  <a:lnTo>
                    <a:pt x="44" y="54"/>
                  </a:lnTo>
                  <a:lnTo>
                    <a:pt x="39" y="60"/>
                  </a:lnTo>
                  <a:lnTo>
                    <a:pt x="36" y="66"/>
                  </a:lnTo>
                  <a:lnTo>
                    <a:pt x="33" y="73"/>
                  </a:lnTo>
                  <a:lnTo>
                    <a:pt x="30" y="80"/>
                  </a:lnTo>
                  <a:lnTo>
                    <a:pt x="28" y="88"/>
                  </a:lnTo>
                  <a:lnTo>
                    <a:pt x="27" y="95"/>
                  </a:lnTo>
                  <a:lnTo>
                    <a:pt x="26" y="103"/>
                  </a:lnTo>
                  <a:lnTo>
                    <a:pt x="0" y="103"/>
                  </a:lnTo>
                  <a:close/>
                  <a:moveTo>
                    <a:pt x="40" y="39"/>
                  </a:moveTo>
                  <a:lnTo>
                    <a:pt x="30" y="31"/>
                  </a:lnTo>
                  <a:lnTo>
                    <a:pt x="35" y="27"/>
                  </a:lnTo>
                  <a:lnTo>
                    <a:pt x="40" y="26"/>
                  </a:lnTo>
                  <a:lnTo>
                    <a:pt x="44" y="27"/>
                  </a:lnTo>
                  <a:lnTo>
                    <a:pt x="49" y="31"/>
                  </a:lnTo>
                  <a:lnTo>
                    <a:pt x="52" y="35"/>
                  </a:lnTo>
                  <a:lnTo>
                    <a:pt x="53" y="39"/>
                  </a:lnTo>
                  <a:lnTo>
                    <a:pt x="52" y="45"/>
                  </a:lnTo>
                  <a:lnTo>
                    <a:pt x="49" y="48"/>
                  </a:lnTo>
                  <a:lnTo>
                    <a:pt x="40" y="39"/>
                  </a:lnTo>
                  <a:close/>
                  <a:moveTo>
                    <a:pt x="30" y="31"/>
                  </a:moveTo>
                  <a:lnTo>
                    <a:pt x="38" y="24"/>
                  </a:lnTo>
                  <a:lnTo>
                    <a:pt x="47" y="18"/>
                  </a:lnTo>
                  <a:lnTo>
                    <a:pt x="54" y="12"/>
                  </a:lnTo>
                  <a:lnTo>
                    <a:pt x="64" y="8"/>
                  </a:lnTo>
                  <a:lnTo>
                    <a:pt x="73" y="5"/>
                  </a:lnTo>
                  <a:lnTo>
                    <a:pt x="83" y="3"/>
                  </a:lnTo>
                  <a:lnTo>
                    <a:pt x="93" y="0"/>
                  </a:lnTo>
                  <a:lnTo>
                    <a:pt x="104" y="0"/>
                  </a:lnTo>
                  <a:lnTo>
                    <a:pt x="104" y="26"/>
                  </a:lnTo>
                  <a:lnTo>
                    <a:pt x="95" y="26"/>
                  </a:lnTo>
                  <a:lnTo>
                    <a:pt x="88" y="27"/>
                  </a:lnTo>
                  <a:lnTo>
                    <a:pt x="80" y="30"/>
                  </a:lnTo>
                  <a:lnTo>
                    <a:pt x="74" y="32"/>
                  </a:lnTo>
                  <a:lnTo>
                    <a:pt x="67" y="35"/>
                  </a:lnTo>
                  <a:lnTo>
                    <a:pt x="61" y="39"/>
                  </a:lnTo>
                  <a:lnTo>
                    <a:pt x="54" y="44"/>
                  </a:lnTo>
                  <a:lnTo>
                    <a:pt x="49" y="48"/>
                  </a:lnTo>
                  <a:lnTo>
                    <a:pt x="30" y="31"/>
                  </a:lnTo>
                  <a:close/>
                  <a:moveTo>
                    <a:pt x="104" y="0"/>
                  </a:moveTo>
                  <a:lnTo>
                    <a:pt x="114" y="0"/>
                  </a:lnTo>
                  <a:lnTo>
                    <a:pt x="124" y="3"/>
                  </a:lnTo>
                  <a:lnTo>
                    <a:pt x="134" y="5"/>
                  </a:lnTo>
                  <a:lnTo>
                    <a:pt x="144" y="8"/>
                  </a:lnTo>
                  <a:lnTo>
                    <a:pt x="152" y="12"/>
                  </a:lnTo>
                  <a:lnTo>
                    <a:pt x="161" y="18"/>
                  </a:lnTo>
                  <a:lnTo>
                    <a:pt x="169" y="24"/>
                  </a:lnTo>
                  <a:lnTo>
                    <a:pt x="176" y="31"/>
                  </a:lnTo>
                  <a:lnTo>
                    <a:pt x="158" y="49"/>
                  </a:lnTo>
                  <a:lnTo>
                    <a:pt x="152" y="44"/>
                  </a:lnTo>
                  <a:lnTo>
                    <a:pt x="147" y="39"/>
                  </a:lnTo>
                  <a:lnTo>
                    <a:pt x="141" y="35"/>
                  </a:lnTo>
                  <a:lnTo>
                    <a:pt x="134" y="32"/>
                  </a:lnTo>
                  <a:lnTo>
                    <a:pt x="127" y="30"/>
                  </a:lnTo>
                  <a:lnTo>
                    <a:pt x="119" y="27"/>
                  </a:lnTo>
                  <a:lnTo>
                    <a:pt x="111" y="26"/>
                  </a:lnTo>
                  <a:lnTo>
                    <a:pt x="104" y="26"/>
                  </a:lnTo>
                  <a:lnTo>
                    <a:pt x="104" y="0"/>
                  </a:lnTo>
                  <a:close/>
                  <a:moveTo>
                    <a:pt x="176" y="31"/>
                  </a:moveTo>
                  <a:lnTo>
                    <a:pt x="183" y="37"/>
                  </a:lnTo>
                  <a:lnTo>
                    <a:pt x="189" y="46"/>
                  </a:lnTo>
                  <a:lnTo>
                    <a:pt x="194" y="54"/>
                  </a:lnTo>
                  <a:lnTo>
                    <a:pt x="198" y="63"/>
                  </a:lnTo>
                  <a:lnTo>
                    <a:pt x="202" y="73"/>
                  </a:lnTo>
                  <a:lnTo>
                    <a:pt x="204" y="82"/>
                  </a:lnTo>
                  <a:lnTo>
                    <a:pt x="205" y="92"/>
                  </a:lnTo>
                  <a:lnTo>
                    <a:pt x="206" y="103"/>
                  </a:lnTo>
                  <a:lnTo>
                    <a:pt x="181" y="103"/>
                  </a:lnTo>
                  <a:lnTo>
                    <a:pt x="181" y="95"/>
                  </a:lnTo>
                  <a:lnTo>
                    <a:pt x="179" y="88"/>
                  </a:lnTo>
                  <a:lnTo>
                    <a:pt x="177" y="80"/>
                  </a:lnTo>
                  <a:lnTo>
                    <a:pt x="175" y="73"/>
                  </a:lnTo>
                  <a:lnTo>
                    <a:pt x="172" y="66"/>
                  </a:lnTo>
                  <a:lnTo>
                    <a:pt x="168" y="60"/>
                  </a:lnTo>
                  <a:lnTo>
                    <a:pt x="163" y="54"/>
                  </a:lnTo>
                  <a:lnTo>
                    <a:pt x="158" y="49"/>
                  </a:lnTo>
                  <a:lnTo>
                    <a:pt x="176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Freeform 97">
              <a:extLst>
                <a:ext uri="{FF2B5EF4-FFF2-40B4-BE49-F238E27FC236}">
                  <a16:creationId xmlns:a16="http://schemas.microsoft.com/office/drawing/2014/main" id="{1EA9A857-CC30-478E-B5F7-63322911E3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7000" y="785813"/>
              <a:ext cx="244475" cy="142875"/>
            </a:xfrm>
            <a:custGeom>
              <a:avLst/>
              <a:gdLst>
                <a:gd name="T0" fmla="*/ 525 w 617"/>
                <a:gd name="T1" fmla="*/ 116 h 360"/>
                <a:gd name="T2" fmla="*/ 541 w 617"/>
                <a:gd name="T3" fmla="*/ 97 h 360"/>
                <a:gd name="T4" fmla="*/ 592 w 617"/>
                <a:gd name="T5" fmla="*/ 180 h 360"/>
                <a:gd name="T6" fmla="*/ 406 w 617"/>
                <a:gd name="T7" fmla="*/ 45 h 360"/>
                <a:gd name="T8" fmla="*/ 322 w 617"/>
                <a:gd name="T9" fmla="*/ 26 h 360"/>
                <a:gd name="T10" fmla="*/ 350 w 617"/>
                <a:gd name="T11" fmla="*/ 3 h 360"/>
                <a:gd name="T12" fmla="*/ 415 w 617"/>
                <a:gd name="T13" fmla="*/ 21 h 360"/>
                <a:gd name="T14" fmla="*/ 490 w 617"/>
                <a:gd name="T15" fmla="*/ 90 h 360"/>
                <a:gd name="T16" fmla="*/ 234 w 617"/>
                <a:gd name="T17" fmla="*/ 37 h 360"/>
                <a:gd name="T18" fmla="*/ 156 w 617"/>
                <a:gd name="T19" fmla="*/ 43 h 360"/>
                <a:gd name="T20" fmla="*/ 247 w 617"/>
                <a:gd name="T21" fmla="*/ 7 h 360"/>
                <a:gd name="T22" fmla="*/ 167 w 617"/>
                <a:gd name="T23" fmla="*/ 66 h 360"/>
                <a:gd name="T24" fmla="*/ 60 w 617"/>
                <a:gd name="T25" fmla="*/ 144 h 360"/>
                <a:gd name="T26" fmla="*/ 15 w 617"/>
                <a:gd name="T27" fmla="*/ 153 h 360"/>
                <a:gd name="T28" fmla="*/ 104 w 617"/>
                <a:gd name="T29" fmla="*/ 75 h 360"/>
                <a:gd name="T30" fmla="*/ 26 w 617"/>
                <a:gd name="T31" fmla="*/ 180 h 360"/>
                <a:gd name="T32" fmla="*/ 4 w 617"/>
                <a:gd name="T33" fmla="*/ 177 h 360"/>
                <a:gd name="T34" fmla="*/ 26 w 617"/>
                <a:gd name="T35" fmla="*/ 180 h 360"/>
                <a:gd name="T36" fmla="*/ 26 w 617"/>
                <a:gd name="T37" fmla="*/ 180 h 360"/>
                <a:gd name="T38" fmla="*/ 2 w 617"/>
                <a:gd name="T39" fmla="*/ 171 h 360"/>
                <a:gd name="T40" fmla="*/ 22 w 617"/>
                <a:gd name="T41" fmla="*/ 189 h 360"/>
                <a:gd name="T42" fmla="*/ 1 w 617"/>
                <a:gd name="T43" fmla="*/ 185 h 360"/>
                <a:gd name="T44" fmla="*/ 2 w 617"/>
                <a:gd name="T45" fmla="*/ 189 h 360"/>
                <a:gd name="T46" fmla="*/ 26 w 617"/>
                <a:gd name="T47" fmla="*/ 180 h 360"/>
                <a:gd name="T48" fmla="*/ 16 w 617"/>
                <a:gd name="T49" fmla="*/ 189 h 360"/>
                <a:gd name="T50" fmla="*/ 25 w 617"/>
                <a:gd name="T51" fmla="*/ 198 h 360"/>
                <a:gd name="T52" fmla="*/ 16 w 617"/>
                <a:gd name="T53" fmla="*/ 189 h 360"/>
                <a:gd name="T54" fmla="*/ 77 w 617"/>
                <a:gd name="T55" fmla="*/ 231 h 360"/>
                <a:gd name="T56" fmla="*/ 156 w 617"/>
                <a:gd name="T57" fmla="*/ 317 h 360"/>
                <a:gd name="T58" fmla="*/ 42 w 617"/>
                <a:gd name="T59" fmla="*/ 234 h 360"/>
                <a:gd name="T60" fmla="*/ 167 w 617"/>
                <a:gd name="T61" fmla="*/ 294 h 360"/>
                <a:gd name="T62" fmla="*/ 253 w 617"/>
                <a:gd name="T63" fmla="*/ 328 h 360"/>
                <a:gd name="T64" fmla="*/ 288 w 617"/>
                <a:gd name="T65" fmla="*/ 359 h 360"/>
                <a:gd name="T66" fmla="*/ 190 w 617"/>
                <a:gd name="T67" fmla="*/ 334 h 360"/>
                <a:gd name="T68" fmla="*/ 322 w 617"/>
                <a:gd name="T69" fmla="*/ 334 h 360"/>
                <a:gd name="T70" fmla="*/ 406 w 617"/>
                <a:gd name="T71" fmla="*/ 315 h 360"/>
                <a:gd name="T72" fmla="*/ 504 w 617"/>
                <a:gd name="T73" fmla="*/ 291 h 360"/>
                <a:gd name="T74" fmla="*/ 402 w 617"/>
                <a:gd name="T75" fmla="*/ 344 h 360"/>
                <a:gd name="T76" fmla="*/ 336 w 617"/>
                <a:gd name="T77" fmla="*/ 358 h 360"/>
                <a:gd name="T78" fmla="*/ 509 w 617"/>
                <a:gd name="T79" fmla="*/ 257 h 360"/>
                <a:gd name="T80" fmla="*/ 592 w 617"/>
                <a:gd name="T81" fmla="*/ 180 h 360"/>
                <a:gd name="T82" fmla="*/ 541 w 617"/>
                <a:gd name="T83" fmla="*/ 263 h 360"/>
                <a:gd name="T84" fmla="*/ 592 w 617"/>
                <a:gd name="T85" fmla="*/ 180 h 360"/>
                <a:gd name="T86" fmla="*/ 612 w 617"/>
                <a:gd name="T87" fmla="*/ 183 h 360"/>
                <a:gd name="T88" fmla="*/ 592 w 617"/>
                <a:gd name="T89" fmla="*/ 180 h 360"/>
                <a:gd name="T90" fmla="*/ 592 w 617"/>
                <a:gd name="T91" fmla="*/ 180 h 360"/>
                <a:gd name="T92" fmla="*/ 617 w 617"/>
                <a:gd name="T93" fmla="*/ 184 h 360"/>
                <a:gd name="T94" fmla="*/ 592 w 617"/>
                <a:gd name="T95" fmla="*/ 180 h 360"/>
                <a:gd name="T96" fmla="*/ 592 w 617"/>
                <a:gd name="T97" fmla="*/ 180 h 360"/>
                <a:gd name="T98" fmla="*/ 592 w 617"/>
                <a:gd name="T99" fmla="*/ 180 h 360"/>
                <a:gd name="T100" fmla="*/ 590 w 617"/>
                <a:gd name="T101" fmla="*/ 166 h 360"/>
                <a:gd name="T102" fmla="*/ 611 w 617"/>
                <a:gd name="T103" fmla="*/ 163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17" h="360">
                  <a:moveTo>
                    <a:pt x="592" y="180"/>
                  </a:moveTo>
                  <a:lnTo>
                    <a:pt x="577" y="164"/>
                  </a:lnTo>
                  <a:lnTo>
                    <a:pt x="554" y="142"/>
                  </a:lnTo>
                  <a:lnTo>
                    <a:pt x="540" y="129"/>
                  </a:lnTo>
                  <a:lnTo>
                    <a:pt x="525" y="116"/>
                  </a:lnTo>
                  <a:lnTo>
                    <a:pt x="509" y="103"/>
                  </a:lnTo>
                  <a:lnTo>
                    <a:pt x="490" y="90"/>
                  </a:lnTo>
                  <a:lnTo>
                    <a:pt x="504" y="69"/>
                  </a:lnTo>
                  <a:lnTo>
                    <a:pt x="524" y="83"/>
                  </a:lnTo>
                  <a:lnTo>
                    <a:pt x="541" y="97"/>
                  </a:lnTo>
                  <a:lnTo>
                    <a:pt x="557" y="110"/>
                  </a:lnTo>
                  <a:lnTo>
                    <a:pt x="571" y="123"/>
                  </a:lnTo>
                  <a:lnTo>
                    <a:pt x="595" y="147"/>
                  </a:lnTo>
                  <a:lnTo>
                    <a:pt x="611" y="163"/>
                  </a:lnTo>
                  <a:lnTo>
                    <a:pt x="592" y="180"/>
                  </a:lnTo>
                  <a:close/>
                  <a:moveTo>
                    <a:pt x="490" y="90"/>
                  </a:moveTo>
                  <a:lnTo>
                    <a:pt x="471" y="77"/>
                  </a:lnTo>
                  <a:lnTo>
                    <a:pt x="450" y="66"/>
                  </a:lnTo>
                  <a:lnTo>
                    <a:pt x="429" y="55"/>
                  </a:lnTo>
                  <a:lnTo>
                    <a:pt x="406" y="45"/>
                  </a:lnTo>
                  <a:lnTo>
                    <a:pt x="383" y="37"/>
                  </a:lnTo>
                  <a:lnTo>
                    <a:pt x="359" y="31"/>
                  </a:lnTo>
                  <a:lnTo>
                    <a:pt x="347" y="29"/>
                  </a:lnTo>
                  <a:lnTo>
                    <a:pt x="334" y="27"/>
                  </a:lnTo>
                  <a:lnTo>
                    <a:pt x="322" y="26"/>
                  </a:lnTo>
                  <a:lnTo>
                    <a:pt x="309" y="26"/>
                  </a:lnTo>
                  <a:lnTo>
                    <a:pt x="309" y="0"/>
                  </a:lnTo>
                  <a:lnTo>
                    <a:pt x="323" y="1"/>
                  </a:lnTo>
                  <a:lnTo>
                    <a:pt x="336" y="2"/>
                  </a:lnTo>
                  <a:lnTo>
                    <a:pt x="350" y="3"/>
                  </a:lnTo>
                  <a:lnTo>
                    <a:pt x="363" y="6"/>
                  </a:lnTo>
                  <a:lnTo>
                    <a:pt x="376" y="8"/>
                  </a:lnTo>
                  <a:lnTo>
                    <a:pt x="389" y="13"/>
                  </a:lnTo>
                  <a:lnTo>
                    <a:pt x="402" y="16"/>
                  </a:lnTo>
                  <a:lnTo>
                    <a:pt x="415" y="21"/>
                  </a:lnTo>
                  <a:lnTo>
                    <a:pt x="438" y="31"/>
                  </a:lnTo>
                  <a:lnTo>
                    <a:pt x="462" y="43"/>
                  </a:lnTo>
                  <a:lnTo>
                    <a:pt x="484" y="56"/>
                  </a:lnTo>
                  <a:lnTo>
                    <a:pt x="504" y="69"/>
                  </a:lnTo>
                  <a:lnTo>
                    <a:pt x="490" y="90"/>
                  </a:lnTo>
                  <a:close/>
                  <a:moveTo>
                    <a:pt x="309" y="26"/>
                  </a:moveTo>
                  <a:lnTo>
                    <a:pt x="289" y="27"/>
                  </a:lnTo>
                  <a:lnTo>
                    <a:pt x="271" y="29"/>
                  </a:lnTo>
                  <a:lnTo>
                    <a:pt x="253" y="32"/>
                  </a:lnTo>
                  <a:lnTo>
                    <a:pt x="234" y="37"/>
                  </a:lnTo>
                  <a:lnTo>
                    <a:pt x="217" y="43"/>
                  </a:lnTo>
                  <a:lnTo>
                    <a:pt x="200" y="49"/>
                  </a:lnTo>
                  <a:lnTo>
                    <a:pt x="184" y="57"/>
                  </a:lnTo>
                  <a:lnTo>
                    <a:pt x="167" y="66"/>
                  </a:lnTo>
                  <a:lnTo>
                    <a:pt x="156" y="43"/>
                  </a:lnTo>
                  <a:lnTo>
                    <a:pt x="173" y="34"/>
                  </a:lnTo>
                  <a:lnTo>
                    <a:pt x="190" y="26"/>
                  </a:lnTo>
                  <a:lnTo>
                    <a:pt x="210" y="18"/>
                  </a:lnTo>
                  <a:lnTo>
                    <a:pt x="228" y="13"/>
                  </a:lnTo>
                  <a:lnTo>
                    <a:pt x="247" y="7"/>
                  </a:lnTo>
                  <a:lnTo>
                    <a:pt x="268" y="3"/>
                  </a:lnTo>
                  <a:lnTo>
                    <a:pt x="288" y="1"/>
                  </a:lnTo>
                  <a:lnTo>
                    <a:pt x="309" y="0"/>
                  </a:lnTo>
                  <a:lnTo>
                    <a:pt x="309" y="26"/>
                  </a:lnTo>
                  <a:close/>
                  <a:moveTo>
                    <a:pt x="167" y="66"/>
                  </a:moveTo>
                  <a:lnTo>
                    <a:pt x="143" y="81"/>
                  </a:lnTo>
                  <a:lnTo>
                    <a:pt x="118" y="97"/>
                  </a:lnTo>
                  <a:lnTo>
                    <a:pt x="96" y="113"/>
                  </a:lnTo>
                  <a:lnTo>
                    <a:pt x="77" y="129"/>
                  </a:lnTo>
                  <a:lnTo>
                    <a:pt x="60" y="144"/>
                  </a:lnTo>
                  <a:lnTo>
                    <a:pt x="45" y="158"/>
                  </a:lnTo>
                  <a:lnTo>
                    <a:pt x="35" y="170"/>
                  </a:lnTo>
                  <a:lnTo>
                    <a:pt x="26" y="180"/>
                  </a:lnTo>
                  <a:lnTo>
                    <a:pt x="6" y="163"/>
                  </a:lnTo>
                  <a:lnTo>
                    <a:pt x="15" y="153"/>
                  </a:lnTo>
                  <a:lnTo>
                    <a:pt x="27" y="141"/>
                  </a:lnTo>
                  <a:lnTo>
                    <a:pt x="42" y="126"/>
                  </a:lnTo>
                  <a:lnTo>
                    <a:pt x="60" y="110"/>
                  </a:lnTo>
                  <a:lnTo>
                    <a:pt x="81" y="93"/>
                  </a:lnTo>
                  <a:lnTo>
                    <a:pt x="104" y="75"/>
                  </a:lnTo>
                  <a:lnTo>
                    <a:pt x="129" y="58"/>
                  </a:lnTo>
                  <a:lnTo>
                    <a:pt x="156" y="43"/>
                  </a:lnTo>
                  <a:lnTo>
                    <a:pt x="167" y="66"/>
                  </a:lnTo>
                  <a:close/>
                  <a:moveTo>
                    <a:pt x="16" y="171"/>
                  </a:moveTo>
                  <a:lnTo>
                    <a:pt x="26" y="180"/>
                  </a:lnTo>
                  <a:lnTo>
                    <a:pt x="22" y="183"/>
                  </a:lnTo>
                  <a:lnTo>
                    <a:pt x="17" y="184"/>
                  </a:lnTo>
                  <a:lnTo>
                    <a:pt x="12" y="183"/>
                  </a:lnTo>
                  <a:lnTo>
                    <a:pt x="8" y="181"/>
                  </a:lnTo>
                  <a:lnTo>
                    <a:pt x="4" y="177"/>
                  </a:lnTo>
                  <a:lnTo>
                    <a:pt x="3" y="172"/>
                  </a:lnTo>
                  <a:lnTo>
                    <a:pt x="4" y="167"/>
                  </a:lnTo>
                  <a:lnTo>
                    <a:pt x="6" y="163"/>
                  </a:lnTo>
                  <a:lnTo>
                    <a:pt x="16" y="171"/>
                  </a:lnTo>
                  <a:close/>
                  <a:moveTo>
                    <a:pt x="26" y="180"/>
                  </a:moveTo>
                  <a:lnTo>
                    <a:pt x="26" y="180"/>
                  </a:lnTo>
                  <a:lnTo>
                    <a:pt x="2" y="171"/>
                  </a:lnTo>
                  <a:lnTo>
                    <a:pt x="3" y="167"/>
                  </a:lnTo>
                  <a:lnTo>
                    <a:pt x="6" y="163"/>
                  </a:lnTo>
                  <a:lnTo>
                    <a:pt x="26" y="180"/>
                  </a:lnTo>
                  <a:close/>
                  <a:moveTo>
                    <a:pt x="26" y="180"/>
                  </a:moveTo>
                  <a:lnTo>
                    <a:pt x="26" y="180"/>
                  </a:lnTo>
                  <a:lnTo>
                    <a:pt x="0" y="180"/>
                  </a:lnTo>
                  <a:lnTo>
                    <a:pt x="0" y="176"/>
                  </a:lnTo>
                  <a:lnTo>
                    <a:pt x="2" y="171"/>
                  </a:lnTo>
                  <a:lnTo>
                    <a:pt x="26" y="180"/>
                  </a:lnTo>
                  <a:close/>
                  <a:moveTo>
                    <a:pt x="13" y="180"/>
                  </a:moveTo>
                  <a:lnTo>
                    <a:pt x="26" y="180"/>
                  </a:lnTo>
                  <a:lnTo>
                    <a:pt x="25" y="185"/>
                  </a:lnTo>
                  <a:lnTo>
                    <a:pt x="22" y="189"/>
                  </a:lnTo>
                  <a:lnTo>
                    <a:pt x="17" y="192"/>
                  </a:lnTo>
                  <a:lnTo>
                    <a:pt x="13" y="193"/>
                  </a:lnTo>
                  <a:lnTo>
                    <a:pt x="8" y="192"/>
                  </a:lnTo>
                  <a:lnTo>
                    <a:pt x="3" y="189"/>
                  </a:lnTo>
                  <a:lnTo>
                    <a:pt x="1" y="185"/>
                  </a:lnTo>
                  <a:lnTo>
                    <a:pt x="0" y="180"/>
                  </a:lnTo>
                  <a:lnTo>
                    <a:pt x="13" y="180"/>
                  </a:lnTo>
                  <a:close/>
                  <a:moveTo>
                    <a:pt x="26" y="180"/>
                  </a:moveTo>
                  <a:lnTo>
                    <a:pt x="26" y="180"/>
                  </a:lnTo>
                  <a:lnTo>
                    <a:pt x="2" y="189"/>
                  </a:lnTo>
                  <a:lnTo>
                    <a:pt x="0" y="184"/>
                  </a:lnTo>
                  <a:lnTo>
                    <a:pt x="0" y="180"/>
                  </a:lnTo>
                  <a:lnTo>
                    <a:pt x="26" y="180"/>
                  </a:lnTo>
                  <a:close/>
                  <a:moveTo>
                    <a:pt x="26" y="180"/>
                  </a:moveTo>
                  <a:lnTo>
                    <a:pt x="26" y="180"/>
                  </a:lnTo>
                  <a:lnTo>
                    <a:pt x="6" y="197"/>
                  </a:lnTo>
                  <a:lnTo>
                    <a:pt x="3" y="193"/>
                  </a:lnTo>
                  <a:lnTo>
                    <a:pt x="2" y="189"/>
                  </a:lnTo>
                  <a:lnTo>
                    <a:pt x="26" y="180"/>
                  </a:lnTo>
                  <a:close/>
                  <a:moveTo>
                    <a:pt x="16" y="189"/>
                  </a:moveTo>
                  <a:lnTo>
                    <a:pt x="26" y="180"/>
                  </a:lnTo>
                  <a:lnTo>
                    <a:pt x="28" y="184"/>
                  </a:lnTo>
                  <a:lnTo>
                    <a:pt x="29" y="190"/>
                  </a:lnTo>
                  <a:lnTo>
                    <a:pt x="28" y="194"/>
                  </a:lnTo>
                  <a:lnTo>
                    <a:pt x="25" y="198"/>
                  </a:lnTo>
                  <a:lnTo>
                    <a:pt x="21" y="201"/>
                  </a:lnTo>
                  <a:lnTo>
                    <a:pt x="15" y="202"/>
                  </a:lnTo>
                  <a:lnTo>
                    <a:pt x="11" y="199"/>
                  </a:lnTo>
                  <a:lnTo>
                    <a:pt x="6" y="197"/>
                  </a:lnTo>
                  <a:lnTo>
                    <a:pt x="16" y="189"/>
                  </a:lnTo>
                  <a:close/>
                  <a:moveTo>
                    <a:pt x="26" y="180"/>
                  </a:moveTo>
                  <a:lnTo>
                    <a:pt x="35" y="190"/>
                  </a:lnTo>
                  <a:lnTo>
                    <a:pt x="45" y="202"/>
                  </a:lnTo>
                  <a:lnTo>
                    <a:pt x="60" y="216"/>
                  </a:lnTo>
                  <a:lnTo>
                    <a:pt x="77" y="231"/>
                  </a:lnTo>
                  <a:lnTo>
                    <a:pt x="96" y="247"/>
                  </a:lnTo>
                  <a:lnTo>
                    <a:pt x="118" y="263"/>
                  </a:lnTo>
                  <a:lnTo>
                    <a:pt x="143" y="279"/>
                  </a:lnTo>
                  <a:lnTo>
                    <a:pt x="167" y="294"/>
                  </a:lnTo>
                  <a:lnTo>
                    <a:pt x="156" y="317"/>
                  </a:lnTo>
                  <a:lnTo>
                    <a:pt x="129" y="302"/>
                  </a:lnTo>
                  <a:lnTo>
                    <a:pt x="104" y="285"/>
                  </a:lnTo>
                  <a:lnTo>
                    <a:pt x="81" y="267"/>
                  </a:lnTo>
                  <a:lnTo>
                    <a:pt x="60" y="250"/>
                  </a:lnTo>
                  <a:lnTo>
                    <a:pt x="42" y="234"/>
                  </a:lnTo>
                  <a:lnTo>
                    <a:pt x="27" y="219"/>
                  </a:lnTo>
                  <a:lnTo>
                    <a:pt x="15" y="207"/>
                  </a:lnTo>
                  <a:lnTo>
                    <a:pt x="6" y="197"/>
                  </a:lnTo>
                  <a:lnTo>
                    <a:pt x="26" y="180"/>
                  </a:lnTo>
                  <a:close/>
                  <a:moveTo>
                    <a:pt x="167" y="294"/>
                  </a:moveTo>
                  <a:lnTo>
                    <a:pt x="184" y="303"/>
                  </a:lnTo>
                  <a:lnTo>
                    <a:pt x="200" y="311"/>
                  </a:lnTo>
                  <a:lnTo>
                    <a:pt x="217" y="317"/>
                  </a:lnTo>
                  <a:lnTo>
                    <a:pt x="234" y="323"/>
                  </a:lnTo>
                  <a:lnTo>
                    <a:pt x="253" y="328"/>
                  </a:lnTo>
                  <a:lnTo>
                    <a:pt x="271" y="331"/>
                  </a:lnTo>
                  <a:lnTo>
                    <a:pt x="289" y="333"/>
                  </a:lnTo>
                  <a:lnTo>
                    <a:pt x="309" y="334"/>
                  </a:lnTo>
                  <a:lnTo>
                    <a:pt x="309" y="360"/>
                  </a:lnTo>
                  <a:lnTo>
                    <a:pt x="288" y="359"/>
                  </a:lnTo>
                  <a:lnTo>
                    <a:pt x="268" y="357"/>
                  </a:lnTo>
                  <a:lnTo>
                    <a:pt x="247" y="353"/>
                  </a:lnTo>
                  <a:lnTo>
                    <a:pt x="228" y="347"/>
                  </a:lnTo>
                  <a:lnTo>
                    <a:pt x="210" y="342"/>
                  </a:lnTo>
                  <a:lnTo>
                    <a:pt x="190" y="334"/>
                  </a:lnTo>
                  <a:lnTo>
                    <a:pt x="173" y="327"/>
                  </a:lnTo>
                  <a:lnTo>
                    <a:pt x="156" y="317"/>
                  </a:lnTo>
                  <a:lnTo>
                    <a:pt x="167" y="294"/>
                  </a:lnTo>
                  <a:close/>
                  <a:moveTo>
                    <a:pt x="309" y="334"/>
                  </a:moveTo>
                  <a:lnTo>
                    <a:pt x="322" y="334"/>
                  </a:lnTo>
                  <a:lnTo>
                    <a:pt x="334" y="333"/>
                  </a:lnTo>
                  <a:lnTo>
                    <a:pt x="347" y="331"/>
                  </a:lnTo>
                  <a:lnTo>
                    <a:pt x="359" y="329"/>
                  </a:lnTo>
                  <a:lnTo>
                    <a:pt x="383" y="323"/>
                  </a:lnTo>
                  <a:lnTo>
                    <a:pt x="406" y="315"/>
                  </a:lnTo>
                  <a:lnTo>
                    <a:pt x="429" y="305"/>
                  </a:lnTo>
                  <a:lnTo>
                    <a:pt x="450" y="294"/>
                  </a:lnTo>
                  <a:lnTo>
                    <a:pt x="471" y="283"/>
                  </a:lnTo>
                  <a:lnTo>
                    <a:pt x="490" y="270"/>
                  </a:lnTo>
                  <a:lnTo>
                    <a:pt x="504" y="291"/>
                  </a:lnTo>
                  <a:lnTo>
                    <a:pt x="484" y="304"/>
                  </a:lnTo>
                  <a:lnTo>
                    <a:pt x="462" y="317"/>
                  </a:lnTo>
                  <a:lnTo>
                    <a:pt x="438" y="329"/>
                  </a:lnTo>
                  <a:lnTo>
                    <a:pt x="415" y="339"/>
                  </a:lnTo>
                  <a:lnTo>
                    <a:pt x="402" y="344"/>
                  </a:lnTo>
                  <a:lnTo>
                    <a:pt x="389" y="347"/>
                  </a:lnTo>
                  <a:lnTo>
                    <a:pt x="376" y="352"/>
                  </a:lnTo>
                  <a:lnTo>
                    <a:pt x="363" y="354"/>
                  </a:lnTo>
                  <a:lnTo>
                    <a:pt x="350" y="357"/>
                  </a:lnTo>
                  <a:lnTo>
                    <a:pt x="336" y="358"/>
                  </a:lnTo>
                  <a:lnTo>
                    <a:pt x="323" y="359"/>
                  </a:lnTo>
                  <a:lnTo>
                    <a:pt x="309" y="360"/>
                  </a:lnTo>
                  <a:lnTo>
                    <a:pt x="309" y="334"/>
                  </a:lnTo>
                  <a:close/>
                  <a:moveTo>
                    <a:pt x="490" y="270"/>
                  </a:moveTo>
                  <a:lnTo>
                    <a:pt x="509" y="257"/>
                  </a:lnTo>
                  <a:lnTo>
                    <a:pt x="525" y="244"/>
                  </a:lnTo>
                  <a:lnTo>
                    <a:pt x="540" y="231"/>
                  </a:lnTo>
                  <a:lnTo>
                    <a:pt x="554" y="218"/>
                  </a:lnTo>
                  <a:lnTo>
                    <a:pt x="577" y="196"/>
                  </a:lnTo>
                  <a:lnTo>
                    <a:pt x="592" y="180"/>
                  </a:lnTo>
                  <a:lnTo>
                    <a:pt x="611" y="197"/>
                  </a:lnTo>
                  <a:lnTo>
                    <a:pt x="595" y="213"/>
                  </a:lnTo>
                  <a:lnTo>
                    <a:pt x="571" y="237"/>
                  </a:lnTo>
                  <a:lnTo>
                    <a:pt x="557" y="250"/>
                  </a:lnTo>
                  <a:lnTo>
                    <a:pt x="541" y="263"/>
                  </a:lnTo>
                  <a:lnTo>
                    <a:pt x="524" y="277"/>
                  </a:lnTo>
                  <a:lnTo>
                    <a:pt x="504" y="291"/>
                  </a:lnTo>
                  <a:lnTo>
                    <a:pt x="490" y="270"/>
                  </a:lnTo>
                  <a:close/>
                  <a:moveTo>
                    <a:pt x="602" y="189"/>
                  </a:moveTo>
                  <a:lnTo>
                    <a:pt x="592" y="180"/>
                  </a:lnTo>
                  <a:lnTo>
                    <a:pt x="595" y="177"/>
                  </a:lnTo>
                  <a:lnTo>
                    <a:pt x="600" y="176"/>
                  </a:lnTo>
                  <a:lnTo>
                    <a:pt x="605" y="177"/>
                  </a:lnTo>
                  <a:lnTo>
                    <a:pt x="609" y="179"/>
                  </a:lnTo>
                  <a:lnTo>
                    <a:pt x="612" y="183"/>
                  </a:lnTo>
                  <a:lnTo>
                    <a:pt x="613" y="188"/>
                  </a:lnTo>
                  <a:lnTo>
                    <a:pt x="613" y="193"/>
                  </a:lnTo>
                  <a:lnTo>
                    <a:pt x="611" y="197"/>
                  </a:lnTo>
                  <a:lnTo>
                    <a:pt x="602" y="189"/>
                  </a:lnTo>
                  <a:close/>
                  <a:moveTo>
                    <a:pt x="592" y="180"/>
                  </a:moveTo>
                  <a:lnTo>
                    <a:pt x="592" y="180"/>
                  </a:lnTo>
                  <a:lnTo>
                    <a:pt x="616" y="189"/>
                  </a:lnTo>
                  <a:lnTo>
                    <a:pt x="613" y="193"/>
                  </a:lnTo>
                  <a:lnTo>
                    <a:pt x="611" y="197"/>
                  </a:lnTo>
                  <a:lnTo>
                    <a:pt x="592" y="180"/>
                  </a:lnTo>
                  <a:close/>
                  <a:moveTo>
                    <a:pt x="592" y="180"/>
                  </a:moveTo>
                  <a:lnTo>
                    <a:pt x="592" y="180"/>
                  </a:lnTo>
                  <a:lnTo>
                    <a:pt x="592" y="180"/>
                  </a:lnTo>
                  <a:lnTo>
                    <a:pt x="617" y="180"/>
                  </a:lnTo>
                  <a:lnTo>
                    <a:pt x="617" y="184"/>
                  </a:lnTo>
                  <a:lnTo>
                    <a:pt x="616" y="189"/>
                  </a:lnTo>
                  <a:lnTo>
                    <a:pt x="592" y="180"/>
                  </a:lnTo>
                  <a:close/>
                  <a:moveTo>
                    <a:pt x="592" y="180"/>
                  </a:moveTo>
                  <a:lnTo>
                    <a:pt x="592" y="180"/>
                  </a:lnTo>
                  <a:lnTo>
                    <a:pt x="592" y="180"/>
                  </a:lnTo>
                  <a:lnTo>
                    <a:pt x="616" y="171"/>
                  </a:lnTo>
                  <a:lnTo>
                    <a:pt x="617" y="176"/>
                  </a:lnTo>
                  <a:lnTo>
                    <a:pt x="617" y="180"/>
                  </a:lnTo>
                  <a:lnTo>
                    <a:pt x="592" y="180"/>
                  </a:lnTo>
                  <a:close/>
                  <a:moveTo>
                    <a:pt x="592" y="180"/>
                  </a:moveTo>
                  <a:lnTo>
                    <a:pt x="592" y="180"/>
                  </a:lnTo>
                  <a:lnTo>
                    <a:pt x="611" y="163"/>
                  </a:lnTo>
                  <a:lnTo>
                    <a:pt x="613" y="167"/>
                  </a:lnTo>
                  <a:lnTo>
                    <a:pt x="616" y="171"/>
                  </a:lnTo>
                  <a:lnTo>
                    <a:pt x="592" y="180"/>
                  </a:lnTo>
                  <a:close/>
                  <a:moveTo>
                    <a:pt x="602" y="171"/>
                  </a:moveTo>
                  <a:lnTo>
                    <a:pt x="592" y="180"/>
                  </a:lnTo>
                  <a:lnTo>
                    <a:pt x="589" y="176"/>
                  </a:lnTo>
                  <a:lnTo>
                    <a:pt x="589" y="170"/>
                  </a:lnTo>
                  <a:lnTo>
                    <a:pt x="590" y="166"/>
                  </a:lnTo>
                  <a:lnTo>
                    <a:pt x="593" y="162"/>
                  </a:lnTo>
                  <a:lnTo>
                    <a:pt x="597" y="159"/>
                  </a:lnTo>
                  <a:lnTo>
                    <a:pt x="602" y="158"/>
                  </a:lnTo>
                  <a:lnTo>
                    <a:pt x="607" y="161"/>
                  </a:lnTo>
                  <a:lnTo>
                    <a:pt x="611" y="163"/>
                  </a:lnTo>
                  <a:lnTo>
                    <a:pt x="602" y="1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419215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7693705" y="3998627"/>
            <a:ext cx="3932237" cy="1802266"/>
          </a:xfrm>
        </p:spPr>
        <p:txBody>
          <a:bodyPr/>
          <a:lstStyle/>
          <a:p>
            <a:endParaRPr lang="cs-CZ" sz="1800" dirty="0"/>
          </a:p>
          <a:p>
            <a:r>
              <a:rPr lang="cs-CZ" sz="1800" dirty="0"/>
              <a:t>Tomáš Machalík </a:t>
            </a:r>
          </a:p>
          <a:p>
            <a:endParaRPr lang="cs-CZ" sz="1800" dirty="0"/>
          </a:p>
          <a:p>
            <a:r>
              <a:rPr lang="cs-CZ" sz="1800" dirty="0">
                <a:hlinkClick r:id="rId2"/>
              </a:rPr>
              <a:t>www.npi.cz</a:t>
            </a:r>
            <a:r>
              <a:rPr lang="cs-CZ" sz="1800" dirty="0"/>
              <a:t> </a:t>
            </a:r>
          </a:p>
          <a:p>
            <a:r>
              <a:rPr lang="cs-CZ" sz="1800" dirty="0">
                <a:hlinkClick r:id="rId3"/>
              </a:rPr>
              <a:t>tomas.machalik@npi.cz</a:t>
            </a:r>
            <a:r>
              <a:rPr lang="cs-CZ" sz="1800" dirty="0"/>
              <a:t>   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Google Shape;574;p24"/>
          <p:cNvSpPr/>
          <p:nvPr/>
        </p:nvSpPr>
        <p:spPr>
          <a:xfrm>
            <a:off x="612474" y="793917"/>
            <a:ext cx="11013468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endParaRPr lang="cs-CZ" sz="1400" dirty="0">
              <a:solidFill>
                <a:schemeClr val="dk1"/>
              </a:solidFill>
              <a:ea typeface="Arial"/>
              <a:cs typeface="Arial"/>
            </a:endParaRP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DAE849B3-4698-445C-BF55-6382FDC6237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91313" y="5787488"/>
            <a:ext cx="1904081" cy="360000"/>
            <a:chOff x="641" y="3806"/>
            <a:chExt cx="1555" cy="294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98B48EA3-20A9-420B-A4BD-C68C2636976B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641" y="3806"/>
              <a:ext cx="1555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FAA58200-B9ED-48DD-A095-3D0C75D4228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41" y="3806"/>
              <a:ext cx="520" cy="294"/>
            </a:xfrm>
            <a:custGeom>
              <a:avLst/>
              <a:gdLst>
                <a:gd name="T0" fmla="*/ 4019 w 5725"/>
                <a:gd name="T1" fmla="*/ 308 h 3234"/>
                <a:gd name="T2" fmla="*/ 4038 w 5725"/>
                <a:gd name="T3" fmla="*/ 147 h 3234"/>
                <a:gd name="T4" fmla="*/ 4150 w 5725"/>
                <a:gd name="T5" fmla="*/ 30 h 3234"/>
                <a:gd name="T6" fmla="*/ 4310 w 5725"/>
                <a:gd name="T7" fmla="*/ 2 h 3234"/>
                <a:gd name="T8" fmla="*/ 4454 w 5725"/>
                <a:gd name="T9" fmla="*/ 76 h 3234"/>
                <a:gd name="T10" fmla="*/ 4526 w 5725"/>
                <a:gd name="T11" fmla="*/ 219 h 3234"/>
                <a:gd name="T12" fmla="*/ 4500 w 5725"/>
                <a:gd name="T13" fmla="*/ 379 h 3234"/>
                <a:gd name="T14" fmla="*/ 4381 w 5725"/>
                <a:gd name="T15" fmla="*/ 490 h 3234"/>
                <a:gd name="T16" fmla="*/ 4220 w 5725"/>
                <a:gd name="T17" fmla="*/ 510 h 3234"/>
                <a:gd name="T18" fmla="*/ 3787 w 5725"/>
                <a:gd name="T19" fmla="*/ 631 h 3234"/>
                <a:gd name="T20" fmla="*/ 4530 w 5725"/>
                <a:gd name="T21" fmla="*/ 669 h 3234"/>
                <a:gd name="T22" fmla="*/ 4582 w 5725"/>
                <a:gd name="T23" fmla="*/ 2046 h 3234"/>
                <a:gd name="T24" fmla="*/ 4647 w 5725"/>
                <a:gd name="T25" fmla="*/ 2184 h 3234"/>
                <a:gd name="T26" fmla="*/ 4864 w 5725"/>
                <a:gd name="T27" fmla="*/ 2249 h 3234"/>
                <a:gd name="T28" fmla="*/ 3948 w 5725"/>
                <a:gd name="T29" fmla="*/ 2216 h 3234"/>
                <a:gd name="T30" fmla="*/ 4039 w 5725"/>
                <a:gd name="T31" fmla="*/ 2108 h 3234"/>
                <a:gd name="T32" fmla="*/ 4045 w 5725"/>
                <a:gd name="T33" fmla="*/ 828 h 3234"/>
                <a:gd name="T34" fmla="*/ 3967 w 5725"/>
                <a:gd name="T35" fmla="*/ 709 h 3234"/>
                <a:gd name="T36" fmla="*/ 3787 w 5725"/>
                <a:gd name="T37" fmla="*/ 631 h 3234"/>
                <a:gd name="T38" fmla="*/ 2649 w 5725"/>
                <a:gd name="T39" fmla="*/ 683 h 3234"/>
                <a:gd name="T40" fmla="*/ 2822 w 5725"/>
                <a:gd name="T41" fmla="*/ 650 h 3234"/>
                <a:gd name="T42" fmla="*/ 3184 w 5725"/>
                <a:gd name="T43" fmla="*/ 628 h 3234"/>
                <a:gd name="T44" fmla="*/ 3621 w 5725"/>
                <a:gd name="T45" fmla="*/ 853 h 3234"/>
                <a:gd name="T46" fmla="*/ 3761 w 5725"/>
                <a:gd name="T47" fmla="*/ 1068 h 3234"/>
                <a:gd name="T48" fmla="*/ 3824 w 5725"/>
                <a:gd name="T49" fmla="*/ 1602 h 3234"/>
                <a:gd name="T50" fmla="*/ 3685 w 5725"/>
                <a:gd name="T51" fmla="*/ 1988 h 3234"/>
                <a:gd name="T52" fmla="*/ 3383 w 5725"/>
                <a:gd name="T53" fmla="*/ 2231 h 3234"/>
                <a:gd name="T54" fmla="*/ 2925 w 5725"/>
                <a:gd name="T55" fmla="*/ 2295 h 3234"/>
                <a:gd name="T56" fmla="*/ 2687 w 5725"/>
                <a:gd name="T57" fmla="*/ 3025 h 3234"/>
                <a:gd name="T58" fmla="*/ 2728 w 5725"/>
                <a:gd name="T59" fmla="*/ 3152 h 3234"/>
                <a:gd name="T60" fmla="*/ 2941 w 5725"/>
                <a:gd name="T61" fmla="*/ 3201 h 3234"/>
                <a:gd name="T62" fmla="*/ 2114 w 5725"/>
                <a:gd name="T63" fmla="*/ 3169 h 3234"/>
                <a:gd name="T64" fmla="*/ 2176 w 5725"/>
                <a:gd name="T65" fmla="*/ 3063 h 3234"/>
                <a:gd name="T66" fmla="*/ 2148 w 5725"/>
                <a:gd name="T67" fmla="*/ 759 h 3234"/>
                <a:gd name="T68" fmla="*/ 2034 w 5725"/>
                <a:gd name="T69" fmla="*/ 677 h 3234"/>
                <a:gd name="T70" fmla="*/ 3309 w 5725"/>
                <a:gd name="T71" fmla="*/ 959 h 3234"/>
                <a:gd name="T72" fmla="*/ 3193 w 5725"/>
                <a:gd name="T73" fmla="*/ 704 h 3234"/>
                <a:gd name="T74" fmla="*/ 2923 w 5725"/>
                <a:gd name="T75" fmla="*/ 654 h 3234"/>
                <a:gd name="T76" fmla="*/ 2682 w 5725"/>
                <a:gd name="T77" fmla="*/ 791 h 3234"/>
                <a:gd name="T78" fmla="*/ 2688 w 5725"/>
                <a:gd name="T79" fmla="*/ 1675 h 3234"/>
                <a:gd name="T80" fmla="*/ 2824 w 5725"/>
                <a:gd name="T81" fmla="*/ 2233 h 3234"/>
                <a:gd name="T82" fmla="*/ 3100 w 5725"/>
                <a:gd name="T83" fmla="*/ 2257 h 3234"/>
                <a:gd name="T84" fmla="*/ 3290 w 5725"/>
                <a:gd name="T85" fmla="*/ 2073 h 3234"/>
                <a:gd name="T86" fmla="*/ 715 w 5725"/>
                <a:gd name="T87" fmla="*/ 2020 h 3234"/>
                <a:gd name="T88" fmla="*/ 771 w 5725"/>
                <a:gd name="T89" fmla="*/ 2184 h 3234"/>
                <a:gd name="T90" fmla="*/ 910 w 5725"/>
                <a:gd name="T91" fmla="*/ 2246 h 3234"/>
                <a:gd name="T92" fmla="*/ 141 w 5725"/>
                <a:gd name="T93" fmla="*/ 2194 h 3234"/>
                <a:gd name="T94" fmla="*/ 206 w 5725"/>
                <a:gd name="T95" fmla="*/ 895 h 3234"/>
                <a:gd name="T96" fmla="*/ 107 w 5725"/>
                <a:gd name="T97" fmla="*/ 698 h 3234"/>
                <a:gd name="T98" fmla="*/ 653 w 5725"/>
                <a:gd name="T99" fmla="*/ 657 h 3234"/>
                <a:gd name="T100" fmla="*/ 767 w 5725"/>
                <a:gd name="T101" fmla="*/ 694 h 3234"/>
                <a:gd name="T102" fmla="*/ 1033 w 5725"/>
                <a:gd name="T103" fmla="*/ 615 h 3234"/>
                <a:gd name="T104" fmla="*/ 1568 w 5725"/>
                <a:gd name="T105" fmla="*/ 715 h 3234"/>
                <a:gd name="T106" fmla="*/ 1830 w 5725"/>
                <a:gd name="T107" fmla="*/ 1016 h 3234"/>
                <a:gd name="T108" fmla="*/ 1889 w 5725"/>
                <a:gd name="T109" fmla="*/ 2151 h 3234"/>
                <a:gd name="T110" fmla="*/ 2044 w 5725"/>
                <a:gd name="T111" fmla="*/ 2246 h 3234"/>
                <a:gd name="T112" fmla="*/ 1241 w 5725"/>
                <a:gd name="T113" fmla="*/ 2221 h 3234"/>
                <a:gd name="T114" fmla="*/ 1335 w 5725"/>
                <a:gd name="T115" fmla="*/ 2120 h 3234"/>
                <a:gd name="T116" fmla="*/ 1340 w 5725"/>
                <a:gd name="T117" fmla="*/ 1049 h 3234"/>
                <a:gd name="T118" fmla="*/ 1239 w 5725"/>
                <a:gd name="T119" fmla="*/ 749 h 3234"/>
                <a:gd name="T120" fmla="*/ 1033 w 5725"/>
                <a:gd name="T121" fmla="*/ 648 h 3234"/>
                <a:gd name="T122" fmla="*/ 769 w 5725"/>
                <a:gd name="T123" fmla="*/ 729 h 3234"/>
                <a:gd name="T124" fmla="*/ 5725 w 5725"/>
                <a:gd name="T125" fmla="*/ 3234 h 3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725" h="3234">
                  <a:moveTo>
                    <a:pt x="4089" y="439"/>
                  </a:moveTo>
                  <a:lnTo>
                    <a:pt x="4080" y="430"/>
                  </a:lnTo>
                  <a:lnTo>
                    <a:pt x="4071" y="420"/>
                  </a:lnTo>
                  <a:lnTo>
                    <a:pt x="4064" y="409"/>
                  </a:lnTo>
                  <a:lnTo>
                    <a:pt x="4056" y="400"/>
                  </a:lnTo>
                  <a:lnTo>
                    <a:pt x="4050" y="389"/>
                  </a:lnTo>
                  <a:lnTo>
                    <a:pt x="4043" y="379"/>
                  </a:lnTo>
                  <a:lnTo>
                    <a:pt x="4038" y="367"/>
                  </a:lnTo>
                  <a:lnTo>
                    <a:pt x="4033" y="356"/>
                  </a:lnTo>
                  <a:lnTo>
                    <a:pt x="4028" y="344"/>
                  </a:lnTo>
                  <a:lnTo>
                    <a:pt x="4024" y="333"/>
                  </a:lnTo>
                  <a:lnTo>
                    <a:pt x="4021" y="321"/>
                  </a:lnTo>
                  <a:lnTo>
                    <a:pt x="4019" y="308"/>
                  </a:lnTo>
                  <a:lnTo>
                    <a:pt x="4016" y="296"/>
                  </a:lnTo>
                  <a:lnTo>
                    <a:pt x="4014" y="284"/>
                  </a:lnTo>
                  <a:lnTo>
                    <a:pt x="4014" y="271"/>
                  </a:lnTo>
                  <a:lnTo>
                    <a:pt x="4013" y="257"/>
                  </a:lnTo>
                  <a:lnTo>
                    <a:pt x="4014" y="244"/>
                  </a:lnTo>
                  <a:lnTo>
                    <a:pt x="4014" y="231"/>
                  </a:lnTo>
                  <a:lnTo>
                    <a:pt x="4016" y="219"/>
                  </a:lnTo>
                  <a:lnTo>
                    <a:pt x="4019" y="206"/>
                  </a:lnTo>
                  <a:lnTo>
                    <a:pt x="4021" y="194"/>
                  </a:lnTo>
                  <a:lnTo>
                    <a:pt x="4024" y="181"/>
                  </a:lnTo>
                  <a:lnTo>
                    <a:pt x="4028" y="170"/>
                  </a:lnTo>
                  <a:lnTo>
                    <a:pt x="4033" y="159"/>
                  </a:lnTo>
                  <a:lnTo>
                    <a:pt x="4038" y="147"/>
                  </a:lnTo>
                  <a:lnTo>
                    <a:pt x="4043" y="136"/>
                  </a:lnTo>
                  <a:lnTo>
                    <a:pt x="4050" y="126"/>
                  </a:lnTo>
                  <a:lnTo>
                    <a:pt x="4056" y="115"/>
                  </a:lnTo>
                  <a:lnTo>
                    <a:pt x="4064" y="104"/>
                  </a:lnTo>
                  <a:lnTo>
                    <a:pt x="4071" y="95"/>
                  </a:lnTo>
                  <a:lnTo>
                    <a:pt x="4080" y="85"/>
                  </a:lnTo>
                  <a:lnTo>
                    <a:pt x="4089" y="76"/>
                  </a:lnTo>
                  <a:lnTo>
                    <a:pt x="4099" y="66"/>
                  </a:lnTo>
                  <a:lnTo>
                    <a:pt x="4108" y="58"/>
                  </a:lnTo>
                  <a:lnTo>
                    <a:pt x="4118" y="50"/>
                  </a:lnTo>
                  <a:lnTo>
                    <a:pt x="4129" y="43"/>
                  </a:lnTo>
                  <a:lnTo>
                    <a:pt x="4139" y="35"/>
                  </a:lnTo>
                  <a:lnTo>
                    <a:pt x="4150" y="30"/>
                  </a:lnTo>
                  <a:lnTo>
                    <a:pt x="4161" y="23"/>
                  </a:lnTo>
                  <a:lnTo>
                    <a:pt x="4173" y="19"/>
                  </a:lnTo>
                  <a:lnTo>
                    <a:pt x="4184" y="14"/>
                  </a:lnTo>
                  <a:lnTo>
                    <a:pt x="4196" y="11"/>
                  </a:lnTo>
                  <a:lnTo>
                    <a:pt x="4208" y="7"/>
                  </a:lnTo>
                  <a:lnTo>
                    <a:pt x="4220" y="4"/>
                  </a:lnTo>
                  <a:lnTo>
                    <a:pt x="4232" y="2"/>
                  </a:lnTo>
                  <a:lnTo>
                    <a:pt x="4245" y="1"/>
                  </a:lnTo>
                  <a:lnTo>
                    <a:pt x="4258" y="0"/>
                  </a:lnTo>
                  <a:lnTo>
                    <a:pt x="4271" y="0"/>
                  </a:lnTo>
                  <a:lnTo>
                    <a:pt x="4285" y="0"/>
                  </a:lnTo>
                  <a:lnTo>
                    <a:pt x="4298" y="1"/>
                  </a:lnTo>
                  <a:lnTo>
                    <a:pt x="4310" y="2"/>
                  </a:lnTo>
                  <a:lnTo>
                    <a:pt x="4322" y="4"/>
                  </a:lnTo>
                  <a:lnTo>
                    <a:pt x="4335" y="7"/>
                  </a:lnTo>
                  <a:lnTo>
                    <a:pt x="4347" y="11"/>
                  </a:lnTo>
                  <a:lnTo>
                    <a:pt x="4359" y="14"/>
                  </a:lnTo>
                  <a:lnTo>
                    <a:pt x="4370" y="19"/>
                  </a:lnTo>
                  <a:lnTo>
                    <a:pt x="4381" y="23"/>
                  </a:lnTo>
                  <a:lnTo>
                    <a:pt x="4393" y="30"/>
                  </a:lnTo>
                  <a:lnTo>
                    <a:pt x="4403" y="35"/>
                  </a:lnTo>
                  <a:lnTo>
                    <a:pt x="4414" y="43"/>
                  </a:lnTo>
                  <a:lnTo>
                    <a:pt x="4424" y="50"/>
                  </a:lnTo>
                  <a:lnTo>
                    <a:pt x="4434" y="58"/>
                  </a:lnTo>
                  <a:lnTo>
                    <a:pt x="4444" y="66"/>
                  </a:lnTo>
                  <a:lnTo>
                    <a:pt x="4454" y="76"/>
                  </a:lnTo>
                  <a:lnTo>
                    <a:pt x="4462" y="85"/>
                  </a:lnTo>
                  <a:lnTo>
                    <a:pt x="4471" y="95"/>
                  </a:lnTo>
                  <a:lnTo>
                    <a:pt x="4479" y="104"/>
                  </a:lnTo>
                  <a:lnTo>
                    <a:pt x="4487" y="115"/>
                  </a:lnTo>
                  <a:lnTo>
                    <a:pt x="4493" y="126"/>
                  </a:lnTo>
                  <a:lnTo>
                    <a:pt x="4500" y="136"/>
                  </a:lnTo>
                  <a:lnTo>
                    <a:pt x="4505" y="147"/>
                  </a:lnTo>
                  <a:lnTo>
                    <a:pt x="4510" y="159"/>
                  </a:lnTo>
                  <a:lnTo>
                    <a:pt x="4515" y="170"/>
                  </a:lnTo>
                  <a:lnTo>
                    <a:pt x="4519" y="181"/>
                  </a:lnTo>
                  <a:lnTo>
                    <a:pt x="4522" y="194"/>
                  </a:lnTo>
                  <a:lnTo>
                    <a:pt x="4524" y="206"/>
                  </a:lnTo>
                  <a:lnTo>
                    <a:pt x="4526" y="219"/>
                  </a:lnTo>
                  <a:lnTo>
                    <a:pt x="4527" y="231"/>
                  </a:lnTo>
                  <a:lnTo>
                    <a:pt x="4529" y="244"/>
                  </a:lnTo>
                  <a:lnTo>
                    <a:pt x="4529" y="257"/>
                  </a:lnTo>
                  <a:lnTo>
                    <a:pt x="4529" y="271"/>
                  </a:lnTo>
                  <a:lnTo>
                    <a:pt x="4527" y="284"/>
                  </a:lnTo>
                  <a:lnTo>
                    <a:pt x="4526" y="296"/>
                  </a:lnTo>
                  <a:lnTo>
                    <a:pt x="4524" y="308"/>
                  </a:lnTo>
                  <a:lnTo>
                    <a:pt x="4522" y="321"/>
                  </a:lnTo>
                  <a:lnTo>
                    <a:pt x="4519" y="333"/>
                  </a:lnTo>
                  <a:lnTo>
                    <a:pt x="4515" y="344"/>
                  </a:lnTo>
                  <a:lnTo>
                    <a:pt x="4510" y="356"/>
                  </a:lnTo>
                  <a:lnTo>
                    <a:pt x="4505" y="367"/>
                  </a:lnTo>
                  <a:lnTo>
                    <a:pt x="4500" y="379"/>
                  </a:lnTo>
                  <a:lnTo>
                    <a:pt x="4493" y="389"/>
                  </a:lnTo>
                  <a:lnTo>
                    <a:pt x="4487" y="400"/>
                  </a:lnTo>
                  <a:lnTo>
                    <a:pt x="4479" y="409"/>
                  </a:lnTo>
                  <a:lnTo>
                    <a:pt x="4471" y="420"/>
                  </a:lnTo>
                  <a:lnTo>
                    <a:pt x="4462" y="430"/>
                  </a:lnTo>
                  <a:lnTo>
                    <a:pt x="4454" y="439"/>
                  </a:lnTo>
                  <a:lnTo>
                    <a:pt x="4444" y="448"/>
                  </a:lnTo>
                  <a:lnTo>
                    <a:pt x="4434" y="456"/>
                  </a:lnTo>
                  <a:lnTo>
                    <a:pt x="4424" y="465"/>
                  </a:lnTo>
                  <a:lnTo>
                    <a:pt x="4414" y="472"/>
                  </a:lnTo>
                  <a:lnTo>
                    <a:pt x="4403" y="479"/>
                  </a:lnTo>
                  <a:lnTo>
                    <a:pt x="4393" y="485"/>
                  </a:lnTo>
                  <a:lnTo>
                    <a:pt x="4381" y="490"/>
                  </a:lnTo>
                  <a:lnTo>
                    <a:pt x="4370" y="496"/>
                  </a:lnTo>
                  <a:lnTo>
                    <a:pt x="4359" y="500"/>
                  </a:lnTo>
                  <a:lnTo>
                    <a:pt x="4347" y="504"/>
                  </a:lnTo>
                  <a:lnTo>
                    <a:pt x="4335" y="508"/>
                  </a:lnTo>
                  <a:lnTo>
                    <a:pt x="4322" y="510"/>
                  </a:lnTo>
                  <a:lnTo>
                    <a:pt x="4310" y="512"/>
                  </a:lnTo>
                  <a:lnTo>
                    <a:pt x="4298" y="513"/>
                  </a:lnTo>
                  <a:lnTo>
                    <a:pt x="4285" y="514"/>
                  </a:lnTo>
                  <a:lnTo>
                    <a:pt x="4271" y="515"/>
                  </a:lnTo>
                  <a:lnTo>
                    <a:pt x="4258" y="514"/>
                  </a:lnTo>
                  <a:lnTo>
                    <a:pt x="4245" y="513"/>
                  </a:lnTo>
                  <a:lnTo>
                    <a:pt x="4232" y="512"/>
                  </a:lnTo>
                  <a:lnTo>
                    <a:pt x="4220" y="510"/>
                  </a:lnTo>
                  <a:lnTo>
                    <a:pt x="4208" y="508"/>
                  </a:lnTo>
                  <a:lnTo>
                    <a:pt x="4196" y="504"/>
                  </a:lnTo>
                  <a:lnTo>
                    <a:pt x="4184" y="500"/>
                  </a:lnTo>
                  <a:lnTo>
                    <a:pt x="4173" y="496"/>
                  </a:lnTo>
                  <a:lnTo>
                    <a:pt x="4161" y="490"/>
                  </a:lnTo>
                  <a:lnTo>
                    <a:pt x="4150" y="485"/>
                  </a:lnTo>
                  <a:lnTo>
                    <a:pt x="4139" y="479"/>
                  </a:lnTo>
                  <a:lnTo>
                    <a:pt x="4129" y="472"/>
                  </a:lnTo>
                  <a:lnTo>
                    <a:pt x="4118" y="465"/>
                  </a:lnTo>
                  <a:lnTo>
                    <a:pt x="4108" y="456"/>
                  </a:lnTo>
                  <a:lnTo>
                    <a:pt x="4099" y="448"/>
                  </a:lnTo>
                  <a:lnTo>
                    <a:pt x="4089" y="439"/>
                  </a:lnTo>
                  <a:close/>
                  <a:moveTo>
                    <a:pt x="3787" y="631"/>
                  </a:moveTo>
                  <a:lnTo>
                    <a:pt x="4448" y="631"/>
                  </a:lnTo>
                  <a:lnTo>
                    <a:pt x="4457" y="632"/>
                  </a:lnTo>
                  <a:lnTo>
                    <a:pt x="4464" y="632"/>
                  </a:lnTo>
                  <a:lnTo>
                    <a:pt x="4473" y="634"/>
                  </a:lnTo>
                  <a:lnTo>
                    <a:pt x="4479" y="635"/>
                  </a:lnTo>
                  <a:lnTo>
                    <a:pt x="4487" y="638"/>
                  </a:lnTo>
                  <a:lnTo>
                    <a:pt x="4493" y="641"/>
                  </a:lnTo>
                  <a:lnTo>
                    <a:pt x="4501" y="644"/>
                  </a:lnTo>
                  <a:lnTo>
                    <a:pt x="4507" y="648"/>
                  </a:lnTo>
                  <a:lnTo>
                    <a:pt x="4513" y="653"/>
                  </a:lnTo>
                  <a:lnTo>
                    <a:pt x="4519" y="658"/>
                  </a:lnTo>
                  <a:lnTo>
                    <a:pt x="4524" y="663"/>
                  </a:lnTo>
                  <a:lnTo>
                    <a:pt x="4530" y="669"/>
                  </a:lnTo>
                  <a:lnTo>
                    <a:pt x="4539" y="682"/>
                  </a:lnTo>
                  <a:lnTo>
                    <a:pt x="4548" y="697"/>
                  </a:lnTo>
                  <a:lnTo>
                    <a:pt x="4556" y="715"/>
                  </a:lnTo>
                  <a:lnTo>
                    <a:pt x="4563" y="735"/>
                  </a:lnTo>
                  <a:lnTo>
                    <a:pt x="4568" y="756"/>
                  </a:lnTo>
                  <a:lnTo>
                    <a:pt x="4573" y="779"/>
                  </a:lnTo>
                  <a:lnTo>
                    <a:pt x="4577" y="805"/>
                  </a:lnTo>
                  <a:lnTo>
                    <a:pt x="4579" y="833"/>
                  </a:lnTo>
                  <a:lnTo>
                    <a:pt x="4581" y="863"/>
                  </a:lnTo>
                  <a:lnTo>
                    <a:pt x="4581" y="895"/>
                  </a:lnTo>
                  <a:lnTo>
                    <a:pt x="4581" y="2018"/>
                  </a:lnTo>
                  <a:lnTo>
                    <a:pt x="4582" y="2033"/>
                  </a:lnTo>
                  <a:lnTo>
                    <a:pt x="4582" y="2046"/>
                  </a:lnTo>
                  <a:lnTo>
                    <a:pt x="4584" y="2060"/>
                  </a:lnTo>
                  <a:lnTo>
                    <a:pt x="4586" y="2073"/>
                  </a:lnTo>
                  <a:lnTo>
                    <a:pt x="4588" y="2085"/>
                  </a:lnTo>
                  <a:lnTo>
                    <a:pt x="4593" y="2096"/>
                  </a:lnTo>
                  <a:lnTo>
                    <a:pt x="4596" y="2108"/>
                  </a:lnTo>
                  <a:lnTo>
                    <a:pt x="4600" y="2119"/>
                  </a:lnTo>
                  <a:lnTo>
                    <a:pt x="4606" y="2129"/>
                  </a:lnTo>
                  <a:lnTo>
                    <a:pt x="4611" y="2140"/>
                  </a:lnTo>
                  <a:lnTo>
                    <a:pt x="4617" y="2150"/>
                  </a:lnTo>
                  <a:lnTo>
                    <a:pt x="4624" y="2158"/>
                  </a:lnTo>
                  <a:lnTo>
                    <a:pt x="4631" y="2168"/>
                  </a:lnTo>
                  <a:lnTo>
                    <a:pt x="4639" y="2175"/>
                  </a:lnTo>
                  <a:lnTo>
                    <a:pt x="4647" y="2184"/>
                  </a:lnTo>
                  <a:lnTo>
                    <a:pt x="4657" y="2191"/>
                  </a:lnTo>
                  <a:lnTo>
                    <a:pt x="4665" y="2198"/>
                  </a:lnTo>
                  <a:lnTo>
                    <a:pt x="4676" y="2204"/>
                  </a:lnTo>
                  <a:lnTo>
                    <a:pt x="4686" y="2210"/>
                  </a:lnTo>
                  <a:lnTo>
                    <a:pt x="4696" y="2216"/>
                  </a:lnTo>
                  <a:lnTo>
                    <a:pt x="4708" y="2221"/>
                  </a:lnTo>
                  <a:lnTo>
                    <a:pt x="4720" y="2226"/>
                  </a:lnTo>
                  <a:lnTo>
                    <a:pt x="4733" y="2231"/>
                  </a:lnTo>
                  <a:lnTo>
                    <a:pt x="4746" y="2234"/>
                  </a:lnTo>
                  <a:lnTo>
                    <a:pt x="4772" y="2240"/>
                  </a:lnTo>
                  <a:lnTo>
                    <a:pt x="4801" y="2245"/>
                  </a:lnTo>
                  <a:lnTo>
                    <a:pt x="4831" y="2248"/>
                  </a:lnTo>
                  <a:lnTo>
                    <a:pt x="4864" y="2249"/>
                  </a:lnTo>
                  <a:lnTo>
                    <a:pt x="4864" y="2282"/>
                  </a:lnTo>
                  <a:lnTo>
                    <a:pt x="3787" y="2282"/>
                  </a:lnTo>
                  <a:lnTo>
                    <a:pt x="3787" y="2249"/>
                  </a:lnTo>
                  <a:lnTo>
                    <a:pt x="3819" y="2248"/>
                  </a:lnTo>
                  <a:lnTo>
                    <a:pt x="3849" y="2245"/>
                  </a:lnTo>
                  <a:lnTo>
                    <a:pt x="3863" y="2242"/>
                  </a:lnTo>
                  <a:lnTo>
                    <a:pt x="3876" y="2240"/>
                  </a:lnTo>
                  <a:lnTo>
                    <a:pt x="3889" y="2237"/>
                  </a:lnTo>
                  <a:lnTo>
                    <a:pt x="3902" y="2234"/>
                  </a:lnTo>
                  <a:lnTo>
                    <a:pt x="3915" y="2231"/>
                  </a:lnTo>
                  <a:lnTo>
                    <a:pt x="3926" y="2226"/>
                  </a:lnTo>
                  <a:lnTo>
                    <a:pt x="3937" y="2221"/>
                  </a:lnTo>
                  <a:lnTo>
                    <a:pt x="3948" y="2216"/>
                  </a:lnTo>
                  <a:lnTo>
                    <a:pt x="3958" y="2210"/>
                  </a:lnTo>
                  <a:lnTo>
                    <a:pt x="3967" y="2204"/>
                  </a:lnTo>
                  <a:lnTo>
                    <a:pt x="3977" y="2198"/>
                  </a:lnTo>
                  <a:lnTo>
                    <a:pt x="3985" y="2191"/>
                  </a:lnTo>
                  <a:lnTo>
                    <a:pt x="3993" y="2184"/>
                  </a:lnTo>
                  <a:lnTo>
                    <a:pt x="4000" y="2176"/>
                  </a:lnTo>
                  <a:lnTo>
                    <a:pt x="4008" y="2168"/>
                  </a:lnTo>
                  <a:lnTo>
                    <a:pt x="4014" y="2159"/>
                  </a:lnTo>
                  <a:lnTo>
                    <a:pt x="4020" y="2150"/>
                  </a:lnTo>
                  <a:lnTo>
                    <a:pt x="4025" y="2140"/>
                  </a:lnTo>
                  <a:lnTo>
                    <a:pt x="4030" y="2129"/>
                  </a:lnTo>
                  <a:lnTo>
                    <a:pt x="4035" y="2120"/>
                  </a:lnTo>
                  <a:lnTo>
                    <a:pt x="4039" y="2108"/>
                  </a:lnTo>
                  <a:lnTo>
                    <a:pt x="4042" y="2097"/>
                  </a:lnTo>
                  <a:lnTo>
                    <a:pt x="4045" y="2085"/>
                  </a:lnTo>
                  <a:lnTo>
                    <a:pt x="4047" y="2073"/>
                  </a:lnTo>
                  <a:lnTo>
                    <a:pt x="4049" y="2060"/>
                  </a:lnTo>
                  <a:lnTo>
                    <a:pt x="4051" y="2046"/>
                  </a:lnTo>
                  <a:lnTo>
                    <a:pt x="4051" y="2033"/>
                  </a:lnTo>
                  <a:lnTo>
                    <a:pt x="4052" y="2018"/>
                  </a:lnTo>
                  <a:lnTo>
                    <a:pt x="4052" y="895"/>
                  </a:lnTo>
                  <a:lnTo>
                    <a:pt x="4051" y="881"/>
                  </a:lnTo>
                  <a:lnTo>
                    <a:pt x="4051" y="867"/>
                  </a:lnTo>
                  <a:lnTo>
                    <a:pt x="4049" y="854"/>
                  </a:lnTo>
                  <a:lnTo>
                    <a:pt x="4047" y="841"/>
                  </a:lnTo>
                  <a:lnTo>
                    <a:pt x="4045" y="828"/>
                  </a:lnTo>
                  <a:lnTo>
                    <a:pt x="4042" y="817"/>
                  </a:lnTo>
                  <a:lnTo>
                    <a:pt x="4039" y="805"/>
                  </a:lnTo>
                  <a:lnTo>
                    <a:pt x="4035" y="794"/>
                  </a:lnTo>
                  <a:lnTo>
                    <a:pt x="4030" y="784"/>
                  </a:lnTo>
                  <a:lnTo>
                    <a:pt x="4025" y="774"/>
                  </a:lnTo>
                  <a:lnTo>
                    <a:pt x="4020" y="765"/>
                  </a:lnTo>
                  <a:lnTo>
                    <a:pt x="4014" y="755"/>
                  </a:lnTo>
                  <a:lnTo>
                    <a:pt x="4008" y="746"/>
                  </a:lnTo>
                  <a:lnTo>
                    <a:pt x="4000" y="738"/>
                  </a:lnTo>
                  <a:lnTo>
                    <a:pt x="3993" y="730"/>
                  </a:lnTo>
                  <a:lnTo>
                    <a:pt x="3985" y="723"/>
                  </a:lnTo>
                  <a:lnTo>
                    <a:pt x="3977" y="715"/>
                  </a:lnTo>
                  <a:lnTo>
                    <a:pt x="3967" y="709"/>
                  </a:lnTo>
                  <a:lnTo>
                    <a:pt x="3958" y="703"/>
                  </a:lnTo>
                  <a:lnTo>
                    <a:pt x="3948" y="697"/>
                  </a:lnTo>
                  <a:lnTo>
                    <a:pt x="3937" y="692"/>
                  </a:lnTo>
                  <a:lnTo>
                    <a:pt x="3926" y="688"/>
                  </a:lnTo>
                  <a:lnTo>
                    <a:pt x="3915" y="683"/>
                  </a:lnTo>
                  <a:lnTo>
                    <a:pt x="3902" y="679"/>
                  </a:lnTo>
                  <a:lnTo>
                    <a:pt x="3889" y="676"/>
                  </a:lnTo>
                  <a:lnTo>
                    <a:pt x="3876" y="674"/>
                  </a:lnTo>
                  <a:lnTo>
                    <a:pt x="3863" y="671"/>
                  </a:lnTo>
                  <a:lnTo>
                    <a:pt x="3849" y="669"/>
                  </a:lnTo>
                  <a:lnTo>
                    <a:pt x="3819" y="666"/>
                  </a:lnTo>
                  <a:lnTo>
                    <a:pt x="3787" y="665"/>
                  </a:lnTo>
                  <a:lnTo>
                    <a:pt x="3787" y="631"/>
                  </a:lnTo>
                  <a:close/>
                  <a:moveTo>
                    <a:pt x="2559" y="630"/>
                  </a:moveTo>
                  <a:lnTo>
                    <a:pt x="2569" y="630"/>
                  </a:lnTo>
                  <a:lnTo>
                    <a:pt x="2578" y="631"/>
                  </a:lnTo>
                  <a:lnTo>
                    <a:pt x="2587" y="633"/>
                  </a:lnTo>
                  <a:lnTo>
                    <a:pt x="2595" y="635"/>
                  </a:lnTo>
                  <a:lnTo>
                    <a:pt x="2603" y="640"/>
                  </a:lnTo>
                  <a:lnTo>
                    <a:pt x="2611" y="643"/>
                  </a:lnTo>
                  <a:lnTo>
                    <a:pt x="2618" y="648"/>
                  </a:lnTo>
                  <a:lnTo>
                    <a:pt x="2625" y="654"/>
                  </a:lnTo>
                  <a:lnTo>
                    <a:pt x="2632" y="660"/>
                  </a:lnTo>
                  <a:lnTo>
                    <a:pt x="2637" y="667"/>
                  </a:lnTo>
                  <a:lnTo>
                    <a:pt x="2644" y="675"/>
                  </a:lnTo>
                  <a:lnTo>
                    <a:pt x="2649" y="683"/>
                  </a:lnTo>
                  <a:lnTo>
                    <a:pt x="2654" y="693"/>
                  </a:lnTo>
                  <a:lnTo>
                    <a:pt x="2659" y="703"/>
                  </a:lnTo>
                  <a:lnTo>
                    <a:pt x="2663" y="713"/>
                  </a:lnTo>
                  <a:lnTo>
                    <a:pt x="2667" y="725"/>
                  </a:lnTo>
                  <a:lnTo>
                    <a:pt x="2672" y="728"/>
                  </a:lnTo>
                  <a:lnTo>
                    <a:pt x="2674" y="729"/>
                  </a:lnTo>
                  <a:lnTo>
                    <a:pt x="2695" y="715"/>
                  </a:lnTo>
                  <a:lnTo>
                    <a:pt x="2716" y="703"/>
                  </a:lnTo>
                  <a:lnTo>
                    <a:pt x="2738" y="690"/>
                  </a:lnTo>
                  <a:lnTo>
                    <a:pt x="2759" y="679"/>
                  </a:lnTo>
                  <a:lnTo>
                    <a:pt x="2780" y="669"/>
                  </a:lnTo>
                  <a:lnTo>
                    <a:pt x="2801" y="659"/>
                  </a:lnTo>
                  <a:lnTo>
                    <a:pt x="2822" y="650"/>
                  </a:lnTo>
                  <a:lnTo>
                    <a:pt x="2843" y="643"/>
                  </a:lnTo>
                  <a:lnTo>
                    <a:pt x="2863" y="635"/>
                  </a:lnTo>
                  <a:lnTo>
                    <a:pt x="2883" y="630"/>
                  </a:lnTo>
                  <a:lnTo>
                    <a:pt x="2905" y="625"/>
                  </a:lnTo>
                  <a:lnTo>
                    <a:pt x="2925" y="621"/>
                  </a:lnTo>
                  <a:lnTo>
                    <a:pt x="2945" y="617"/>
                  </a:lnTo>
                  <a:lnTo>
                    <a:pt x="2965" y="615"/>
                  </a:lnTo>
                  <a:lnTo>
                    <a:pt x="2985" y="614"/>
                  </a:lnTo>
                  <a:lnTo>
                    <a:pt x="3005" y="613"/>
                  </a:lnTo>
                  <a:lnTo>
                    <a:pt x="3051" y="614"/>
                  </a:lnTo>
                  <a:lnTo>
                    <a:pt x="3096" y="617"/>
                  </a:lnTo>
                  <a:lnTo>
                    <a:pt x="3141" y="622"/>
                  </a:lnTo>
                  <a:lnTo>
                    <a:pt x="3184" y="628"/>
                  </a:lnTo>
                  <a:lnTo>
                    <a:pt x="3225" y="635"/>
                  </a:lnTo>
                  <a:lnTo>
                    <a:pt x="3266" y="645"/>
                  </a:lnTo>
                  <a:lnTo>
                    <a:pt x="3304" y="657"/>
                  </a:lnTo>
                  <a:lnTo>
                    <a:pt x="3343" y="670"/>
                  </a:lnTo>
                  <a:lnTo>
                    <a:pt x="3380" y="685"/>
                  </a:lnTo>
                  <a:lnTo>
                    <a:pt x="3416" y="702"/>
                  </a:lnTo>
                  <a:lnTo>
                    <a:pt x="3451" y="720"/>
                  </a:lnTo>
                  <a:lnTo>
                    <a:pt x="3484" y="740"/>
                  </a:lnTo>
                  <a:lnTo>
                    <a:pt x="3516" y="762"/>
                  </a:lnTo>
                  <a:lnTo>
                    <a:pt x="3548" y="786"/>
                  </a:lnTo>
                  <a:lnTo>
                    <a:pt x="3578" y="811"/>
                  </a:lnTo>
                  <a:lnTo>
                    <a:pt x="3607" y="838"/>
                  </a:lnTo>
                  <a:lnTo>
                    <a:pt x="3621" y="853"/>
                  </a:lnTo>
                  <a:lnTo>
                    <a:pt x="3634" y="867"/>
                  </a:lnTo>
                  <a:lnTo>
                    <a:pt x="3647" y="882"/>
                  </a:lnTo>
                  <a:lnTo>
                    <a:pt x="3659" y="898"/>
                  </a:lnTo>
                  <a:lnTo>
                    <a:pt x="3672" y="913"/>
                  </a:lnTo>
                  <a:lnTo>
                    <a:pt x="3683" y="929"/>
                  </a:lnTo>
                  <a:lnTo>
                    <a:pt x="3695" y="945"/>
                  </a:lnTo>
                  <a:lnTo>
                    <a:pt x="3705" y="962"/>
                  </a:lnTo>
                  <a:lnTo>
                    <a:pt x="3716" y="979"/>
                  </a:lnTo>
                  <a:lnTo>
                    <a:pt x="3726" y="996"/>
                  </a:lnTo>
                  <a:lnTo>
                    <a:pt x="3735" y="1013"/>
                  </a:lnTo>
                  <a:lnTo>
                    <a:pt x="3744" y="1031"/>
                  </a:lnTo>
                  <a:lnTo>
                    <a:pt x="3752" y="1049"/>
                  </a:lnTo>
                  <a:lnTo>
                    <a:pt x="3761" y="1068"/>
                  </a:lnTo>
                  <a:lnTo>
                    <a:pt x="3768" y="1087"/>
                  </a:lnTo>
                  <a:lnTo>
                    <a:pt x="3776" y="1106"/>
                  </a:lnTo>
                  <a:lnTo>
                    <a:pt x="3789" y="1145"/>
                  </a:lnTo>
                  <a:lnTo>
                    <a:pt x="3801" y="1187"/>
                  </a:lnTo>
                  <a:lnTo>
                    <a:pt x="3810" y="1228"/>
                  </a:lnTo>
                  <a:lnTo>
                    <a:pt x="3819" y="1272"/>
                  </a:lnTo>
                  <a:lnTo>
                    <a:pt x="3824" y="1317"/>
                  </a:lnTo>
                  <a:lnTo>
                    <a:pt x="3829" y="1363"/>
                  </a:lnTo>
                  <a:lnTo>
                    <a:pt x="3832" y="1411"/>
                  </a:lnTo>
                  <a:lnTo>
                    <a:pt x="3833" y="1460"/>
                  </a:lnTo>
                  <a:lnTo>
                    <a:pt x="3832" y="1508"/>
                  </a:lnTo>
                  <a:lnTo>
                    <a:pt x="3829" y="1556"/>
                  </a:lnTo>
                  <a:lnTo>
                    <a:pt x="3824" y="1602"/>
                  </a:lnTo>
                  <a:lnTo>
                    <a:pt x="3819" y="1646"/>
                  </a:lnTo>
                  <a:lnTo>
                    <a:pt x="3810" y="1689"/>
                  </a:lnTo>
                  <a:lnTo>
                    <a:pt x="3801" y="1732"/>
                  </a:lnTo>
                  <a:lnTo>
                    <a:pt x="3790" y="1772"/>
                  </a:lnTo>
                  <a:lnTo>
                    <a:pt x="3776" y="1812"/>
                  </a:lnTo>
                  <a:lnTo>
                    <a:pt x="3762" y="1849"/>
                  </a:lnTo>
                  <a:lnTo>
                    <a:pt x="3745" y="1886"/>
                  </a:lnTo>
                  <a:lnTo>
                    <a:pt x="3736" y="1904"/>
                  </a:lnTo>
                  <a:lnTo>
                    <a:pt x="3727" y="1921"/>
                  </a:lnTo>
                  <a:lnTo>
                    <a:pt x="3717" y="1938"/>
                  </a:lnTo>
                  <a:lnTo>
                    <a:pt x="3706" y="1956"/>
                  </a:lnTo>
                  <a:lnTo>
                    <a:pt x="3696" y="1972"/>
                  </a:lnTo>
                  <a:lnTo>
                    <a:pt x="3685" y="1988"/>
                  </a:lnTo>
                  <a:lnTo>
                    <a:pt x="3673" y="2004"/>
                  </a:lnTo>
                  <a:lnTo>
                    <a:pt x="3660" y="2020"/>
                  </a:lnTo>
                  <a:lnTo>
                    <a:pt x="3649" y="2034"/>
                  </a:lnTo>
                  <a:lnTo>
                    <a:pt x="3636" y="2049"/>
                  </a:lnTo>
                  <a:lnTo>
                    <a:pt x="3622" y="2063"/>
                  </a:lnTo>
                  <a:lnTo>
                    <a:pt x="3608" y="2078"/>
                  </a:lnTo>
                  <a:lnTo>
                    <a:pt x="3579" y="2105"/>
                  </a:lnTo>
                  <a:lnTo>
                    <a:pt x="3549" y="2130"/>
                  </a:lnTo>
                  <a:lnTo>
                    <a:pt x="3518" y="2154"/>
                  </a:lnTo>
                  <a:lnTo>
                    <a:pt x="3486" y="2176"/>
                  </a:lnTo>
                  <a:lnTo>
                    <a:pt x="3453" y="2195"/>
                  </a:lnTo>
                  <a:lnTo>
                    <a:pt x="3418" y="2215"/>
                  </a:lnTo>
                  <a:lnTo>
                    <a:pt x="3383" y="2231"/>
                  </a:lnTo>
                  <a:lnTo>
                    <a:pt x="3345" y="2246"/>
                  </a:lnTo>
                  <a:lnTo>
                    <a:pt x="3307" y="2258"/>
                  </a:lnTo>
                  <a:lnTo>
                    <a:pt x="3267" y="2270"/>
                  </a:lnTo>
                  <a:lnTo>
                    <a:pt x="3226" y="2280"/>
                  </a:lnTo>
                  <a:lnTo>
                    <a:pt x="3185" y="2287"/>
                  </a:lnTo>
                  <a:lnTo>
                    <a:pt x="3142" y="2294"/>
                  </a:lnTo>
                  <a:lnTo>
                    <a:pt x="3097" y="2298"/>
                  </a:lnTo>
                  <a:lnTo>
                    <a:pt x="3051" y="2301"/>
                  </a:lnTo>
                  <a:lnTo>
                    <a:pt x="3005" y="2301"/>
                  </a:lnTo>
                  <a:lnTo>
                    <a:pt x="2985" y="2301"/>
                  </a:lnTo>
                  <a:lnTo>
                    <a:pt x="2966" y="2300"/>
                  </a:lnTo>
                  <a:lnTo>
                    <a:pt x="2945" y="2298"/>
                  </a:lnTo>
                  <a:lnTo>
                    <a:pt x="2925" y="2295"/>
                  </a:lnTo>
                  <a:lnTo>
                    <a:pt x="2906" y="2291"/>
                  </a:lnTo>
                  <a:lnTo>
                    <a:pt x="2885" y="2286"/>
                  </a:lnTo>
                  <a:lnTo>
                    <a:pt x="2865" y="2281"/>
                  </a:lnTo>
                  <a:lnTo>
                    <a:pt x="2846" y="2275"/>
                  </a:lnTo>
                  <a:lnTo>
                    <a:pt x="2826" y="2268"/>
                  </a:lnTo>
                  <a:lnTo>
                    <a:pt x="2806" y="2260"/>
                  </a:lnTo>
                  <a:lnTo>
                    <a:pt x="2786" y="2251"/>
                  </a:lnTo>
                  <a:lnTo>
                    <a:pt x="2766" y="2242"/>
                  </a:lnTo>
                  <a:lnTo>
                    <a:pt x="2746" y="2232"/>
                  </a:lnTo>
                  <a:lnTo>
                    <a:pt x="2726" y="2220"/>
                  </a:lnTo>
                  <a:lnTo>
                    <a:pt x="2707" y="2208"/>
                  </a:lnTo>
                  <a:lnTo>
                    <a:pt x="2687" y="2195"/>
                  </a:lnTo>
                  <a:lnTo>
                    <a:pt x="2687" y="3025"/>
                  </a:lnTo>
                  <a:lnTo>
                    <a:pt x="2687" y="3039"/>
                  </a:lnTo>
                  <a:lnTo>
                    <a:pt x="2688" y="3052"/>
                  </a:lnTo>
                  <a:lnTo>
                    <a:pt x="2689" y="3063"/>
                  </a:lnTo>
                  <a:lnTo>
                    <a:pt x="2691" y="3075"/>
                  </a:lnTo>
                  <a:lnTo>
                    <a:pt x="2693" y="3086"/>
                  </a:lnTo>
                  <a:lnTo>
                    <a:pt x="2695" y="3096"/>
                  </a:lnTo>
                  <a:lnTo>
                    <a:pt x="2698" y="3106"/>
                  </a:lnTo>
                  <a:lnTo>
                    <a:pt x="2703" y="3115"/>
                  </a:lnTo>
                  <a:lnTo>
                    <a:pt x="2707" y="3123"/>
                  </a:lnTo>
                  <a:lnTo>
                    <a:pt x="2711" y="3132"/>
                  </a:lnTo>
                  <a:lnTo>
                    <a:pt x="2716" y="3139"/>
                  </a:lnTo>
                  <a:lnTo>
                    <a:pt x="2723" y="3145"/>
                  </a:lnTo>
                  <a:lnTo>
                    <a:pt x="2728" y="3152"/>
                  </a:lnTo>
                  <a:lnTo>
                    <a:pt x="2736" y="3158"/>
                  </a:lnTo>
                  <a:lnTo>
                    <a:pt x="2742" y="3164"/>
                  </a:lnTo>
                  <a:lnTo>
                    <a:pt x="2751" y="3169"/>
                  </a:lnTo>
                  <a:lnTo>
                    <a:pt x="2758" y="3173"/>
                  </a:lnTo>
                  <a:lnTo>
                    <a:pt x="2767" y="3177"/>
                  </a:lnTo>
                  <a:lnTo>
                    <a:pt x="2776" y="3182"/>
                  </a:lnTo>
                  <a:lnTo>
                    <a:pt x="2786" y="3185"/>
                  </a:lnTo>
                  <a:lnTo>
                    <a:pt x="2807" y="3190"/>
                  </a:lnTo>
                  <a:lnTo>
                    <a:pt x="2830" y="3195"/>
                  </a:lnTo>
                  <a:lnTo>
                    <a:pt x="2854" y="3198"/>
                  </a:lnTo>
                  <a:lnTo>
                    <a:pt x="2881" y="3200"/>
                  </a:lnTo>
                  <a:lnTo>
                    <a:pt x="2910" y="3201"/>
                  </a:lnTo>
                  <a:lnTo>
                    <a:pt x="2941" y="3201"/>
                  </a:lnTo>
                  <a:lnTo>
                    <a:pt x="2941" y="3234"/>
                  </a:lnTo>
                  <a:lnTo>
                    <a:pt x="1922" y="3234"/>
                  </a:lnTo>
                  <a:lnTo>
                    <a:pt x="1922" y="3201"/>
                  </a:lnTo>
                  <a:lnTo>
                    <a:pt x="1953" y="3201"/>
                  </a:lnTo>
                  <a:lnTo>
                    <a:pt x="1982" y="3200"/>
                  </a:lnTo>
                  <a:lnTo>
                    <a:pt x="2009" y="3198"/>
                  </a:lnTo>
                  <a:lnTo>
                    <a:pt x="2034" y="3195"/>
                  </a:lnTo>
                  <a:lnTo>
                    <a:pt x="2057" y="3190"/>
                  </a:lnTo>
                  <a:lnTo>
                    <a:pt x="2078" y="3185"/>
                  </a:lnTo>
                  <a:lnTo>
                    <a:pt x="2088" y="3181"/>
                  </a:lnTo>
                  <a:lnTo>
                    <a:pt x="2096" y="3177"/>
                  </a:lnTo>
                  <a:lnTo>
                    <a:pt x="2105" y="3173"/>
                  </a:lnTo>
                  <a:lnTo>
                    <a:pt x="2114" y="3169"/>
                  </a:lnTo>
                  <a:lnTo>
                    <a:pt x="2121" y="3164"/>
                  </a:lnTo>
                  <a:lnTo>
                    <a:pt x="2129" y="3158"/>
                  </a:lnTo>
                  <a:lnTo>
                    <a:pt x="2135" y="3152"/>
                  </a:lnTo>
                  <a:lnTo>
                    <a:pt x="2141" y="3145"/>
                  </a:lnTo>
                  <a:lnTo>
                    <a:pt x="2148" y="3139"/>
                  </a:lnTo>
                  <a:lnTo>
                    <a:pt x="2152" y="3132"/>
                  </a:lnTo>
                  <a:lnTo>
                    <a:pt x="2157" y="3123"/>
                  </a:lnTo>
                  <a:lnTo>
                    <a:pt x="2162" y="3115"/>
                  </a:lnTo>
                  <a:lnTo>
                    <a:pt x="2165" y="3106"/>
                  </a:lnTo>
                  <a:lnTo>
                    <a:pt x="2168" y="3095"/>
                  </a:lnTo>
                  <a:lnTo>
                    <a:pt x="2171" y="3086"/>
                  </a:lnTo>
                  <a:lnTo>
                    <a:pt x="2173" y="3075"/>
                  </a:lnTo>
                  <a:lnTo>
                    <a:pt x="2176" y="3063"/>
                  </a:lnTo>
                  <a:lnTo>
                    <a:pt x="2177" y="3051"/>
                  </a:lnTo>
                  <a:lnTo>
                    <a:pt x="2177" y="3038"/>
                  </a:lnTo>
                  <a:lnTo>
                    <a:pt x="2178" y="3024"/>
                  </a:lnTo>
                  <a:lnTo>
                    <a:pt x="2178" y="886"/>
                  </a:lnTo>
                  <a:lnTo>
                    <a:pt x="2177" y="858"/>
                  </a:lnTo>
                  <a:lnTo>
                    <a:pt x="2173" y="834"/>
                  </a:lnTo>
                  <a:lnTo>
                    <a:pt x="2171" y="821"/>
                  </a:lnTo>
                  <a:lnTo>
                    <a:pt x="2168" y="810"/>
                  </a:lnTo>
                  <a:lnTo>
                    <a:pt x="2165" y="799"/>
                  </a:lnTo>
                  <a:lnTo>
                    <a:pt x="2162" y="788"/>
                  </a:lnTo>
                  <a:lnTo>
                    <a:pt x="2157" y="778"/>
                  </a:lnTo>
                  <a:lnTo>
                    <a:pt x="2152" y="768"/>
                  </a:lnTo>
                  <a:lnTo>
                    <a:pt x="2148" y="759"/>
                  </a:lnTo>
                  <a:lnTo>
                    <a:pt x="2141" y="750"/>
                  </a:lnTo>
                  <a:lnTo>
                    <a:pt x="2135" y="741"/>
                  </a:lnTo>
                  <a:lnTo>
                    <a:pt x="2129" y="734"/>
                  </a:lnTo>
                  <a:lnTo>
                    <a:pt x="2121" y="726"/>
                  </a:lnTo>
                  <a:lnTo>
                    <a:pt x="2114" y="719"/>
                  </a:lnTo>
                  <a:lnTo>
                    <a:pt x="2105" y="711"/>
                  </a:lnTo>
                  <a:lnTo>
                    <a:pt x="2096" y="706"/>
                  </a:lnTo>
                  <a:lnTo>
                    <a:pt x="2088" y="699"/>
                  </a:lnTo>
                  <a:lnTo>
                    <a:pt x="2078" y="694"/>
                  </a:lnTo>
                  <a:lnTo>
                    <a:pt x="2068" y="689"/>
                  </a:lnTo>
                  <a:lnTo>
                    <a:pt x="2057" y="685"/>
                  </a:lnTo>
                  <a:lnTo>
                    <a:pt x="2046" y="680"/>
                  </a:lnTo>
                  <a:lnTo>
                    <a:pt x="2034" y="677"/>
                  </a:lnTo>
                  <a:lnTo>
                    <a:pt x="2009" y="671"/>
                  </a:lnTo>
                  <a:lnTo>
                    <a:pt x="1982" y="666"/>
                  </a:lnTo>
                  <a:lnTo>
                    <a:pt x="1953" y="663"/>
                  </a:lnTo>
                  <a:lnTo>
                    <a:pt x="1922" y="662"/>
                  </a:lnTo>
                  <a:lnTo>
                    <a:pt x="1922" y="630"/>
                  </a:lnTo>
                  <a:lnTo>
                    <a:pt x="2559" y="630"/>
                  </a:lnTo>
                  <a:close/>
                  <a:moveTo>
                    <a:pt x="3323" y="1460"/>
                  </a:moveTo>
                  <a:lnTo>
                    <a:pt x="3323" y="1331"/>
                  </a:lnTo>
                  <a:lnTo>
                    <a:pt x="3321" y="1217"/>
                  </a:lnTo>
                  <a:lnTo>
                    <a:pt x="3318" y="1116"/>
                  </a:lnTo>
                  <a:lnTo>
                    <a:pt x="3314" y="1030"/>
                  </a:lnTo>
                  <a:lnTo>
                    <a:pt x="3311" y="993"/>
                  </a:lnTo>
                  <a:lnTo>
                    <a:pt x="3309" y="959"/>
                  </a:lnTo>
                  <a:lnTo>
                    <a:pt x="3306" y="928"/>
                  </a:lnTo>
                  <a:lnTo>
                    <a:pt x="3302" y="901"/>
                  </a:lnTo>
                  <a:lnTo>
                    <a:pt x="3298" y="878"/>
                  </a:lnTo>
                  <a:lnTo>
                    <a:pt x="3294" y="857"/>
                  </a:lnTo>
                  <a:lnTo>
                    <a:pt x="3290" y="841"/>
                  </a:lnTo>
                  <a:lnTo>
                    <a:pt x="3285" y="828"/>
                  </a:lnTo>
                  <a:lnTo>
                    <a:pt x="3275" y="806"/>
                  </a:lnTo>
                  <a:lnTo>
                    <a:pt x="3264" y="786"/>
                  </a:lnTo>
                  <a:lnTo>
                    <a:pt x="3252" y="767"/>
                  </a:lnTo>
                  <a:lnTo>
                    <a:pt x="3239" y="749"/>
                  </a:lnTo>
                  <a:lnTo>
                    <a:pt x="3224" y="733"/>
                  </a:lnTo>
                  <a:lnTo>
                    <a:pt x="3209" y="718"/>
                  </a:lnTo>
                  <a:lnTo>
                    <a:pt x="3193" y="704"/>
                  </a:lnTo>
                  <a:lnTo>
                    <a:pt x="3177" y="692"/>
                  </a:lnTo>
                  <a:lnTo>
                    <a:pt x="3159" y="681"/>
                  </a:lnTo>
                  <a:lnTo>
                    <a:pt x="3140" y="672"/>
                  </a:lnTo>
                  <a:lnTo>
                    <a:pt x="3120" y="664"/>
                  </a:lnTo>
                  <a:lnTo>
                    <a:pt x="3099" y="658"/>
                  </a:lnTo>
                  <a:lnTo>
                    <a:pt x="3077" y="653"/>
                  </a:lnTo>
                  <a:lnTo>
                    <a:pt x="3054" y="649"/>
                  </a:lnTo>
                  <a:lnTo>
                    <a:pt x="3030" y="647"/>
                  </a:lnTo>
                  <a:lnTo>
                    <a:pt x="3005" y="646"/>
                  </a:lnTo>
                  <a:lnTo>
                    <a:pt x="2984" y="647"/>
                  </a:lnTo>
                  <a:lnTo>
                    <a:pt x="2963" y="648"/>
                  </a:lnTo>
                  <a:lnTo>
                    <a:pt x="2943" y="650"/>
                  </a:lnTo>
                  <a:lnTo>
                    <a:pt x="2923" y="654"/>
                  </a:lnTo>
                  <a:lnTo>
                    <a:pt x="2901" y="658"/>
                  </a:lnTo>
                  <a:lnTo>
                    <a:pt x="2881" y="663"/>
                  </a:lnTo>
                  <a:lnTo>
                    <a:pt x="2861" y="669"/>
                  </a:lnTo>
                  <a:lnTo>
                    <a:pt x="2840" y="676"/>
                  </a:lnTo>
                  <a:lnTo>
                    <a:pt x="2820" y="683"/>
                  </a:lnTo>
                  <a:lnTo>
                    <a:pt x="2800" y="692"/>
                  </a:lnTo>
                  <a:lnTo>
                    <a:pt x="2781" y="702"/>
                  </a:lnTo>
                  <a:lnTo>
                    <a:pt x="2760" y="712"/>
                  </a:lnTo>
                  <a:lnTo>
                    <a:pt x="2740" y="724"/>
                  </a:lnTo>
                  <a:lnTo>
                    <a:pt x="2720" y="737"/>
                  </a:lnTo>
                  <a:lnTo>
                    <a:pt x="2700" y="750"/>
                  </a:lnTo>
                  <a:lnTo>
                    <a:pt x="2680" y="765"/>
                  </a:lnTo>
                  <a:lnTo>
                    <a:pt x="2682" y="791"/>
                  </a:lnTo>
                  <a:lnTo>
                    <a:pt x="2684" y="819"/>
                  </a:lnTo>
                  <a:lnTo>
                    <a:pt x="2685" y="847"/>
                  </a:lnTo>
                  <a:lnTo>
                    <a:pt x="2687" y="875"/>
                  </a:lnTo>
                  <a:lnTo>
                    <a:pt x="2688" y="955"/>
                  </a:lnTo>
                  <a:lnTo>
                    <a:pt x="2688" y="1035"/>
                  </a:lnTo>
                  <a:lnTo>
                    <a:pt x="2688" y="1115"/>
                  </a:lnTo>
                  <a:lnTo>
                    <a:pt x="2689" y="1195"/>
                  </a:lnTo>
                  <a:lnTo>
                    <a:pt x="2689" y="1275"/>
                  </a:lnTo>
                  <a:lnTo>
                    <a:pt x="2689" y="1355"/>
                  </a:lnTo>
                  <a:lnTo>
                    <a:pt x="2689" y="1435"/>
                  </a:lnTo>
                  <a:lnTo>
                    <a:pt x="2688" y="1515"/>
                  </a:lnTo>
                  <a:lnTo>
                    <a:pt x="2688" y="1595"/>
                  </a:lnTo>
                  <a:lnTo>
                    <a:pt x="2688" y="1675"/>
                  </a:lnTo>
                  <a:lnTo>
                    <a:pt x="2688" y="1755"/>
                  </a:lnTo>
                  <a:lnTo>
                    <a:pt x="2688" y="1835"/>
                  </a:lnTo>
                  <a:lnTo>
                    <a:pt x="2687" y="1915"/>
                  </a:lnTo>
                  <a:lnTo>
                    <a:pt x="2687" y="1994"/>
                  </a:lnTo>
                  <a:lnTo>
                    <a:pt x="2687" y="2074"/>
                  </a:lnTo>
                  <a:lnTo>
                    <a:pt x="2687" y="2154"/>
                  </a:lnTo>
                  <a:lnTo>
                    <a:pt x="2706" y="2168"/>
                  </a:lnTo>
                  <a:lnTo>
                    <a:pt x="2726" y="2181"/>
                  </a:lnTo>
                  <a:lnTo>
                    <a:pt x="2745" y="2193"/>
                  </a:lnTo>
                  <a:lnTo>
                    <a:pt x="2765" y="2204"/>
                  </a:lnTo>
                  <a:lnTo>
                    <a:pt x="2785" y="2215"/>
                  </a:lnTo>
                  <a:lnTo>
                    <a:pt x="2804" y="2224"/>
                  </a:lnTo>
                  <a:lnTo>
                    <a:pt x="2824" y="2233"/>
                  </a:lnTo>
                  <a:lnTo>
                    <a:pt x="2844" y="2240"/>
                  </a:lnTo>
                  <a:lnTo>
                    <a:pt x="2864" y="2247"/>
                  </a:lnTo>
                  <a:lnTo>
                    <a:pt x="2884" y="2253"/>
                  </a:lnTo>
                  <a:lnTo>
                    <a:pt x="2904" y="2257"/>
                  </a:lnTo>
                  <a:lnTo>
                    <a:pt x="2924" y="2262"/>
                  </a:lnTo>
                  <a:lnTo>
                    <a:pt x="2944" y="2265"/>
                  </a:lnTo>
                  <a:lnTo>
                    <a:pt x="2965" y="2267"/>
                  </a:lnTo>
                  <a:lnTo>
                    <a:pt x="2985" y="2268"/>
                  </a:lnTo>
                  <a:lnTo>
                    <a:pt x="3005" y="2269"/>
                  </a:lnTo>
                  <a:lnTo>
                    <a:pt x="3030" y="2268"/>
                  </a:lnTo>
                  <a:lnTo>
                    <a:pt x="3054" y="2266"/>
                  </a:lnTo>
                  <a:lnTo>
                    <a:pt x="3078" y="2263"/>
                  </a:lnTo>
                  <a:lnTo>
                    <a:pt x="3100" y="2257"/>
                  </a:lnTo>
                  <a:lnTo>
                    <a:pt x="3122" y="2251"/>
                  </a:lnTo>
                  <a:lnTo>
                    <a:pt x="3141" y="2243"/>
                  </a:lnTo>
                  <a:lnTo>
                    <a:pt x="3160" y="2234"/>
                  </a:lnTo>
                  <a:lnTo>
                    <a:pt x="3178" y="2223"/>
                  </a:lnTo>
                  <a:lnTo>
                    <a:pt x="3195" y="2211"/>
                  </a:lnTo>
                  <a:lnTo>
                    <a:pt x="3211" y="2198"/>
                  </a:lnTo>
                  <a:lnTo>
                    <a:pt x="3226" y="2183"/>
                  </a:lnTo>
                  <a:lnTo>
                    <a:pt x="3240" y="2167"/>
                  </a:lnTo>
                  <a:lnTo>
                    <a:pt x="3253" y="2149"/>
                  </a:lnTo>
                  <a:lnTo>
                    <a:pt x="3265" y="2129"/>
                  </a:lnTo>
                  <a:lnTo>
                    <a:pt x="3276" y="2109"/>
                  </a:lnTo>
                  <a:lnTo>
                    <a:pt x="3285" y="2087"/>
                  </a:lnTo>
                  <a:lnTo>
                    <a:pt x="3290" y="2073"/>
                  </a:lnTo>
                  <a:lnTo>
                    <a:pt x="3294" y="2055"/>
                  </a:lnTo>
                  <a:lnTo>
                    <a:pt x="3298" y="2034"/>
                  </a:lnTo>
                  <a:lnTo>
                    <a:pt x="3302" y="2010"/>
                  </a:lnTo>
                  <a:lnTo>
                    <a:pt x="3306" y="1982"/>
                  </a:lnTo>
                  <a:lnTo>
                    <a:pt x="3309" y="1951"/>
                  </a:lnTo>
                  <a:lnTo>
                    <a:pt x="3311" y="1917"/>
                  </a:lnTo>
                  <a:lnTo>
                    <a:pt x="3314" y="1879"/>
                  </a:lnTo>
                  <a:lnTo>
                    <a:pt x="3318" y="1795"/>
                  </a:lnTo>
                  <a:lnTo>
                    <a:pt x="3321" y="1695"/>
                  </a:lnTo>
                  <a:lnTo>
                    <a:pt x="3323" y="1584"/>
                  </a:lnTo>
                  <a:lnTo>
                    <a:pt x="3323" y="1460"/>
                  </a:lnTo>
                  <a:close/>
                  <a:moveTo>
                    <a:pt x="715" y="1037"/>
                  </a:moveTo>
                  <a:lnTo>
                    <a:pt x="715" y="2020"/>
                  </a:lnTo>
                  <a:lnTo>
                    <a:pt x="716" y="2047"/>
                  </a:lnTo>
                  <a:lnTo>
                    <a:pt x="718" y="2073"/>
                  </a:lnTo>
                  <a:lnTo>
                    <a:pt x="722" y="2086"/>
                  </a:lnTo>
                  <a:lnTo>
                    <a:pt x="724" y="2097"/>
                  </a:lnTo>
                  <a:lnTo>
                    <a:pt x="727" y="2108"/>
                  </a:lnTo>
                  <a:lnTo>
                    <a:pt x="731" y="2120"/>
                  </a:lnTo>
                  <a:lnTo>
                    <a:pt x="736" y="2130"/>
                  </a:lnTo>
                  <a:lnTo>
                    <a:pt x="740" y="2140"/>
                  </a:lnTo>
                  <a:lnTo>
                    <a:pt x="745" y="2150"/>
                  </a:lnTo>
                  <a:lnTo>
                    <a:pt x="750" y="2159"/>
                  </a:lnTo>
                  <a:lnTo>
                    <a:pt x="757" y="2168"/>
                  </a:lnTo>
                  <a:lnTo>
                    <a:pt x="763" y="2176"/>
                  </a:lnTo>
                  <a:lnTo>
                    <a:pt x="771" y="2184"/>
                  </a:lnTo>
                  <a:lnTo>
                    <a:pt x="778" y="2191"/>
                  </a:lnTo>
                  <a:lnTo>
                    <a:pt x="787" y="2198"/>
                  </a:lnTo>
                  <a:lnTo>
                    <a:pt x="795" y="2205"/>
                  </a:lnTo>
                  <a:lnTo>
                    <a:pt x="805" y="2210"/>
                  </a:lnTo>
                  <a:lnTo>
                    <a:pt x="815" y="2217"/>
                  </a:lnTo>
                  <a:lnTo>
                    <a:pt x="824" y="2221"/>
                  </a:lnTo>
                  <a:lnTo>
                    <a:pt x="835" y="2226"/>
                  </a:lnTo>
                  <a:lnTo>
                    <a:pt x="847" y="2231"/>
                  </a:lnTo>
                  <a:lnTo>
                    <a:pt x="858" y="2234"/>
                  </a:lnTo>
                  <a:lnTo>
                    <a:pt x="870" y="2238"/>
                  </a:lnTo>
                  <a:lnTo>
                    <a:pt x="883" y="2240"/>
                  </a:lnTo>
                  <a:lnTo>
                    <a:pt x="896" y="2243"/>
                  </a:lnTo>
                  <a:lnTo>
                    <a:pt x="910" y="2246"/>
                  </a:lnTo>
                  <a:lnTo>
                    <a:pt x="939" y="2248"/>
                  </a:lnTo>
                  <a:lnTo>
                    <a:pt x="970" y="2249"/>
                  </a:lnTo>
                  <a:lnTo>
                    <a:pt x="970" y="2282"/>
                  </a:lnTo>
                  <a:lnTo>
                    <a:pt x="0" y="2282"/>
                  </a:lnTo>
                  <a:lnTo>
                    <a:pt x="0" y="2249"/>
                  </a:lnTo>
                  <a:lnTo>
                    <a:pt x="25" y="2246"/>
                  </a:lnTo>
                  <a:lnTo>
                    <a:pt x="48" y="2240"/>
                  </a:lnTo>
                  <a:lnTo>
                    <a:pt x="69" y="2234"/>
                  </a:lnTo>
                  <a:lnTo>
                    <a:pt x="90" y="2226"/>
                  </a:lnTo>
                  <a:lnTo>
                    <a:pt x="109" y="2218"/>
                  </a:lnTo>
                  <a:lnTo>
                    <a:pt x="125" y="2207"/>
                  </a:lnTo>
                  <a:lnTo>
                    <a:pt x="134" y="2201"/>
                  </a:lnTo>
                  <a:lnTo>
                    <a:pt x="141" y="2194"/>
                  </a:lnTo>
                  <a:lnTo>
                    <a:pt x="148" y="2188"/>
                  </a:lnTo>
                  <a:lnTo>
                    <a:pt x="155" y="2182"/>
                  </a:lnTo>
                  <a:lnTo>
                    <a:pt x="160" y="2174"/>
                  </a:lnTo>
                  <a:lnTo>
                    <a:pt x="167" y="2167"/>
                  </a:lnTo>
                  <a:lnTo>
                    <a:pt x="172" y="2158"/>
                  </a:lnTo>
                  <a:lnTo>
                    <a:pt x="177" y="2150"/>
                  </a:lnTo>
                  <a:lnTo>
                    <a:pt x="186" y="2133"/>
                  </a:lnTo>
                  <a:lnTo>
                    <a:pt x="194" y="2113"/>
                  </a:lnTo>
                  <a:lnTo>
                    <a:pt x="199" y="2092"/>
                  </a:lnTo>
                  <a:lnTo>
                    <a:pt x="203" y="2070"/>
                  </a:lnTo>
                  <a:lnTo>
                    <a:pt x="205" y="2046"/>
                  </a:lnTo>
                  <a:lnTo>
                    <a:pt x="206" y="2022"/>
                  </a:lnTo>
                  <a:lnTo>
                    <a:pt x="206" y="895"/>
                  </a:lnTo>
                  <a:lnTo>
                    <a:pt x="205" y="873"/>
                  </a:lnTo>
                  <a:lnTo>
                    <a:pt x="204" y="853"/>
                  </a:lnTo>
                  <a:lnTo>
                    <a:pt x="201" y="834"/>
                  </a:lnTo>
                  <a:lnTo>
                    <a:pt x="197" y="816"/>
                  </a:lnTo>
                  <a:lnTo>
                    <a:pt x="191" y="799"/>
                  </a:lnTo>
                  <a:lnTo>
                    <a:pt x="185" y="782"/>
                  </a:lnTo>
                  <a:lnTo>
                    <a:pt x="177" y="767"/>
                  </a:lnTo>
                  <a:lnTo>
                    <a:pt x="169" y="753"/>
                  </a:lnTo>
                  <a:lnTo>
                    <a:pt x="158" y="740"/>
                  </a:lnTo>
                  <a:lnTo>
                    <a:pt x="148" y="727"/>
                  </a:lnTo>
                  <a:lnTo>
                    <a:pt x="135" y="717"/>
                  </a:lnTo>
                  <a:lnTo>
                    <a:pt x="122" y="707"/>
                  </a:lnTo>
                  <a:lnTo>
                    <a:pt x="107" y="698"/>
                  </a:lnTo>
                  <a:lnTo>
                    <a:pt x="91" y="690"/>
                  </a:lnTo>
                  <a:lnTo>
                    <a:pt x="74" y="683"/>
                  </a:lnTo>
                  <a:lnTo>
                    <a:pt x="56" y="678"/>
                  </a:lnTo>
                  <a:lnTo>
                    <a:pt x="56" y="632"/>
                  </a:lnTo>
                  <a:lnTo>
                    <a:pt x="588" y="632"/>
                  </a:lnTo>
                  <a:lnTo>
                    <a:pt x="598" y="632"/>
                  </a:lnTo>
                  <a:lnTo>
                    <a:pt x="606" y="633"/>
                  </a:lnTo>
                  <a:lnTo>
                    <a:pt x="615" y="635"/>
                  </a:lnTo>
                  <a:lnTo>
                    <a:pt x="623" y="638"/>
                  </a:lnTo>
                  <a:lnTo>
                    <a:pt x="632" y="642"/>
                  </a:lnTo>
                  <a:lnTo>
                    <a:pt x="639" y="646"/>
                  </a:lnTo>
                  <a:lnTo>
                    <a:pt x="647" y="650"/>
                  </a:lnTo>
                  <a:lnTo>
                    <a:pt x="653" y="657"/>
                  </a:lnTo>
                  <a:lnTo>
                    <a:pt x="660" y="663"/>
                  </a:lnTo>
                  <a:lnTo>
                    <a:pt x="666" y="670"/>
                  </a:lnTo>
                  <a:lnTo>
                    <a:pt x="672" y="678"/>
                  </a:lnTo>
                  <a:lnTo>
                    <a:pt x="678" y="687"/>
                  </a:lnTo>
                  <a:lnTo>
                    <a:pt x="682" y="696"/>
                  </a:lnTo>
                  <a:lnTo>
                    <a:pt x="687" y="707"/>
                  </a:lnTo>
                  <a:lnTo>
                    <a:pt x="692" y="718"/>
                  </a:lnTo>
                  <a:lnTo>
                    <a:pt x="696" y="729"/>
                  </a:lnTo>
                  <a:lnTo>
                    <a:pt x="699" y="734"/>
                  </a:lnTo>
                  <a:lnTo>
                    <a:pt x="702" y="735"/>
                  </a:lnTo>
                  <a:lnTo>
                    <a:pt x="724" y="720"/>
                  </a:lnTo>
                  <a:lnTo>
                    <a:pt x="745" y="706"/>
                  </a:lnTo>
                  <a:lnTo>
                    <a:pt x="767" y="694"/>
                  </a:lnTo>
                  <a:lnTo>
                    <a:pt x="787" y="682"/>
                  </a:lnTo>
                  <a:lnTo>
                    <a:pt x="808" y="672"/>
                  </a:lnTo>
                  <a:lnTo>
                    <a:pt x="830" y="662"/>
                  </a:lnTo>
                  <a:lnTo>
                    <a:pt x="850" y="653"/>
                  </a:lnTo>
                  <a:lnTo>
                    <a:pt x="870" y="645"/>
                  </a:lnTo>
                  <a:lnTo>
                    <a:pt x="892" y="638"/>
                  </a:lnTo>
                  <a:lnTo>
                    <a:pt x="912" y="632"/>
                  </a:lnTo>
                  <a:lnTo>
                    <a:pt x="932" y="627"/>
                  </a:lnTo>
                  <a:lnTo>
                    <a:pt x="953" y="623"/>
                  </a:lnTo>
                  <a:lnTo>
                    <a:pt x="973" y="620"/>
                  </a:lnTo>
                  <a:lnTo>
                    <a:pt x="993" y="617"/>
                  </a:lnTo>
                  <a:lnTo>
                    <a:pt x="1013" y="615"/>
                  </a:lnTo>
                  <a:lnTo>
                    <a:pt x="1033" y="615"/>
                  </a:lnTo>
                  <a:lnTo>
                    <a:pt x="1084" y="615"/>
                  </a:lnTo>
                  <a:lnTo>
                    <a:pt x="1133" y="617"/>
                  </a:lnTo>
                  <a:lnTo>
                    <a:pt x="1180" y="621"/>
                  </a:lnTo>
                  <a:lnTo>
                    <a:pt x="1226" y="625"/>
                  </a:lnTo>
                  <a:lnTo>
                    <a:pt x="1271" y="630"/>
                  </a:lnTo>
                  <a:lnTo>
                    <a:pt x="1314" y="637"/>
                  </a:lnTo>
                  <a:lnTo>
                    <a:pt x="1356" y="644"/>
                  </a:lnTo>
                  <a:lnTo>
                    <a:pt x="1395" y="654"/>
                  </a:lnTo>
                  <a:lnTo>
                    <a:pt x="1433" y="663"/>
                  </a:lnTo>
                  <a:lnTo>
                    <a:pt x="1469" y="675"/>
                  </a:lnTo>
                  <a:lnTo>
                    <a:pt x="1504" y="687"/>
                  </a:lnTo>
                  <a:lnTo>
                    <a:pt x="1537" y="701"/>
                  </a:lnTo>
                  <a:lnTo>
                    <a:pt x="1568" y="715"/>
                  </a:lnTo>
                  <a:lnTo>
                    <a:pt x="1598" y="731"/>
                  </a:lnTo>
                  <a:lnTo>
                    <a:pt x="1626" y="749"/>
                  </a:lnTo>
                  <a:lnTo>
                    <a:pt x="1653" y="768"/>
                  </a:lnTo>
                  <a:lnTo>
                    <a:pt x="1678" y="787"/>
                  </a:lnTo>
                  <a:lnTo>
                    <a:pt x="1702" y="807"/>
                  </a:lnTo>
                  <a:lnTo>
                    <a:pt x="1723" y="830"/>
                  </a:lnTo>
                  <a:lnTo>
                    <a:pt x="1744" y="853"/>
                  </a:lnTo>
                  <a:lnTo>
                    <a:pt x="1762" y="878"/>
                  </a:lnTo>
                  <a:lnTo>
                    <a:pt x="1779" y="902"/>
                  </a:lnTo>
                  <a:lnTo>
                    <a:pt x="1794" y="930"/>
                  </a:lnTo>
                  <a:lnTo>
                    <a:pt x="1808" y="958"/>
                  </a:lnTo>
                  <a:lnTo>
                    <a:pt x="1821" y="986"/>
                  </a:lnTo>
                  <a:lnTo>
                    <a:pt x="1830" y="1016"/>
                  </a:lnTo>
                  <a:lnTo>
                    <a:pt x="1840" y="1048"/>
                  </a:lnTo>
                  <a:lnTo>
                    <a:pt x="1847" y="1080"/>
                  </a:lnTo>
                  <a:lnTo>
                    <a:pt x="1853" y="1114"/>
                  </a:lnTo>
                  <a:lnTo>
                    <a:pt x="1857" y="1149"/>
                  </a:lnTo>
                  <a:lnTo>
                    <a:pt x="1859" y="1186"/>
                  </a:lnTo>
                  <a:lnTo>
                    <a:pt x="1860" y="1223"/>
                  </a:lnTo>
                  <a:lnTo>
                    <a:pt x="1860" y="2021"/>
                  </a:lnTo>
                  <a:lnTo>
                    <a:pt x="1860" y="2046"/>
                  </a:lnTo>
                  <a:lnTo>
                    <a:pt x="1863" y="2070"/>
                  </a:lnTo>
                  <a:lnTo>
                    <a:pt x="1868" y="2092"/>
                  </a:lnTo>
                  <a:lnTo>
                    <a:pt x="1873" y="2113"/>
                  </a:lnTo>
                  <a:lnTo>
                    <a:pt x="1880" y="2133"/>
                  </a:lnTo>
                  <a:lnTo>
                    <a:pt x="1889" y="2151"/>
                  </a:lnTo>
                  <a:lnTo>
                    <a:pt x="1894" y="2159"/>
                  </a:lnTo>
                  <a:lnTo>
                    <a:pt x="1900" y="2167"/>
                  </a:lnTo>
                  <a:lnTo>
                    <a:pt x="1906" y="2174"/>
                  </a:lnTo>
                  <a:lnTo>
                    <a:pt x="1913" y="2182"/>
                  </a:lnTo>
                  <a:lnTo>
                    <a:pt x="1919" y="2189"/>
                  </a:lnTo>
                  <a:lnTo>
                    <a:pt x="1926" y="2195"/>
                  </a:lnTo>
                  <a:lnTo>
                    <a:pt x="1934" y="2202"/>
                  </a:lnTo>
                  <a:lnTo>
                    <a:pt x="1941" y="2207"/>
                  </a:lnTo>
                  <a:lnTo>
                    <a:pt x="1959" y="2218"/>
                  </a:lnTo>
                  <a:lnTo>
                    <a:pt x="1978" y="2226"/>
                  </a:lnTo>
                  <a:lnTo>
                    <a:pt x="1998" y="2235"/>
                  </a:lnTo>
                  <a:lnTo>
                    <a:pt x="2019" y="2240"/>
                  </a:lnTo>
                  <a:lnTo>
                    <a:pt x="2044" y="2246"/>
                  </a:lnTo>
                  <a:lnTo>
                    <a:pt x="2069" y="2249"/>
                  </a:lnTo>
                  <a:lnTo>
                    <a:pt x="2069" y="2282"/>
                  </a:lnTo>
                  <a:lnTo>
                    <a:pt x="1097" y="2282"/>
                  </a:lnTo>
                  <a:lnTo>
                    <a:pt x="1097" y="2249"/>
                  </a:lnTo>
                  <a:lnTo>
                    <a:pt x="1128" y="2248"/>
                  </a:lnTo>
                  <a:lnTo>
                    <a:pt x="1156" y="2246"/>
                  </a:lnTo>
                  <a:lnTo>
                    <a:pt x="1170" y="2243"/>
                  </a:lnTo>
                  <a:lnTo>
                    <a:pt x="1183" y="2240"/>
                  </a:lnTo>
                  <a:lnTo>
                    <a:pt x="1195" y="2238"/>
                  </a:lnTo>
                  <a:lnTo>
                    <a:pt x="1208" y="2234"/>
                  </a:lnTo>
                  <a:lnTo>
                    <a:pt x="1220" y="2231"/>
                  </a:lnTo>
                  <a:lnTo>
                    <a:pt x="1230" y="2226"/>
                  </a:lnTo>
                  <a:lnTo>
                    <a:pt x="1241" y="2221"/>
                  </a:lnTo>
                  <a:lnTo>
                    <a:pt x="1252" y="2217"/>
                  </a:lnTo>
                  <a:lnTo>
                    <a:pt x="1261" y="2210"/>
                  </a:lnTo>
                  <a:lnTo>
                    <a:pt x="1270" y="2205"/>
                  </a:lnTo>
                  <a:lnTo>
                    <a:pt x="1280" y="2199"/>
                  </a:lnTo>
                  <a:lnTo>
                    <a:pt x="1287" y="2191"/>
                  </a:lnTo>
                  <a:lnTo>
                    <a:pt x="1295" y="2184"/>
                  </a:lnTo>
                  <a:lnTo>
                    <a:pt x="1302" y="2176"/>
                  </a:lnTo>
                  <a:lnTo>
                    <a:pt x="1309" y="2168"/>
                  </a:lnTo>
                  <a:lnTo>
                    <a:pt x="1315" y="2159"/>
                  </a:lnTo>
                  <a:lnTo>
                    <a:pt x="1321" y="2150"/>
                  </a:lnTo>
                  <a:lnTo>
                    <a:pt x="1326" y="2140"/>
                  </a:lnTo>
                  <a:lnTo>
                    <a:pt x="1331" y="2130"/>
                  </a:lnTo>
                  <a:lnTo>
                    <a:pt x="1335" y="2120"/>
                  </a:lnTo>
                  <a:lnTo>
                    <a:pt x="1338" y="2108"/>
                  </a:lnTo>
                  <a:lnTo>
                    <a:pt x="1342" y="2097"/>
                  </a:lnTo>
                  <a:lnTo>
                    <a:pt x="1345" y="2086"/>
                  </a:lnTo>
                  <a:lnTo>
                    <a:pt x="1347" y="2073"/>
                  </a:lnTo>
                  <a:lnTo>
                    <a:pt x="1350" y="2047"/>
                  </a:lnTo>
                  <a:lnTo>
                    <a:pt x="1351" y="2020"/>
                  </a:lnTo>
                  <a:lnTo>
                    <a:pt x="1351" y="1255"/>
                  </a:lnTo>
                  <a:lnTo>
                    <a:pt x="1350" y="1218"/>
                  </a:lnTo>
                  <a:lnTo>
                    <a:pt x="1350" y="1182"/>
                  </a:lnTo>
                  <a:lnTo>
                    <a:pt x="1348" y="1147"/>
                  </a:lnTo>
                  <a:lnTo>
                    <a:pt x="1346" y="1113"/>
                  </a:lnTo>
                  <a:lnTo>
                    <a:pt x="1343" y="1080"/>
                  </a:lnTo>
                  <a:lnTo>
                    <a:pt x="1340" y="1049"/>
                  </a:lnTo>
                  <a:lnTo>
                    <a:pt x="1335" y="1019"/>
                  </a:lnTo>
                  <a:lnTo>
                    <a:pt x="1331" y="989"/>
                  </a:lnTo>
                  <a:lnTo>
                    <a:pt x="1326" y="962"/>
                  </a:lnTo>
                  <a:lnTo>
                    <a:pt x="1320" y="935"/>
                  </a:lnTo>
                  <a:lnTo>
                    <a:pt x="1314" y="910"/>
                  </a:lnTo>
                  <a:lnTo>
                    <a:pt x="1306" y="886"/>
                  </a:lnTo>
                  <a:lnTo>
                    <a:pt x="1299" y="863"/>
                  </a:lnTo>
                  <a:lnTo>
                    <a:pt x="1290" y="840"/>
                  </a:lnTo>
                  <a:lnTo>
                    <a:pt x="1281" y="820"/>
                  </a:lnTo>
                  <a:lnTo>
                    <a:pt x="1271" y="801"/>
                  </a:lnTo>
                  <a:lnTo>
                    <a:pt x="1261" y="782"/>
                  </a:lnTo>
                  <a:lnTo>
                    <a:pt x="1251" y="765"/>
                  </a:lnTo>
                  <a:lnTo>
                    <a:pt x="1239" y="749"/>
                  </a:lnTo>
                  <a:lnTo>
                    <a:pt x="1226" y="734"/>
                  </a:lnTo>
                  <a:lnTo>
                    <a:pt x="1214" y="721"/>
                  </a:lnTo>
                  <a:lnTo>
                    <a:pt x="1201" y="708"/>
                  </a:lnTo>
                  <a:lnTo>
                    <a:pt x="1187" y="696"/>
                  </a:lnTo>
                  <a:lnTo>
                    <a:pt x="1172" y="687"/>
                  </a:lnTo>
                  <a:lnTo>
                    <a:pt x="1157" y="678"/>
                  </a:lnTo>
                  <a:lnTo>
                    <a:pt x="1141" y="670"/>
                  </a:lnTo>
                  <a:lnTo>
                    <a:pt x="1125" y="663"/>
                  </a:lnTo>
                  <a:lnTo>
                    <a:pt x="1108" y="658"/>
                  </a:lnTo>
                  <a:lnTo>
                    <a:pt x="1089" y="654"/>
                  </a:lnTo>
                  <a:lnTo>
                    <a:pt x="1071" y="651"/>
                  </a:lnTo>
                  <a:lnTo>
                    <a:pt x="1053" y="649"/>
                  </a:lnTo>
                  <a:lnTo>
                    <a:pt x="1033" y="648"/>
                  </a:lnTo>
                  <a:lnTo>
                    <a:pt x="1012" y="649"/>
                  </a:lnTo>
                  <a:lnTo>
                    <a:pt x="992" y="650"/>
                  </a:lnTo>
                  <a:lnTo>
                    <a:pt x="971" y="653"/>
                  </a:lnTo>
                  <a:lnTo>
                    <a:pt x="950" y="656"/>
                  </a:lnTo>
                  <a:lnTo>
                    <a:pt x="930" y="660"/>
                  </a:lnTo>
                  <a:lnTo>
                    <a:pt x="910" y="665"/>
                  </a:lnTo>
                  <a:lnTo>
                    <a:pt x="889" y="672"/>
                  </a:lnTo>
                  <a:lnTo>
                    <a:pt x="869" y="679"/>
                  </a:lnTo>
                  <a:lnTo>
                    <a:pt x="849" y="687"/>
                  </a:lnTo>
                  <a:lnTo>
                    <a:pt x="829" y="696"/>
                  </a:lnTo>
                  <a:lnTo>
                    <a:pt x="808" y="706"/>
                  </a:lnTo>
                  <a:lnTo>
                    <a:pt x="788" y="717"/>
                  </a:lnTo>
                  <a:lnTo>
                    <a:pt x="769" y="729"/>
                  </a:lnTo>
                  <a:lnTo>
                    <a:pt x="748" y="742"/>
                  </a:lnTo>
                  <a:lnTo>
                    <a:pt x="728" y="755"/>
                  </a:lnTo>
                  <a:lnTo>
                    <a:pt x="709" y="770"/>
                  </a:lnTo>
                  <a:lnTo>
                    <a:pt x="711" y="798"/>
                  </a:lnTo>
                  <a:lnTo>
                    <a:pt x="713" y="826"/>
                  </a:lnTo>
                  <a:lnTo>
                    <a:pt x="714" y="855"/>
                  </a:lnTo>
                  <a:lnTo>
                    <a:pt x="715" y="885"/>
                  </a:lnTo>
                  <a:lnTo>
                    <a:pt x="715" y="923"/>
                  </a:lnTo>
                  <a:lnTo>
                    <a:pt x="715" y="961"/>
                  </a:lnTo>
                  <a:lnTo>
                    <a:pt x="715" y="999"/>
                  </a:lnTo>
                  <a:lnTo>
                    <a:pt x="715" y="1037"/>
                  </a:lnTo>
                  <a:close/>
                  <a:moveTo>
                    <a:pt x="5725" y="0"/>
                  </a:moveTo>
                  <a:lnTo>
                    <a:pt x="5725" y="3234"/>
                  </a:lnTo>
                  <a:lnTo>
                    <a:pt x="5618" y="3234"/>
                  </a:lnTo>
                  <a:lnTo>
                    <a:pt x="5618" y="0"/>
                  </a:lnTo>
                  <a:lnTo>
                    <a:pt x="5725" y="0"/>
                  </a:lnTo>
                  <a:close/>
                </a:path>
              </a:pathLst>
            </a:custGeom>
            <a:solidFill>
              <a:srgbClr val="004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7E14E8C6-6C48-48DA-BE6D-F1935D40907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33" y="3847"/>
              <a:ext cx="963" cy="238"/>
            </a:xfrm>
            <a:custGeom>
              <a:avLst/>
              <a:gdLst>
                <a:gd name="T0" fmla="*/ 10141 w 10592"/>
                <a:gd name="T1" fmla="*/ 2121 h 2614"/>
                <a:gd name="T2" fmla="*/ 9772 w 10592"/>
                <a:gd name="T3" fmla="*/ 2117 h 2614"/>
                <a:gd name="T4" fmla="*/ 9386 w 10592"/>
                <a:gd name="T5" fmla="*/ 1657 h 2614"/>
                <a:gd name="T6" fmla="*/ 9595 w 10592"/>
                <a:gd name="T7" fmla="*/ 1692 h 2614"/>
                <a:gd name="T8" fmla="*/ 9897 w 10592"/>
                <a:gd name="T9" fmla="*/ 2099 h 2614"/>
                <a:gd name="T10" fmla="*/ 9316 w 10592"/>
                <a:gd name="T11" fmla="*/ 2164 h 2614"/>
                <a:gd name="T12" fmla="*/ 9079 w 10592"/>
                <a:gd name="T13" fmla="*/ 2153 h 2614"/>
                <a:gd name="T14" fmla="*/ 8822 w 10592"/>
                <a:gd name="T15" fmla="*/ 1716 h 2614"/>
                <a:gd name="T16" fmla="*/ 8867 w 10592"/>
                <a:gd name="T17" fmla="*/ 1596 h 2614"/>
                <a:gd name="T18" fmla="*/ 9088 w 10592"/>
                <a:gd name="T19" fmla="*/ 2296 h 2614"/>
                <a:gd name="T20" fmla="*/ 8400 w 10592"/>
                <a:gd name="T21" fmla="*/ 2326 h 2614"/>
                <a:gd name="T22" fmla="*/ 8018 w 10592"/>
                <a:gd name="T23" fmla="*/ 2324 h 2614"/>
                <a:gd name="T24" fmla="*/ 7021 w 10592"/>
                <a:gd name="T25" fmla="*/ 1711 h 2614"/>
                <a:gd name="T26" fmla="*/ 6924 w 10592"/>
                <a:gd name="T27" fmla="*/ 2339 h 2614"/>
                <a:gd name="T28" fmla="*/ 6746 w 10592"/>
                <a:gd name="T29" fmla="*/ 1650 h 2614"/>
                <a:gd name="T30" fmla="*/ 6734 w 10592"/>
                <a:gd name="T31" fmla="*/ 2053 h 2614"/>
                <a:gd name="T32" fmla="*/ 6079 w 10592"/>
                <a:gd name="T33" fmla="*/ 2324 h 2614"/>
                <a:gd name="T34" fmla="*/ 5821 w 10592"/>
                <a:gd name="T35" fmla="*/ 1733 h 2614"/>
                <a:gd name="T36" fmla="*/ 5269 w 10592"/>
                <a:gd name="T37" fmla="*/ 2223 h 2614"/>
                <a:gd name="T38" fmla="*/ 5153 w 10592"/>
                <a:gd name="T39" fmla="*/ 1696 h 2614"/>
                <a:gd name="T40" fmla="*/ 5373 w 10592"/>
                <a:gd name="T41" fmla="*/ 1641 h 2614"/>
                <a:gd name="T42" fmla="*/ 5060 w 10592"/>
                <a:gd name="T43" fmla="*/ 2293 h 2614"/>
                <a:gd name="T44" fmla="*/ 4399 w 10592"/>
                <a:gd name="T45" fmla="*/ 1872 h 2614"/>
                <a:gd name="T46" fmla="*/ 3743 w 10592"/>
                <a:gd name="T47" fmla="*/ 2136 h 2614"/>
                <a:gd name="T48" fmla="*/ 3161 w 10592"/>
                <a:gd name="T49" fmla="*/ 2143 h 2614"/>
                <a:gd name="T50" fmla="*/ 3698 w 10592"/>
                <a:gd name="T51" fmla="*/ 1704 h 2614"/>
                <a:gd name="T52" fmla="*/ 3265 w 10592"/>
                <a:gd name="T53" fmla="*/ 1870 h 2614"/>
                <a:gd name="T54" fmla="*/ 2706 w 10592"/>
                <a:gd name="T55" fmla="*/ 1521 h 2614"/>
                <a:gd name="T56" fmla="*/ 2774 w 10592"/>
                <a:gd name="T57" fmla="*/ 2486 h 2614"/>
                <a:gd name="T58" fmla="*/ 2276 w 10592"/>
                <a:gd name="T59" fmla="*/ 1629 h 2614"/>
                <a:gd name="T60" fmla="*/ 1972 w 10592"/>
                <a:gd name="T61" fmla="*/ 1748 h 2614"/>
                <a:gd name="T62" fmla="*/ 590 w 10592"/>
                <a:gd name="T63" fmla="*/ 2202 h 2614"/>
                <a:gd name="T64" fmla="*/ 892 w 10592"/>
                <a:gd name="T65" fmla="*/ 1811 h 2614"/>
                <a:gd name="T66" fmla="*/ 498 w 10592"/>
                <a:gd name="T67" fmla="*/ 1966 h 2614"/>
                <a:gd name="T68" fmla="*/ 974 w 10592"/>
                <a:gd name="T69" fmla="*/ 1715 h 2614"/>
                <a:gd name="T70" fmla="*/ 503 w 10592"/>
                <a:gd name="T71" fmla="*/ 2276 h 2614"/>
                <a:gd name="T72" fmla="*/ 313 w 10592"/>
                <a:gd name="T73" fmla="*/ 1729 h 2614"/>
                <a:gd name="T74" fmla="*/ 4313 w 10592"/>
                <a:gd name="T75" fmla="*/ 731 h 2614"/>
                <a:gd name="T76" fmla="*/ 4672 w 10592"/>
                <a:gd name="T77" fmla="*/ 897 h 2614"/>
                <a:gd name="T78" fmla="*/ 4192 w 10592"/>
                <a:gd name="T79" fmla="*/ 691 h 2614"/>
                <a:gd name="T80" fmla="*/ 4342 w 10592"/>
                <a:gd name="T81" fmla="*/ 405 h 2614"/>
                <a:gd name="T82" fmla="*/ 4763 w 10592"/>
                <a:gd name="T83" fmla="*/ 369 h 2614"/>
                <a:gd name="T84" fmla="*/ 4126 w 10592"/>
                <a:gd name="T85" fmla="*/ 271 h 2614"/>
                <a:gd name="T86" fmla="*/ 3183 w 10592"/>
                <a:gd name="T87" fmla="*/ 816 h 2614"/>
                <a:gd name="T88" fmla="*/ 3554 w 10592"/>
                <a:gd name="T89" fmla="*/ 549 h 2614"/>
                <a:gd name="T90" fmla="*/ 3152 w 10592"/>
                <a:gd name="T91" fmla="*/ 510 h 2614"/>
                <a:gd name="T92" fmla="*/ 3540 w 10592"/>
                <a:gd name="T93" fmla="*/ 311 h 2614"/>
                <a:gd name="T94" fmla="*/ 3229 w 10592"/>
                <a:gd name="T95" fmla="*/ 983 h 2614"/>
                <a:gd name="T96" fmla="*/ 2664 w 10592"/>
                <a:gd name="T97" fmla="*/ 900 h 2614"/>
                <a:gd name="T98" fmla="*/ 2640 w 10592"/>
                <a:gd name="T99" fmla="*/ 351 h 2614"/>
                <a:gd name="T100" fmla="*/ 2717 w 10592"/>
                <a:gd name="T101" fmla="*/ 263 h 2614"/>
                <a:gd name="T102" fmla="*/ 2559 w 10592"/>
                <a:gd name="T103" fmla="*/ 988 h 2614"/>
                <a:gd name="T104" fmla="*/ 2017 w 10592"/>
                <a:gd name="T105" fmla="*/ 838 h 2614"/>
                <a:gd name="T106" fmla="*/ 1754 w 10592"/>
                <a:gd name="T107" fmla="*/ 408 h 2614"/>
                <a:gd name="T108" fmla="*/ 1571 w 10592"/>
                <a:gd name="T109" fmla="*/ 733 h 2614"/>
                <a:gd name="T110" fmla="*/ 963 w 10592"/>
                <a:gd name="T111" fmla="*/ 693 h 2614"/>
                <a:gd name="T112" fmla="*/ 1363 w 10592"/>
                <a:gd name="T113" fmla="*/ 760 h 2614"/>
                <a:gd name="T114" fmla="*/ 1035 w 10592"/>
                <a:gd name="T115" fmla="*/ 409 h 2614"/>
                <a:gd name="T116" fmla="*/ 1208 w 10592"/>
                <a:gd name="T117" fmla="*/ 258 h 2614"/>
                <a:gd name="T118" fmla="*/ 1240 w 10592"/>
                <a:gd name="T119" fmla="*/ 996 h 2614"/>
                <a:gd name="T120" fmla="*/ 607 w 10592"/>
                <a:gd name="T121" fmla="*/ 396 h 2614"/>
                <a:gd name="T122" fmla="*/ 743 w 10592"/>
                <a:gd name="T123" fmla="*/ 151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592" h="2614">
                  <a:moveTo>
                    <a:pt x="10343" y="1521"/>
                  </a:moveTo>
                  <a:lnTo>
                    <a:pt x="10432" y="1332"/>
                  </a:lnTo>
                  <a:lnTo>
                    <a:pt x="10592" y="1332"/>
                  </a:lnTo>
                  <a:lnTo>
                    <a:pt x="10444" y="1521"/>
                  </a:lnTo>
                  <a:lnTo>
                    <a:pt x="10343" y="1521"/>
                  </a:lnTo>
                  <a:close/>
                  <a:moveTo>
                    <a:pt x="10384" y="2324"/>
                  </a:moveTo>
                  <a:lnTo>
                    <a:pt x="10384" y="1609"/>
                  </a:lnTo>
                  <a:lnTo>
                    <a:pt x="10505" y="1609"/>
                  </a:lnTo>
                  <a:lnTo>
                    <a:pt x="10505" y="2324"/>
                  </a:lnTo>
                  <a:lnTo>
                    <a:pt x="10384" y="2324"/>
                  </a:lnTo>
                  <a:close/>
                  <a:moveTo>
                    <a:pt x="10263" y="2216"/>
                  </a:moveTo>
                  <a:lnTo>
                    <a:pt x="10280" y="2323"/>
                  </a:lnTo>
                  <a:lnTo>
                    <a:pt x="10254" y="2328"/>
                  </a:lnTo>
                  <a:lnTo>
                    <a:pt x="10231" y="2331"/>
                  </a:lnTo>
                  <a:lnTo>
                    <a:pt x="10208" y="2333"/>
                  </a:lnTo>
                  <a:lnTo>
                    <a:pt x="10188" y="2333"/>
                  </a:lnTo>
                  <a:lnTo>
                    <a:pt x="10172" y="2333"/>
                  </a:lnTo>
                  <a:lnTo>
                    <a:pt x="10157" y="2332"/>
                  </a:lnTo>
                  <a:lnTo>
                    <a:pt x="10143" y="2331"/>
                  </a:lnTo>
                  <a:lnTo>
                    <a:pt x="10129" y="2328"/>
                  </a:lnTo>
                  <a:lnTo>
                    <a:pt x="10117" y="2326"/>
                  </a:lnTo>
                  <a:lnTo>
                    <a:pt x="10106" y="2322"/>
                  </a:lnTo>
                  <a:lnTo>
                    <a:pt x="10095" y="2317"/>
                  </a:lnTo>
                  <a:lnTo>
                    <a:pt x="10085" y="2313"/>
                  </a:lnTo>
                  <a:lnTo>
                    <a:pt x="10077" y="2308"/>
                  </a:lnTo>
                  <a:lnTo>
                    <a:pt x="10069" y="2301"/>
                  </a:lnTo>
                  <a:lnTo>
                    <a:pt x="10062" y="2295"/>
                  </a:lnTo>
                  <a:lnTo>
                    <a:pt x="10054" y="2288"/>
                  </a:lnTo>
                  <a:lnTo>
                    <a:pt x="10049" y="2281"/>
                  </a:lnTo>
                  <a:lnTo>
                    <a:pt x="10044" y="2274"/>
                  </a:lnTo>
                  <a:lnTo>
                    <a:pt x="10038" y="2266"/>
                  </a:lnTo>
                  <a:lnTo>
                    <a:pt x="10034" y="2258"/>
                  </a:lnTo>
                  <a:lnTo>
                    <a:pt x="10031" y="2248"/>
                  </a:lnTo>
                  <a:lnTo>
                    <a:pt x="10028" y="2236"/>
                  </a:lnTo>
                  <a:lnTo>
                    <a:pt x="10025" y="2221"/>
                  </a:lnTo>
                  <a:lnTo>
                    <a:pt x="10023" y="2205"/>
                  </a:lnTo>
                  <a:lnTo>
                    <a:pt x="10022" y="2186"/>
                  </a:lnTo>
                  <a:lnTo>
                    <a:pt x="10020" y="2165"/>
                  </a:lnTo>
                  <a:lnTo>
                    <a:pt x="10020" y="2140"/>
                  </a:lnTo>
                  <a:lnTo>
                    <a:pt x="10020" y="2115"/>
                  </a:lnTo>
                  <a:lnTo>
                    <a:pt x="10020" y="1702"/>
                  </a:lnTo>
                  <a:lnTo>
                    <a:pt x="9930" y="1702"/>
                  </a:lnTo>
                  <a:lnTo>
                    <a:pt x="9930" y="1609"/>
                  </a:lnTo>
                  <a:lnTo>
                    <a:pt x="10020" y="1609"/>
                  </a:lnTo>
                  <a:lnTo>
                    <a:pt x="10020" y="1432"/>
                  </a:lnTo>
                  <a:lnTo>
                    <a:pt x="10141" y="1359"/>
                  </a:lnTo>
                  <a:lnTo>
                    <a:pt x="10141" y="1609"/>
                  </a:lnTo>
                  <a:lnTo>
                    <a:pt x="10263" y="1609"/>
                  </a:lnTo>
                  <a:lnTo>
                    <a:pt x="10263" y="1702"/>
                  </a:lnTo>
                  <a:lnTo>
                    <a:pt x="10141" y="1702"/>
                  </a:lnTo>
                  <a:lnTo>
                    <a:pt x="10141" y="2121"/>
                  </a:lnTo>
                  <a:lnTo>
                    <a:pt x="10142" y="2146"/>
                  </a:lnTo>
                  <a:lnTo>
                    <a:pt x="10143" y="2164"/>
                  </a:lnTo>
                  <a:lnTo>
                    <a:pt x="10145" y="2179"/>
                  </a:lnTo>
                  <a:lnTo>
                    <a:pt x="10147" y="2188"/>
                  </a:lnTo>
                  <a:lnTo>
                    <a:pt x="10152" y="2196"/>
                  </a:lnTo>
                  <a:lnTo>
                    <a:pt x="10156" y="2201"/>
                  </a:lnTo>
                  <a:lnTo>
                    <a:pt x="10161" y="2207"/>
                  </a:lnTo>
                  <a:lnTo>
                    <a:pt x="10169" y="2212"/>
                  </a:lnTo>
                  <a:lnTo>
                    <a:pt x="10176" y="2216"/>
                  </a:lnTo>
                  <a:lnTo>
                    <a:pt x="10186" y="2218"/>
                  </a:lnTo>
                  <a:lnTo>
                    <a:pt x="10198" y="2220"/>
                  </a:lnTo>
                  <a:lnTo>
                    <a:pt x="10210" y="2220"/>
                  </a:lnTo>
                  <a:lnTo>
                    <a:pt x="10221" y="2220"/>
                  </a:lnTo>
                  <a:lnTo>
                    <a:pt x="10233" y="2219"/>
                  </a:lnTo>
                  <a:lnTo>
                    <a:pt x="10247" y="2218"/>
                  </a:lnTo>
                  <a:lnTo>
                    <a:pt x="10263" y="2216"/>
                  </a:lnTo>
                  <a:close/>
                  <a:moveTo>
                    <a:pt x="9302" y="2110"/>
                  </a:moveTo>
                  <a:lnTo>
                    <a:pt x="9422" y="2091"/>
                  </a:lnTo>
                  <a:lnTo>
                    <a:pt x="9426" y="2108"/>
                  </a:lnTo>
                  <a:lnTo>
                    <a:pt x="9430" y="2125"/>
                  </a:lnTo>
                  <a:lnTo>
                    <a:pt x="9435" y="2140"/>
                  </a:lnTo>
                  <a:lnTo>
                    <a:pt x="9442" y="2155"/>
                  </a:lnTo>
                  <a:lnTo>
                    <a:pt x="9449" y="2168"/>
                  </a:lnTo>
                  <a:lnTo>
                    <a:pt x="9458" y="2180"/>
                  </a:lnTo>
                  <a:lnTo>
                    <a:pt x="9467" y="2191"/>
                  </a:lnTo>
                  <a:lnTo>
                    <a:pt x="9479" y="2202"/>
                  </a:lnTo>
                  <a:lnTo>
                    <a:pt x="9491" y="2211"/>
                  </a:lnTo>
                  <a:lnTo>
                    <a:pt x="9504" y="2218"/>
                  </a:lnTo>
                  <a:lnTo>
                    <a:pt x="9519" y="2224"/>
                  </a:lnTo>
                  <a:lnTo>
                    <a:pt x="9534" y="2230"/>
                  </a:lnTo>
                  <a:lnTo>
                    <a:pt x="9551" y="2234"/>
                  </a:lnTo>
                  <a:lnTo>
                    <a:pt x="9569" y="2237"/>
                  </a:lnTo>
                  <a:lnTo>
                    <a:pt x="9588" y="2239"/>
                  </a:lnTo>
                  <a:lnTo>
                    <a:pt x="9608" y="2239"/>
                  </a:lnTo>
                  <a:lnTo>
                    <a:pt x="9629" y="2239"/>
                  </a:lnTo>
                  <a:lnTo>
                    <a:pt x="9647" y="2238"/>
                  </a:lnTo>
                  <a:lnTo>
                    <a:pt x="9665" y="2235"/>
                  </a:lnTo>
                  <a:lnTo>
                    <a:pt x="9681" y="2232"/>
                  </a:lnTo>
                  <a:lnTo>
                    <a:pt x="9696" y="2227"/>
                  </a:lnTo>
                  <a:lnTo>
                    <a:pt x="9710" y="2221"/>
                  </a:lnTo>
                  <a:lnTo>
                    <a:pt x="9722" y="2214"/>
                  </a:lnTo>
                  <a:lnTo>
                    <a:pt x="9732" y="2206"/>
                  </a:lnTo>
                  <a:lnTo>
                    <a:pt x="9742" y="2198"/>
                  </a:lnTo>
                  <a:lnTo>
                    <a:pt x="9751" y="2188"/>
                  </a:lnTo>
                  <a:lnTo>
                    <a:pt x="9757" y="2179"/>
                  </a:lnTo>
                  <a:lnTo>
                    <a:pt x="9763" y="2169"/>
                  </a:lnTo>
                  <a:lnTo>
                    <a:pt x="9768" y="2159"/>
                  </a:lnTo>
                  <a:lnTo>
                    <a:pt x="9771" y="2149"/>
                  </a:lnTo>
                  <a:lnTo>
                    <a:pt x="9772" y="2137"/>
                  </a:lnTo>
                  <a:lnTo>
                    <a:pt x="9773" y="2126"/>
                  </a:lnTo>
                  <a:lnTo>
                    <a:pt x="9772" y="2117"/>
                  </a:lnTo>
                  <a:lnTo>
                    <a:pt x="9771" y="2107"/>
                  </a:lnTo>
                  <a:lnTo>
                    <a:pt x="9768" y="2098"/>
                  </a:lnTo>
                  <a:lnTo>
                    <a:pt x="9763" y="2089"/>
                  </a:lnTo>
                  <a:lnTo>
                    <a:pt x="9759" y="2082"/>
                  </a:lnTo>
                  <a:lnTo>
                    <a:pt x="9753" y="2074"/>
                  </a:lnTo>
                  <a:lnTo>
                    <a:pt x="9745" y="2068"/>
                  </a:lnTo>
                  <a:lnTo>
                    <a:pt x="9737" y="2061"/>
                  </a:lnTo>
                  <a:lnTo>
                    <a:pt x="9729" y="2057"/>
                  </a:lnTo>
                  <a:lnTo>
                    <a:pt x="9720" y="2053"/>
                  </a:lnTo>
                  <a:lnTo>
                    <a:pt x="9707" y="2049"/>
                  </a:lnTo>
                  <a:lnTo>
                    <a:pt x="9693" y="2043"/>
                  </a:lnTo>
                  <a:lnTo>
                    <a:pt x="9658" y="2033"/>
                  </a:lnTo>
                  <a:lnTo>
                    <a:pt x="9613" y="2021"/>
                  </a:lnTo>
                  <a:lnTo>
                    <a:pt x="9581" y="2012"/>
                  </a:lnTo>
                  <a:lnTo>
                    <a:pt x="9551" y="2005"/>
                  </a:lnTo>
                  <a:lnTo>
                    <a:pt x="9524" y="1996"/>
                  </a:lnTo>
                  <a:lnTo>
                    <a:pt x="9499" y="1990"/>
                  </a:lnTo>
                  <a:lnTo>
                    <a:pt x="9478" y="1982"/>
                  </a:lnTo>
                  <a:lnTo>
                    <a:pt x="9459" y="1976"/>
                  </a:lnTo>
                  <a:lnTo>
                    <a:pt x="9442" y="1969"/>
                  </a:lnTo>
                  <a:lnTo>
                    <a:pt x="9428" y="1963"/>
                  </a:lnTo>
                  <a:lnTo>
                    <a:pt x="9415" y="1956"/>
                  </a:lnTo>
                  <a:lnTo>
                    <a:pt x="9403" y="1949"/>
                  </a:lnTo>
                  <a:lnTo>
                    <a:pt x="9393" y="1942"/>
                  </a:lnTo>
                  <a:lnTo>
                    <a:pt x="9382" y="1933"/>
                  </a:lnTo>
                  <a:lnTo>
                    <a:pt x="9373" y="1925"/>
                  </a:lnTo>
                  <a:lnTo>
                    <a:pt x="9365" y="1915"/>
                  </a:lnTo>
                  <a:lnTo>
                    <a:pt x="9356" y="1906"/>
                  </a:lnTo>
                  <a:lnTo>
                    <a:pt x="9350" y="1895"/>
                  </a:lnTo>
                  <a:lnTo>
                    <a:pt x="9343" y="1884"/>
                  </a:lnTo>
                  <a:lnTo>
                    <a:pt x="9338" y="1873"/>
                  </a:lnTo>
                  <a:lnTo>
                    <a:pt x="9334" y="1861"/>
                  </a:lnTo>
                  <a:lnTo>
                    <a:pt x="9329" y="1849"/>
                  </a:lnTo>
                  <a:lnTo>
                    <a:pt x="9326" y="1837"/>
                  </a:lnTo>
                  <a:lnTo>
                    <a:pt x="9324" y="1825"/>
                  </a:lnTo>
                  <a:lnTo>
                    <a:pt x="9323" y="1812"/>
                  </a:lnTo>
                  <a:lnTo>
                    <a:pt x="9323" y="1799"/>
                  </a:lnTo>
                  <a:lnTo>
                    <a:pt x="9323" y="1787"/>
                  </a:lnTo>
                  <a:lnTo>
                    <a:pt x="9324" y="1776"/>
                  </a:lnTo>
                  <a:lnTo>
                    <a:pt x="9326" y="1764"/>
                  </a:lnTo>
                  <a:lnTo>
                    <a:pt x="9328" y="1753"/>
                  </a:lnTo>
                  <a:lnTo>
                    <a:pt x="9332" y="1743"/>
                  </a:lnTo>
                  <a:lnTo>
                    <a:pt x="9335" y="1732"/>
                  </a:lnTo>
                  <a:lnTo>
                    <a:pt x="9339" y="1721"/>
                  </a:lnTo>
                  <a:lnTo>
                    <a:pt x="9344" y="1711"/>
                  </a:lnTo>
                  <a:lnTo>
                    <a:pt x="9351" y="1701"/>
                  </a:lnTo>
                  <a:lnTo>
                    <a:pt x="9356" y="1691"/>
                  </a:lnTo>
                  <a:lnTo>
                    <a:pt x="9364" y="1682"/>
                  </a:lnTo>
                  <a:lnTo>
                    <a:pt x="9370" y="1673"/>
                  </a:lnTo>
                  <a:lnTo>
                    <a:pt x="9379" y="1666"/>
                  </a:lnTo>
                  <a:lnTo>
                    <a:pt x="9386" y="1657"/>
                  </a:lnTo>
                  <a:lnTo>
                    <a:pt x="9395" y="1650"/>
                  </a:lnTo>
                  <a:lnTo>
                    <a:pt x="9404" y="1643"/>
                  </a:lnTo>
                  <a:lnTo>
                    <a:pt x="9419" y="1634"/>
                  </a:lnTo>
                  <a:lnTo>
                    <a:pt x="9437" y="1624"/>
                  </a:lnTo>
                  <a:lnTo>
                    <a:pt x="9459" y="1616"/>
                  </a:lnTo>
                  <a:lnTo>
                    <a:pt x="9481" y="1608"/>
                  </a:lnTo>
                  <a:lnTo>
                    <a:pt x="9506" y="1602"/>
                  </a:lnTo>
                  <a:lnTo>
                    <a:pt x="9533" y="1598"/>
                  </a:lnTo>
                  <a:lnTo>
                    <a:pt x="9558" y="1594"/>
                  </a:lnTo>
                  <a:lnTo>
                    <a:pt x="9586" y="1593"/>
                  </a:lnTo>
                  <a:lnTo>
                    <a:pt x="9607" y="1594"/>
                  </a:lnTo>
                  <a:lnTo>
                    <a:pt x="9627" y="1595"/>
                  </a:lnTo>
                  <a:lnTo>
                    <a:pt x="9647" y="1598"/>
                  </a:lnTo>
                  <a:lnTo>
                    <a:pt x="9665" y="1600"/>
                  </a:lnTo>
                  <a:lnTo>
                    <a:pt x="9683" y="1603"/>
                  </a:lnTo>
                  <a:lnTo>
                    <a:pt x="9700" y="1607"/>
                  </a:lnTo>
                  <a:lnTo>
                    <a:pt x="9718" y="1612"/>
                  </a:lnTo>
                  <a:lnTo>
                    <a:pt x="9734" y="1618"/>
                  </a:lnTo>
                  <a:lnTo>
                    <a:pt x="9750" y="1624"/>
                  </a:lnTo>
                  <a:lnTo>
                    <a:pt x="9763" y="1632"/>
                  </a:lnTo>
                  <a:lnTo>
                    <a:pt x="9777" y="1639"/>
                  </a:lnTo>
                  <a:lnTo>
                    <a:pt x="9789" y="1647"/>
                  </a:lnTo>
                  <a:lnTo>
                    <a:pt x="9801" y="1655"/>
                  </a:lnTo>
                  <a:lnTo>
                    <a:pt x="9811" y="1664"/>
                  </a:lnTo>
                  <a:lnTo>
                    <a:pt x="9820" y="1673"/>
                  </a:lnTo>
                  <a:lnTo>
                    <a:pt x="9828" y="1684"/>
                  </a:lnTo>
                  <a:lnTo>
                    <a:pt x="9835" y="1695"/>
                  </a:lnTo>
                  <a:lnTo>
                    <a:pt x="9842" y="1706"/>
                  </a:lnTo>
                  <a:lnTo>
                    <a:pt x="9848" y="1719"/>
                  </a:lnTo>
                  <a:lnTo>
                    <a:pt x="9853" y="1732"/>
                  </a:lnTo>
                  <a:lnTo>
                    <a:pt x="9859" y="1747"/>
                  </a:lnTo>
                  <a:lnTo>
                    <a:pt x="9863" y="1762"/>
                  </a:lnTo>
                  <a:lnTo>
                    <a:pt x="9867" y="1778"/>
                  </a:lnTo>
                  <a:lnTo>
                    <a:pt x="9869" y="1795"/>
                  </a:lnTo>
                  <a:lnTo>
                    <a:pt x="9751" y="1812"/>
                  </a:lnTo>
                  <a:lnTo>
                    <a:pt x="9749" y="1798"/>
                  </a:lnTo>
                  <a:lnTo>
                    <a:pt x="9745" y="1785"/>
                  </a:lnTo>
                  <a:lnTo>
                    <a:pt x="9741" y="1773"/>
                  </a:lnTo>
                  <a:lnTo>
                    <a:pt x="9736" y="1762"/>
                  </a:lnTo>
                  <a:lnTo>
                    <a:pt x="9729" y="1751"/>
                  </a:lnTo>
                  <a:lnTo>
                    <a:pt x="9722" y="1741"/>
                  </a:lnTo>
                  <a:lnTo>
                    <a:pt x="9713" y="1732"/>
                  </a:lnTo>
                  <a:lnTo>
                    <a:pt x="9705" y="1724"/>
                  </a:lnTo>
                  <a:lnTo>
                    <a:pt x="9694" y="1717"/>
                  </a:lnTo>
                  <a:lnTo>
                    <a:pt x="9683" y="1711"/>
                  </a:lnTo>
                  <a:lnTo>
                    <a:pt x="9670" y="1705"/>
                  </a:lnTo>
                  <a:lnTo>
                    <a:pt x="9658" y="1701"/>
                  </a:lnTo>
                  <a:lnTo>
                    <a:pt x="9644" y="1698"/>
                  </a:lnTo>
                  <a:lnTo>
                    <a:pt x="9629" y="1695"/>
                  </a:lnTo>
                  <a:lnTo>
                    <a:pt x="9612" y="1693"/>
                  </a:lnTo>
                  <a:lnTo>
                    <a:pt x="9595" y="1692"/>
                  </a:lnTo>
                  <a:lnTo>
                    <a:pt x="9575" y="1693"/>
                  </a:lnTo>
                  <a:lnTo>
                    <a:pt x="9556" y="1695"/>
                  </a:lnTo>
                  <a:lnTo>
                    <a:pt x="9539" y="1697"/>
                  </a:lnTo>
                  <a:lnTo>
                    <a:pt x="9523" y="1700"/>
                  </a:lnTo>
                  <a:lnTo>
                    <a:pt x="9509" y="1704"/>
                  </a:lnTo>
                  <a:lnTo>
                    <a:pt x="9496" y="1708"/>
                  </a:lnTo>
                  <a:lnTo>
                    <a:pt x="9486" y="1714"/>
                  </a:lnTo>
                  <a:lnTo>
                    <a:pt x="9476" y="1720"/>
                  </a:lnTo>
                  <a:lnTo>
                    <a:pt x="9467" y="1728"/>
                  </a:lnTo>
                  <a:lnTo>
                    <a:pt x="9460" y="1735"/>
                  </a:lnTo>
                  <a:lnTo>
                    <a:pt x="9455" y="1743"/>
                  </a:lnTo>
                  <a:lnTo>
                    <a:pt x="9449" y="1750"/>
                  </a:lnTo>
                  <a:lnTo>
                    <a:pt x="9445" y="1759"/>
                  </a:lnTo>
                  <a:lnTo>
                    <a:pt x="9443" y="1767"/>
                  </a:lnTo>
                  <a:lnTo>
                    <a:pt x="9441" y="1776"/>
                  </a:lnTo>
                  <a:lnTo>
                    <a:pt x="9441" y="1785"/>
                  </a:lnTo>
                  <a:lnTo>
                    <a:pt x="9441" y="1797"/>
                  </a:lnTo>
                  <a:lnTo>
                    <a:pt x="9444" y="1808"/>
                  </a:lnTo>
                  <a:lnTo>
                    <a:pt x="9448" y="1818"/>
                  </a:lnTo>
                  <a:lnTo>
                    <a:pt x="9455" y="1828"/>
                  </a:lnTo>
                  <a:lnTo>
                    <a:pt x="9463" y="1836"/>
                  </a:lnTo>
                  <a:lnTo>
                    <a:pt x="9474" y="1845"/>
                  </a:lnTo>
                  <a:lnTo>
                    <a:pt x="9487" y="1852"/>
                  </a:lnTo>
                  <a:lnTo>
                    <a:pt x="9502" y="1860"/>
                  </a:lnTo>
                  <a:lnTo>
                    <a:pt x="9515" y="1864"/>
                  </a:lnTo>
                  <a:lnTo>
                    <a:pt x="9537" y="1870"/>
                  </a:lnTo>
                  <a:lnTo>
                    <a:pt x="9569" y="1880"/>
                  </a:lnTo>
                  <a:lnTo>
                    <a:pt x="9608" y="1891"/>
                  </a:lnTo>
                  <a:lnTo>
                    <a:pt x="9639" y="1899"/>
                  </a:lnTo>
                  <a:lnTo>
                    <a:pt x="9668" y="1907"/>
                  </a:lnTo>
                  <a:lnTo>
                    <a:pt x="9694" y="1914"/>
                  </a:lnTo>
                  <a:lnTo>
                    <a:pt x="9718" y="1922"/>
                  </a:lnTo>
                  <a:lnTo>
                    <a:pt x="9739" y="1928"/>
                  </a:lnTo>
                  <a:lnTo>
                    <a:pt x="9758" y="1936"/>
                  </a:lnTo>
                  <a:lnTo>
                    <a:pt x="9774" y="1941"/>
                  </a:lnTo>
                  <a:lnTo>
                    <a:pt x="9788" y="1946"/>
                  </a:lnTo>
                  <a:lnTo>
                    <a:pt x="9801" y="1953"/>
                  </a:lnTo>
                  <a:lnTo>
                    <a:pt x="9813" y="1959"/>
                  </a:lnTo>
                  <a:lnTo>
                    <a:pt x="9823" y="1965"/>
                  </a:lnTo>
                  <a:lnTo>
                    <a:pt x="9834" y="1974"/>
                  </a:lnTo>
                  <a:lnTo>
                    <a:pt x="9844" y="1981"/>
                  </a:lnTo>
                  <a:lnTo>
                    <a:pt x="9852" y="1991"/>
                  </a:lnTo>
                  <a:lnTo>
                    <a:pt x="9861" y="1999"/>
                  </a:lnTo>
                  <a:lnTo>
                    <a:pt x="9868" y="2010"/>
                  </a:lnTo>
                  <a:lnTo>
                    <a:pt x="9875" y="2021"/>
                  </a:lnTo>
                  <a:lnTo>
                    <a:pt x="9881" y="2033"/>
                  </a:lnTo>
                  <a:lnTo>
                    <a:pt x="9886" y="2044"/>
                  </a:lnTo>
                  <a:lnTo>
                    <a:pt x="9891" y="2057"/>
                  </a:lnTo>
                  <a:lnTo>
                    <a:pt x="9894" y="2070"/>
                  </a:lnTo>
                  <a:lnTo>
                    <a:pt x="9896" y="2084"/>
                  </a:lnTo>
                  <a:lnTo>
                    <a:pt x="9897" y="2099"/>
                  </a:lnTo>
                  <a:lnTo>
                    <a:pt x="9897" y="2114"/>
                  </a:lnTo>
                  <a:lnTo>
                    <a:pt x="9897" y="2129"/>
                  </a:lnTo>
                  <a:lnTo>
                    <a:pt x="9895" y="2143"/>
                  </a:lnTo>
                  <a:lnTo>
                    <a:pt x="9893" y="2158"/>
                  </a:lnTo>
                  <a:lnTo>
                    <a:pt x="9889" y="2172"/>
                  </a:lnTo>
                  <a:lnTo>
                    <a:pt x="9883" y="2186"/>
                  </a:lnTo>
                  <a:lnTo>
                    <a:pt x="9878" y="2200"/>
                  </a:lnTo>
                  <a:lnTo>
                    <a:pt x="9870" y="2214"/>
                  </a:lnTo>
                  <a:lnTo>
                    <a:pt x="9862" y="2228"/>
                  </a:lnTo>
                  <a:lnTo>
                    <a:pt x="9852" y="2240"/>
                  </a:lnTo>
                  <a:lnTo>
                    <a:pt x="9843" y="2252"/>
                  </a:lnTo>
                  <a:lnTo>
                    <a:pt x="9831" y="2264"/>
                  </a:lnTo>
                  <a:lnTo>
                    <a:pt x="9819" y="2275"/>
                  </a:lnTo>
                  <a:lnTo>
                    <a:pt x="9805" y="2284"/>
                  </a:lnTo>
                  <a:lnTo>
                    <a:pt x="9791" y="2294"/>
                  </a:lnTo>
                  <a:lnTo>
                    <a:pt x="9776" y="2302"/>
                  </a:lnTo>
                  <a:lnTo>
                    <a:pt x="9760" y="2310"/>
                  </a:lnTo>
                  <a:lnTo>
                    <a:pt x="9743" y="2317"/>
                  </a:lnTo>
                  <a:lnTo>
                    <a:pt x="9725" y="2323"/>
                  </a:lnTo>
                  <a:lnTo>
                    <a:pt x="9707" y="2328"/>
                  </a:lnTo>
                  <a:lnTo>
                    <a:pt x="9689" y="2332"/>
                  </a:lnTo>
                  <a:lnTo>
                    <a:pt x="9669" y="2335"/>
                  </a:lnTo>
                  <a:lnTo>
                    <a:pt x="9649" y="2337"/>
                  </a:lnTo>
                  <a:lnTo>
                    <a:pt x="9629" y="2339"/>
                  </a:lnTo>
                  <a:lnTo>
                    <a:pt x="9608" y="2340"/>
                  </a:lnTo>
                  <a:lnTo>
                    <a:pt x="9574" y="2339"/>
                  </a:lnTo>
                  <a:lnTo>
                    <a:pt x="9543" y="2335"/>
                  </a:lnTo>
                  <a:lnTo>
                    <a:pt x="9527" y="2333"/>
                  </a:lnTo>
                  <a:lnTo>
                    <a:pt x="9513" y="2331"/>
                  </a:lnTo>
                  <a:lnTo>
                    <a:pt x="9499" y="2328"/>
                  </a:lnTo>
                  <a:lnTo>
                    <a:pt x="9486" y="2325"/>
                  </a:lnTo>
                  <a:lnTo>
                    <a:pt x="9473" y="2320"/>
                  </a:lnTo>
                  <a:lnTo>
                    <a:pt x="9460" y="2316"/>
                  </a:lnTo>
                  <a:lnTo>
                    <a:pt x="9448" y="2312"/>
                  </a:lnTo>
                  <a:lnTo>
                    <a:pt x="9436" y="2307"/>
                  </a:lnTo>
                  <a:lnTo>
                    <a:pt x="9426" y="2301"/>
                  </a:lnTo>
                  <a:lnTo>
                    <a:pt x="9415" y="2295"/>
                  </a:lnTo>
                  <a:lnTo>
                    <a:pt x="9405" y="2288"/>
                  </a:lnTo>
                  <a:lnTo>
                    <a:pt x="9396" y="2281"/>
                  </a:lnTo>
                  <a:lnTo>
                    <a:pt x="9386" y="2274"/>
                  </a:lnTo>
                  <a:lnTo>
                    <a:pt x="9378" y="2266"/>
                  </a:lnTo>
                  <a:lnTo>
                    <a:pt x="9370" y="2258"/>
                  </a:lnTo>
                  <a:lnTo>
                    <a:pt x="9363" y="2249"/>
                  </a:lnTo>
                  <a:lnTo>
                    <a:pt x="9355" y="2240"/>
                  </a:lnTo>
                  <a:lnTo>
                    <a:pt x="9348" y="2230"/>
                  </a:lnTo>
                  <a:lnTo>
                    <a:pt x="9341" y="2220"/>
                  </a:lnTo>
                  <a:lnTo>
                    <a:pt x="9336" y="2210"/>
                  </a:lnTo>
                  <a:lnTo>
                    <a:pt x="9329" y="2199"/>
                  </a:lnTo>
                  <a:lnTo>
                    <a:pt x="9325" y="2187"/>
                  </a:lnTo>
                  <a:lnTo>
                    <a:pt x="9320" y="2175"/>
                  </a:lnTo>
                  <a:lnTo>
                    <a:pt x="9316" y="2164"/>
                  </a:lnTo>
                  <a:lnTo>
                    <a:pt x="9308" y="2138"/>
                  </a:lnTo>
                  <a:lnTo>
                    <a:pt x="9302" y="2110"/>
                  </a:lnTo>
                  <a:close/>
                  <a:moveTo>
                    <a:pt x="8703" y="1966"/>
                  </a:moveTo>
                  <a:lnTo>
                    <a:pt x="8704" y="1999"/>
                  </a:lnTo>
                  <a:lnTo>
                    <a:pt x="8706" y="2030"/>
                  </a:lnTo>
                  <a:lnTo>
                    <a:pt x="8708" y="2045"/>
                  </a:lnTo>
                  <a:lnTo>
                    <a:pt x="8712" y="2060"/>
                  </a:lnTo>
                  <a:lnTo>
                    <a:pt x="8715" y="2073"/>
                  </a:lnTo>
                  <a:lnTo>
                    <a:pt x="8718" y="2087"/>
                  </a:lnTo>
                  <a:lnTo>
                    <a:pt x="8722" y="2099"/>
                  </a:lnTo>
                  <a:lnTo>
                    <a:pt x="8726" y="2111"/>
                  </a:lnTo>
                  <a:lnTo>
                    <a:pt x="8732" y="2122"/>
                  </a:lnTo>
                  <a:lnTo>
                    <a:pt x="8737" y="2134"/>
                  </a:lnTo>
                  <a:lnTo>
                    <a:pt x="8743" y="2143"/>
                  </a:lnTo>
                  <a:lnTo>
                    <a:pt x="8749" y="2154"/>
                  </a:lnTo>
                  <a:lnTo>
                    <a:pt x="8755" y="2163"/>
                  </a:lnTo>
                  <a:lnTo>
                    <a:pt x="8763" y="2172"/>
                  </a:lnTo>
                  <a:lnTo>
                    <a:pt x="8770" y="2180"/>
                  </a:lnTo>
                  <a:lnTo>
                    <a:pt x="8779" y="2188"/>
                  </a:lnTo>
                  <a:lnTo>
                    <a:pt x="8786" y="2195"/>
                  </a:lnTo>
                  <a:lnTo>
                    <a:pt x="8795" y="2202"/>
                  </a:lnTo>
                  <a:lnTo>
                    <a:pt x="8803" y="2207"/>
                  </a:lnTo>
                  <a:lnTo>
                    <a:pt x="8813" y="2214"/>
                  </a:lnTo>
                  <a:lnTo>
                    <a:pt x="8822" y="2218"/>
                  </a:lnTo>
                  <a:lnTo>
                    <a:pt x="8831" y="2223"/>
                  </a:lnTo>
                  <a:lnTo>
                    <a:pt x="8841" y="2227"/>
                  </a:lnTo>
                  <a:lnTo>
                    <a:pt x="8850" y="2231"/>
                  </a:lnTo>
                  <a:lnTo>
                    <a:pt x="8860" y="2233"/>
                  </a:lnTo>
                  <a:lnTo>
                    <a:pt x="8871" y="2236"/>
                  </a:lnTo>
                  <a:lnTo>
                    <a:pt x="8882" y="2237"/>
                  </a:lnTo>
                  <a:lnTo>
                    <a:pt x="8892" y="2238"/>
                  </a:lnTo>
                  <a:lnTo>
                    <a:pt x="8904" y="2239"/>
                  </a:lnTo>
                  <a:lnTo>
                    <a:pt x="8915" y="2239"/>
                  </a:lnTo>
                  <a:lnTo>
                    <a:pt x="8926" y="2239"/>
                  </a:lnTo>
                  <a:lnTo>
                    <a:pt x="8937" y="2238"/>
                  </a:lnTo>
                  <a:lnTo>
                    <a:pt x="8948" y="2237"/>
                  </a:lnTo>
                  <a:lnTo>
                    <a:pt x="8958" y="2235"/>
                  </a:lnTo>
                  <a:lnTo>
                    <a:pt x="8968" y="2233"/>
                  </a:lnTo>
                  <a:lnTo>
                    <a:pt x="8979" y="2230"/>
                  </a:lnTo>
                  <a:lnTo>
                    <a:pt x="8988" y="2227"/>
                  </a:lnTo>
                  <a:lnTo>
                    <a:pt x="8998" y="2222"/>
                  </a:lnTo>
                  <a:lnTo>
                    <a:pt x="9007" y="2218"/>
                  </a:lnTo>
                  <a:lnTo>
                    <a:pt x="9016" y="2213"/>
                  </a:lnTo>
                  <a:lnTo>
                    <a:pt x="9025" y="2207"/>
                  </a:lnTo>
                  <a:lnTo>
                    <a:pt x="9033" y="2201"/>
                  </a:lnTo>
                  <a:lnTo>
                    <a:pt x="9042" y="2195"/>
                  </a:lnTo>
                  <a:lnTo>
                    <a:pt x="9050" y="2187"/>
                  </a:lnTo>
                  <a:lnTo>
                    <a:pt x="9058" y="2180"/>
                  </a:lnTo>
                  <a:lnTo>
                    <a:pt x="9065" y="2171"/>
                  </a:lnTo>
                  <a:lnTo>
                    <a:pt x="9073" y="2163"/>
                  </a:lnTo>
                  <a:lnTo>
                    <a:pt x="9079" y="2153"/>
                  </a:lnTo>
                  <a:lnTo>
                    <a:pt x="9086" y="2143"/>
                  </a:lnTo>
                  <a:lnTo>
                    <a:pt x="9092" y="2133"/>
                  </a:lnTo>
                  <a:lnTo>
                    <a:pt x="9097" y="2122"/>
                  </a:lnTo>
                  <a:lnTo>
                    <a:pt x="9102" y="2110"/>
                  </a:lnTo>
                  <a:lnTo>
                    <a:pt x="9107" y="2098"/>
                  </a:lnTo>
                  <a:lnTo>
                    <a:pt x="9110" y="2085"/>
                  </a:lnTo>
                  <a:lnTo>
                    <a:pt x="9115" y="2072"/>
                  </a:lnTo>
                  <a:lnTo>
                    <a:pt x="9118" y="2058"/>
                  </a:lnTo>
                  <a:lnTo>
                    <a:pt x="9120" y="2043"/>
                  </a:lnTo>
                  <a:lnTo>
                    <a:pt x="9122" y="2028"/>
                  </a:lnTo>
                  <a:lnTo>
                    <a:pt x="9125" y="1996"/>
                  </a:lnTo>
                  <a:lnTo>
                    <a:pt x="9125" y="1963"/>
                  </a:lnTo>
                  <a:lnTo>
                    <a:pt x="9125" y="1930"/>
                  </a:lnTo>
                  <a:lnTo>
                    <a:pt x="9122" y="1900"/>
                  </a:lnTo>
                  <a:lnTo>
                    <a:pt x="9120" y="1886"/>
                  </a:lnTo>
                  <a:lnTo>
                    <a:pt x="9117" y="1873"/>
                  </a:lnTo>
                  <a:lnTo>
                    <a:pt x="9115" y="1859"/>
                  </a:lnTo>
                  <a:lnTo>
                    <a:pt x="9110" y="1847"/>
                  </a:lnTo>
                  <a:lnTo>
                    <a:pt x="9106" y="1834"/>
                  </a:lnTo>
                  <a:lnTo>
                    <a:pt x="9102" y="1822"/>
                  </a:lnTo>
                  <a:lnTo>
                    <a:pt x="9097" y="1811"/>
                  </a:lnTo>
                  <a:lnTo>
                    <a:pt x="9092" y="1800"/>
                  </a:lnTo>
                  <a:lnTo>
                    <a:pt x="9086" y="1791"/>
                  </a:lnTo>
                  <a:lnTo>
                    <a:pt x="9079" y="1781"/>
                  </a:lnTo>
                  <a:lnTo>
                    <a:pt x="9073" y="1771"/>
                  </a:lnTo>
                  <a:lnTo>
                    <a:pt x="9065" y="1763"/>
                  </a:lnTo>
                  <a:lnTo>
                    <a:pt x="9058" y="1754"/>
                  </a:lnTo>
                  <a:lnTo>
                    <a:pt x="9049" y="1747"/>
                  </a:lnTo>
                  <a:lnTo>
                    <a:pt x="9042" y="1739"/>
                  </a:lnTo>
                  <a:lnTo>
                    <a:pt x="9033" y="1733"/>
                  </a:lnTo>
                  <a:lnTo>
                    <a:pt x="9025" y="1727"/>
                  </a:lnTo>
                  <a:lnTo>
                    <a:pt x="9015" y="1721"/>
                  </a:lnTo>
                  <a:lnTo>
                    <a:pt x="9007" y="1716"/>
                  </a:lnTo>
                  <a:lnTo>
                    <a:pt x="8997" y="1712"/>
                  </a:lnTo>
                  <a:lnTo>
                    <a:pt x="8987" y="1707"/>
                  </a:lnTo>
                  <a:lnTo>
                    <a:pt x="8978" y="1704"/>
                  </a:lnTo>
                  <a:lnTo>
                    <a:pt x="8968" y="1701"/>
                  </a:lnTo>
                  <a:lnTo>
                    <a:pt x="8957" y="1699"/>
                  </a:lnTo>
                  <a:lnTo>
                    <a:pt x="8948" y="1697"/>
                  </a:lnTo>
                  <a:lnTo>
                    <a:pt x="8937" y="1696"/>
                  </a:lnTo>
                  <a:lnTo>
                    <a:pt x="8926" y="1695"/>
                  </a:lnTo>
                  <a:lnTo>
                    <a:pt x="8915" y="1695"/>
                  </a:lnTo>
                  <a:lnTo>
                    <a:pt x="8904" y="1695"/>
                  </a:lnTo>
                  <a:lnTo>
                    <a:pt x="8892" y="1696"/>
                  </a:lnTo>
                  <a:lnTo>
                    <a:pt x="8882" y="1697"/>
                  </a:lnTo>
                  <a:lnTo>
                    <a:pt x="8871" y="1699"/>
                  </a:lnTo>
                  <a:lnTo>
                    <a:pt x="8860" y="1701"/>
                  </a:lnTo>
                  <a:lnTo>
                    <a:pt x="8850" y="1704"/>
                  </a:lnTo>
                  <a:lnTo>
                    <a:pt x="8841" y="1707"/>
                  </a:lnTo>
                  <a:lnTo>
                    <a:pt x="8831" y="1712"/>
                  </a:lnTo>
                  <a:lnTo>
                    <a:pt x="8822" y="1716"/>
                  </a:lnTo>
                  <a:lnTo>
                    <a:pt x="8813" y="1721"/>
                  </a:lnTo>
                  <a:lnTo>
                    <a:pt x="8803" y="1727"/>
                  </a:lnTo>
                  <a:lnTo>
                    <a:pt x="8795" y="1732"/>
                  </a:lnTo>
                  <a:lnTo>
                    <a:pt x="8786" y="1739"/>
                  </a:lnTo>
                  <a:lnTo>
                    <a:pt x="8779" y="1746"/>
                  </a:lnTo>
                  <a:lnTo>
                    <a:pt x="8770" y="1754"/>
                  </a:lnTo>
                  <a:lnTo>
                    <a:pt x="8763" y="1762"/>
                  </a:lnTo>
                  <a:lnTo>
                    <a:pt x="8755" y="1770"/>
                  </a:lnTo>
                  <a:lnTo>
                    <a:pt x="8749" y="1780"/>
                  </a:lnTo>
                  <a:lnTo>
                    <a:pt x="8743" y="1789"/>
                  </a:lnTo>
                  <a:lnTo>
                    <a:pt x="8737" y="1800"/>
                  </a:lnTo>
                  <a:lnTo>
                    <a:pt x="8732" y="1811"/>
                  </a:lnTo>
                  <a:lnTo>
                    <a:pt x="8726" y="1822"/>
                  </a:lnTo>
                  <a:lnTo>
                    <a:pt x="8722" y="1834"/>
                  </a:lnTo>
                  <a:lnTo>
                    <a:pt x="8718" y="1847"/>
                  </a:lnTo>
                  <a:lnTo>
                    <a:pt x="8715" y="1860"/>
                  </a:lnTo>
                  <a:lnTo>
                    <a:pt x="8712" y="1874"/>
                  </a:lnTo>
                  <a:lnTo>
                    <a:pt x="8708" y="1888"/>
                  </a:lnTo>
                  <a:lnTo>
                    <a:pt x="8706" y="1902"/>
                  </a:lnTo>
                  <a:lnTo>
                    <a:pt x="8704" y="1933"/>
                  </a:lnTo>
                  <a:lnTo>
                    <a:pt x="8703" y="1966"/>
                  </a:lnTo>
                  <a:close/>
                  <a:moveTo>
                    <a:pt x="8579" y="1966"/>
                  </a:moveTo>
                  <a:lnTo>
                    <a:pt x="8579" y="1942"/>
                  </a:lnTo>
                  <a:lnTo>
                    <a:pt x="8580" y="1918"/>
                  </a:lnTo>
                  <a:lnTo>
                    <a:pt x="8582" y="1896"/>
                  </a:lnTo>
                  <a:lnTo>
                    <a:pt x="8585" y="1874"/>
                  </a:lnTo>
                  <a:lnTo>
                    <a:pt x="8590" y="1852"/>
                  </a:lnTo>
                  <a:lnTo>
                    <a:pt x="8594" y="1832"/>
                  </a:lnTo>
                  <a:lnTo>
                    <a:pt x="8599" y="1813"/>
                  </a:lnTo>
                  <a:lnTo>
                    <a:pt x="8607" y="1794"/>
                  </a:lnTo>
                  <a:lnTo>
                    <a:pt x="8613" y="1776"/>
                  </a:lnTo>
                  <a:lnTo>
                    <a:pt x="8622" y="1759"/>
                  </a:lnTo>
                  <a:lnTo>
                    <a:pt x="8631" y="1743"/>
                  </a:lnTo>
                  <a:lnTo>
                    <a:pt x="8641" y="1727"/>
                  </a:lnTo>
                  <a:lnTo>
                    <a:pt x="8652" y="1713"/>
                  </a:lnTo>
                  <a:lnTo>
                    <a:pt x="8663" y="1699"/>
                  </a:lnTo>
                  <a:lnTo>
                    <a:pt x="8676" y="1685"/>
                  </a:lnTo>
                  <a:lnTo>
                    <a:pt x="8689" y="1673"/>
                  </a:lnTo>
                  <a:lnTo>
                    <a:pt x="8701" y="1664"/>
                  </a:lnTo>
                  <a:lnTo>
                    <a:pt x="8713" y="1654"/>
                  </a:lnTo>
                  <a:lnTo>
                    <a:pt x="8725" y="1645"/>
                  </a:lnTo>
                  <a:lnTo>
                    <a:pt x="8738" y="1638"/>
                  </a:lnTo>
                  <a:lnTo>
                    <a:pt x="8751" y="1632"/>
                  </a:lnTo>
                  <a:lnTo>
                    <a:pt x="8764" y="1624"/>
                  </a:lnTo>
                  <a:lnTo>
                    <a:pt x="8778" y="1619"/>
                  </a:lnTo>
                  <a:lnTo>
                    <a:pt x="8792" y="1613"/>
                  </a:lnTo>
                  <a:lnTo>
                    <a:pt x="8806" y="1609"/>
                  </a:lnTo>
                  <a:lnTo>
                    <a:pt x="8821" y="1605"/>
                  </a:lnTo>
                  <a:lnTo>
                    <a:pt x="8836" y="1602"/>
                  </a:lnTo>
                  <a:lnTo>
                    <a:pt x="8850" y="1599"/>
                  </a:lnTo>
                  <a:lnTo>
                    <a:pt x="8867" y="1596"/>
                  </a:lnTo>
                  <a:lnTo>
                    <a:pt x="8883" y="1595"/>
                  </a:lnTo>
                  <a:lnTo>
                    <a:pt x="8899" y="1594"/>
                  </a:lnTo>
                  <a:lnTo>
                    <a:pt x="8915" y="1593"/>
                  </a:lnTo>
                  <a:lnTo>
                    <a:pt x="8933" y="1594"/>
                  </a:lnTo>
                  <a:lnTo>
                    <a:pt x="8951" y="1595"/>
                  </a:lnTo>
                  <a:lnTo>
                    <a:pt x="8968" y="1598"/>
                  </a:lnTo>
                  <a:lnTo>
                    <a:pt x="8985" y="1600"/>
                  </a:lnTo>
                  <a:lnTo>
                    <a:pt x="9001" y="1603"/>
                  </a:lnTo>
                  <a:lnTo>
                    <a:pt x="9018" y="1607"/>
                  </a:lnTo>
                  <a:lnTo>
                    <a:pt x="9033" y="1612"/>
                  </a:lnTo>
                  <a:lnTo>
                    <a:pt x="9049" y="1618"/>
                  </a:lnTo>
                  <a:lnTo>
                    <a:pt x="9064" y="1624"/>
                  </a:lnTo>
                  <a:lnTo>
                    <a:pt x="9078" y="1632"/>
                  </a:lnTo>
                  <a:lnTo>
                    <a:pt x="9092" y="1639"/>
                  </a:lnTo>
                  <a:lnTo>
                    <a:pt x="9106" y="1648"/>
                  </a:lnTo>
                  <a:lnTo>
                    <a:pt x="9119" y="1657"/>
                  </a:lnTo>
                  <a:lnTo>
                    <a:pt x="9132" y="1668"/>
                  </a:lnTo>
                  <a:lnTo>
                    <a:pt x="9144" y="1679"/>
                  </a:lnTo>
                  <a:lnTo>
                    <a:pt x="9156" y="1690"/>
                  </a:lnTo>
                  <a:lnTo>
                    <a:pt x="9168" y="1702"/>
                  </a:lnTo>
                  <a:lnTo>
                    <a:pt x="9179" y="1715"/>
                  </a:lnTo>
                  <a:lnTo>
                    <a:pt x="9188" y="1729"/>
                  </a:lnTo>
                  <a:lnTo>
                    <a:pt x="9197" y="1743"/>
                  </a:lnTo>
                  <a:lnTo>
                    <a:pt x="9205" y="1757"/>
                  </a:lnTo>
                  <a:lnTo>
                    <a:pt x="9213" y="1772"/>
                  </a:lnTo>
                  <a:lnTo>
                    <a:pt x="9220" y="1788"/>
                  </a:lnTo>
                  <a:lnTo>
                    <a:pt x="9227" y="1804"/>
                  </a:lnTo>
                  <a:lnTo>
                    <a:pt x="9232" y="1821"/>
                  </a:lnTo>
                  <a:lnTo>
                    <a:pt x="9236" y="1840"/>
                  </a:lnTo>
                  <a:lnTo>
                    <a:pt x="9241" y="1858"/>
                  </a:lnTo>
                  <a:lnTo>
                    <a:pt x="9244" y="1876"/>
                  </a:lnTo>
                  <a:lnTo>
                    <a:pt x="9247" y="1895"/>
                  </a:lnTo>
                  <a:lnTo>
                    <a:pt x="9248" y="1915"/>
                  </a:lnTo>
                  <a:lnTo>
                    <a:pt x="9249" y="1936"/>
                  </a:lnTo>
                  <a:lnTo>
                    <a:pt x="9250" y="1956"/>
                  </a:lnTo>
                  <a:lnTo>
                    <a:pt x="9249" y="1990"/>
                  </a:lnTo>
                  <a:lnTo>
                    <a:pt x="9247" y="2022"/>
                  </a:lnTo>
                  <a:lnTo>
                    <a:pt x="9244" y="2052"/>
                  </a:lnTo>
                  <a:lnTo>
                    <a:pt x="9240" y="2079"/>
                  </a:lnTo>
                  <a:lnTo>
                    <a:pt x="9234" y="2105"/>
                  </a:lnTo>
                  <a:lnTo>
                    <a:pt x="9227" y="2130"/>
                  </a:lnTo>
                  <a:lnTo>
                    <a:pt x="9218" y="2152"/>
                  </a:lnTo>
                  <a:lnTo>
                    <a:pt x="9209" y="2173"/>
                  </a:lnTo>
                  <a:lnTo>
                    <a:pt x="9198" y="2192"/>
                  </a:lnTo>
                  <a:lnTo>
                    <a:pt x="9185" y="2211"/>
                  </a:lnTo>
                  <a:lnTo>
                    <a:pt x="9172" y="2227"/>
                  </a:lnTo>
                  <a:lnTo>
                    <a:pt x="9157" y="2243"/>
                  </a:lnTo>
                  <a:lnTo>
                    <a:pt x="9142" y="2258"/>
                  </a:lnTo>
                  <a:lnTo>
                    <a:pt x="9125" y="2271"/>
                  </a:lnTo>
                  <a:lnTo>
                    <a:pt x="9107" y="2284"/>
                  </a:lnTo>
                  <a:lnTo>
                    <a:pt x="9088" y="2296"/>
                  </a:lnTo>
                  <a:lnTo>
                    <a:pt x="9068" y="2306"/>
                  </a:lnTo>
                  <a:lnTo>
                    <a:pt x="9047" y="2315"/>
                  </a:lnTo>
                  <a:lnTo>
                    <a:pt x="9026" y="2323"/>
                  </a:lnTo>
                  <a:lnTo>
                    <a:pt x="9004" y="2328"/>
                  </a:lnTo>
                  <a:lnTo>
                    <a:pt x="8983" y="2333"/>
                  </a:lnTo>
                  <a:lnTo>
                    <a:pt x="8961" y="2336"/>
                  </a:lnTo>
                  <a:lnTo>
                    <a:pt x="8938" y="2339"/>
                  </a:lnTo>
                  <a:lnTo>
                    <a:pt x="8915" y="2340"/>
                  </a:lnTo>
                  <a:lnTo>
                    <a:pt x="8896" y="2339"/>
                  </a:lnTo>
                  <a:lnTo>
                    <a:pt x="8878" y="2337"/>
                  </a:lnTo>
                  <a:lnTo>
                    <a:pt x="8860" y="2335"/>
                  </a:lnTo>
                  <a:lnTo>
                    <a:pt x="8843" y="2333"/>
                  </a:lnTo>
                  <a:lnTo>
                    <a:pt x="8826" y="2330"/>
                  </a:lnTo>
                  <a:lnTo>
                    <a:pt x="8810" y="2326"/>
                  </a:lnTo>
                  <a:lnTo>
                    <a:pt x="8794" y="2320"/>
                  </a:lnTo>
                  <a:lnTo>
                    <a:pt x="8779" y="2315"/>
                  </a:lnTo>
                  <a:lnTo>
                    <a:pt x="8764" y="2309"/>
                  </a:lnTo>
                  <a:lnTo>
                    <a:pt x="8749" y="2301"/>
                  </a:lnTo>
                  <a:lnTo>
                    <a:pt x="8735" y="2294"/>
                  </a:lnTo>
                  <a:lnTo>
                    <a:pt x="8721" y="2285"/>
                  </a:lnTo>
                  <a:lnTo>
                    <a:pt x="8708" y="2276"/>
                  </a:lnTo>
                  <a:lnTo>
                    <a:pt x="8695" y="2266"/>
                  </a:lnTo>
                  <a:lnTo>
                    <a:pt x="8684" y="2254"/>
                  </a:lnTo>
                  <a:lnTo>
                    <a:pt x="8671" y="2244"/>
                  </a:lnTo>
                  <a:lnTo>
                    <a:pt x="8660" y="2231"/>
                  </a:lnTo>
                  <a:lnTo>
                    <a:pt x="8650" y="2218"/>
                  </a:lnTo>
                  <a:lnTo>
                    <a:pt x="8640" y="2204"/>
                  </a:lnTo>
                  <a:lnTo>
                    <a:pt x="8630" y="2189"/>
                  </a:lnTo>
                  <a:lnTo>
                    <a:pt x="8623" y="2174"/>
                  </a:lnTo>
                  <a:lnTo>
                    <a:pt x="8615" y="2159"/>
                  </a:lnTo>
                  <a:lnTo>
                    <a:pt x="8608" y="2142"/>
                  </a:lnTo>
                  <a:lnTo>
                    <a:pt x="8601" y="2126"/>
                  </a:lnTo>
                  <a:lnTo>
                    <a:pt x="8596" y="2108"/>
                  </a:lnTo>
                  <a:lnTo>
                    <a:pt x="8592" y="2090"/>
                  </a:lnTo>
                  <a:lnTo>
                    <a:pt x="8588" y="2071"/>
                  </a:lnTo>
                  <a:lnTo>
                    <a:pt x="8584" y="2052"/>
                  </a:lnTo>
                  <a:lnTo>
                    <a:pt x="8582" y="2031"/>
                  </a:lnTo>
                  <a:lnTo>
                    <a:pt x="8580" y="2010"/>
                  </a:lnTo>
                  <a:lnTo>
                    <a:pt x="8579" y="1989"/>
                  </a:lnTo>
                  <a:lnTo>
                    <a:pt x="8579" y="1966"/>
                  </a:lnTo>
                  <a:close/>
                  <a:moveTo>
                    <a:pt x="8547" y="2216"/>
                  </a:moveTo>
                  <a:lnTo>
                    <a:pt x="8563" y="2323"/>
                  </a:lnTo>
                  <a:lnTo>
                    <a:pt x="8538" y="2328"/>
                  </a:lnTo>
                  <a:lnTo>
                    <a:pt x="8515" y="2331"/>
                  </a:lnTo>
                  <a:lnTo>
                    <a:pt x="8492" y="2333"/>
                  </a:lnTo>
                  <a:lnTo>
                    <a:pt x="8472" y="2333"/>
                  </a:lnTo>
                  <a:lnTo>
                    <a:pt x="8456" y="2333"/>
                  </a:lnTo>
                  <a:lnTo>
                    <a:pt x="8440" y="2332"/>
                  </a:lnTo>
                  <a:lnTo>
                    <a:pt x="8426" y="2331"/>
                  </a:lnTo>
                  <a:lnTo>
                    <a:pt x="8413" y="2328"/>
                  </a:lnTo>
                  <a:lnTo>
                    <a:pt x="8400" y="2326"/>
                  </a:lnTo>
                  <a:lnTo>
                    <a:pt x="8390" y="2322"/>
                  </a:lnTo>
                  <a:lnTo>
                    <a:pt x="8379" y="2317"/>
                  </a:lnTo>
                  <a:lnTo>
                    <a:pt x="8369" y="2313"/>
                  </a:lnTo>
                  <a:lnTo>
                    <a:pt x="8361" y="2308"/>
                  </a:lnTo>
                  <a:lnTo>
                    <a:pt x="8352" y="2301"/>
                  </a:lnTo>
                  <a:lnTo>
                    <a:pt x="8345" y="2295"/>
                  </a:lnTo>
                  <a:lnTo>
                    <a:pt x="8338" y="2288"/>
                  </a:lnTo>
                  <a:lnTo>
                    <a:pt x="8332" y="2281"/>
                  </a:lnTo>
                  <a:lnTo>
                    <a:pt x="8327" y="2274"/>
                  </a:lnTo>
                  <a:lnTo>
                    <a:pt x="8322" y="2266"/>
                  </a:lnTo>
                  <a:lnTo>
                    <a:pt x="8318" y="2258"/>
                  </a:lnTo>
                  <a:lnTo>
                    <a:pt x="8315" y="2248"/>
                  </a:lnTo>
                  <a:lnTo>
                    <a:pt x="8312" y="2236"/>
                  </a:lnTo>
                  <a:lnTo>
                    <a:pt x="8308" y="2221"/>
                  </a:lnTo>
                  <a:lnTo>
                    <a:pt x="8307" y="2205"/>
                  </a:lnTo>
                  <a:lnTo>
                    <a:pt x="8305" y="2186"/>
                  </a:lnTo>
                  <a:lnTo>
                    <a:pt x="8304" y="2165"/>
                  </a:lnTo>
                  <a:lnTo>
                    <a:pt x="8303" y="2140"/>
                  </a:lnTo>
                  <a:lnTo>
                    <a:pt x="8303" y="2115"/>
                  </a:lnTo>
                  <a:lnTo>
                    <a:pt x="8303" y="1702"/>
                  </a:lnTo>
                  <a:lnTo>
                    <a:pt x="8213" y="1702"/>
                  </a:lnTo>
                  <a:lnTo>
                    <a:pt x="8213" y="1609"/>
                  </a:lnTo>
                  <a:lnTo>
                    <a:pt x="8303" y="1609"/>
                  </a:lnTo>
                  <a:lnTo>
                    <a:pt x="8303" y="1432"/>
                  </a:lnTo>
                  <a:lnTo>
                    <a:pt x="8425" y="1359"/>
                  </a:lnTo>
                  <a:lnTo>
                    <a:pt x="8425" y="1609"/>
                  </a:lnTo>
                  <a:lnTo>
                    <a:pt x="8547" y="1609"/>
                  </a:lnTo>
                  <a:lnTo>
                    <a:pt x="8547" y="1702"/>
                  </a:lnTo>
                  <a:lnTo>
                    <a:pt x="8425" y="1702"/>
                  </a:lnTo>
                  <a:lnTo>
                    <a:pt x="8425" y="2121"/>
                  </a:lnTo>
                  <a:lnTo>
                    <a:pt x="8425" y="2146"/>
                  </a:lnTo>
                  <a:lnTo>
                    <a:pt x="8426" y="2164"/>
                  </a:lnTo>
                  <a:lnTo>
                    <a:pt x="8428" y="2179"/>
                  </a:lnTo>
                  <a:lnTo>
                    <a:pt x="8431" y="2188"/>
                  </a:lnTo>
                  <a:lnTo>
                    <a:pt x="8435" y="2196"/>
                  </a:lnTo>
                  <a:lnTo>
                    <a:pt x="8440" y="2201"/>
                  </a:lnTo>
                  <a:lnTo>
                    <a:pt x="8445" y="2207"/>
                  </a:lnTo>
                  <a:lnTo>
                    <a:pt x="8452" y="2212"/>
                  </a:lnTo>
                  <a:lnTo>
                    <a:pt x="8460" y="2216"/>
                  </a:lnTo>
                  <a:lnTo>
                    <a:pt x="8470" y="2218"/>
                  </a:lnTo>
                  <a:lnTo>
                    <a:pt x="8481" y="2220"/>
                  </a:lnTo>
                  <a:lnTo>
                    <a:pt x="8493" y="2220"/>
                  </a:lnTo>
                  <a:lnTo>
                    <a:pt x="8504" y="2220"/>
                  </a:lnTo>
                  <a:lnTo>
                    <a:pt x="8517" y="2219"/>
                  </a:lnTo>
                  <a:lnTo>
                    <a:pt x="8531" y="2218"/>
                  </a:lnTo>
                  <a:lnTo>
                    <a:pt x="8547" y="2216"/>
                  </a:lnTo>
                  <a:close/>
                  <a:moveTo>
                    <a:pt x="8018" y="2324"/>
                  </a:moveTo>
                  <a:lnTo>
                    <a:pt x="8018" y="1609"/>
                  </a:lnTo>
                  <a:lnTo>
                    <a:pt x="8140" y="1609"/>
                  </a:lnTo>
                  <a:lnTo>
                    <a:pt x="8140" y="2324"/>
                  </a:lnTo>
                  <a:lnTo>
                    <a:pt x="8018" y="2324"/>
                  </a:lnTo>
                  <a:close/>
                  <a:moveTo>
                    <a:pt x="8018" y="1475"/>
                  </a:moveTo>
                  <a:lnTo>
                    <a:pt x="8018" y="1337"/>
                  </a:lnTo>
                  <a:lnTo>
                    <a:pt x="8140" y="1337"/>
                  </a:lnTo>
                  <a:lnTo>
                    <a:pt x="8140" y="1475"/>
                  </a:lnTo>
                  <a:lnTo>
                    <a:pt x="8018" y="1475"/>
                  </a:lnTo>
                  <a:close/>
                  <a:moveTo>
                    <a:pt x="7641" y="1446"/>
                  </a:moveTo>
                  <a:lnTo>
                    <a:pt x="7716" y="1332"/>
                  </a:lnTo>
                  <a:lnTo>
                    <a:pt x="7855" y="1332"/>
                  </a:lnTo>
                  <a:lnTo>
                    <a:pt x="7701" y="1521"/>
                  </a:lnTo>
                  <a:lnTo>
                    <a:pt x="7572" y="1521"/>
                  </a:lnTo>
                  <a:lnTo>
                    <a:pt x="7428" y="1332"/>
                  </a:lnTo>
                  <a:lnTo>
                    <a:pt x="7567" y="1332"/>
                  </a:lnTo>
                  <a:lnTo>
                    <a:pt x="7641" y="1446"/>
                  </a:lnTo>
                  <a:close/>
                  <a:moveTo>
                    <a:pt x="7305" y="2324"/>
                  </a:moveTo>
                  <a:lnTo>
                    <a:pt x="7305" y="2226"/>
                  </a:lnTo>
                  <a:lnTo>
                    <a:pt x="7759" y="1702"/>
                  </a:lnTo>
                  <a:lnTo>
                    <a:pt x="7722" y="1704"/>
                  </a:lnTo>
                  <a:lnTo>
                    <a:pt x="7686" y="1705"/>
                  </a:lnTo>
                  <a:lnTo>
                    <a:pt x="7653" y="1706"/>
                  </a:lnTo>
                  <a:lnTo>
                    <a:pt x="7623" y="1706"/>
                  </a:lnTo>
                  <a:lnTo>
                    <a:pt x="7332" y="1706"/>
                  </a:lnTo>
                  <a:lnTo>
                    <a:pt x="7332" y="1609"/>
                  </a:lnTo>
                  <a:lnTo>
                    <a:pt x="7917" y="1609"/>
                  </a:lnTo>
                  <a:lnTo>
                    <a:pt x="7917" y="1688"/>
                  </a:lnTo>
                  <a:lnTo>
                    <a:pt x="7528" y="2142"/>
                  </a:lnTo>
                  <a:lnTo>
                    <a:pt x="7454" y="2227"/>
                  </a:lnTo>
                  <a:lnTo>
                    <a:pt x="7494" y="2223"/>
                  </a:lnTo>
                  <a:lnTo>
                    <a:pt x="7533" y="2221"/>
                  </a:lnTo>
                  <a:lnTo>
                    <a:pt x="7571" y="2220"/>
                  </a:lnTo>
                  <a:lnTo>
                    <a:pt x="7607" y="2219"/>
                  </a:lnTo>
                  <a:lnTo>
                    <a:pt x="7940" y="2219"/>
                  </a:lnTo>
                  <a:lnTo>
                    <a:pt x="7940" y="2324"/>
                  </a:lnTo>
                  <a:lnTo>
                    <a:pt x="7305" y="2324"/>
                  </a:lnTo>
                  <a:close/>
                  <a:moveTo>
                    <a:pt x="6734" y="1898"/>
                  </a:moveTo>
                  <a:lnTo>
                    <a:pt x="7134" y="1898"/>
                  </a:lnTo>
                  <a:lnTo>
                    <a:pt x="7131" y="1877"/>
                  </a:lnTo>
                  <a:lnTo>
                    <a:pt x="7127" y="1856"/>
                  </a:lnTo>
                  <a:lnTo>
                    <a:pt x="7123" y="1837"/>
                  </a:lnTo>
                  <a:lnTo>
                    <a:pt x="7118" y="1819"/>
                  </a:lnTo>
                  <a:lnTo>
                    <a:pt x="7112" y="1803"/>
                  </a:lnTo>
                  <a:lnTo>
                    <a:pt x="7105" y="1788"/>
                  </a:lnTo>
                  <a:lnTo>
                    <a:pt x="7096" y="1775"/>
                  </a:lnTo>
                  <a:lnTo>
                    <a:pt x="7088" y="1763"/>
                  </a:lnTo>
                  <a:lnTo>
                    <a:pt x="7080" y="1754"/>
                  </a:lnTo>
                  <a:lnTo>
                    <a:pt x="7073" y="1747"/>
                  </a:lnTo>
                  <a:lnTo>
                    <a:pt x="7065" y="1739"/>
                  </a:lnTo>
                  <a:lnTo>
                    <a:pt x="7057" y="1732"/>
                  </a:lnTo>
                  <a:lnTo>
                    <a:pt x="7048" y="1727"/>
                  </a:lnTo>
                  <a:lnTo>
                    <a:pt x="7040" y="1720"/>
                  </a:lnTo>
                  <a:lnTo>
                    <a:pt x="7031" y="1715"/>
                  </a:lnTo>
                  <a:lnTo>
                    <a:pt x="7021" y="1711"/>
                  </a:lnTo>
                  <a:lnTo>
                    <a:pt x="7012" y="1706"/>
                  </a:lnTo>
                  <a:lnTo>
                    <a:pt x="7002" y="1703"/>
                  </a:lnTo>
                  <a:lnTo>
                    <a:pt x="6991" y="1700"/>
                  </a:lnTo>
                  <a:lnTo>
                    <a:pt x="6982" y="1698"/>
                  </a:lnTo>
                  <a:lnTo>
                    <a:pt x="6971" y="1696"/>
                  </a:lnTo>
                  <a:lnTo>
                    <a:pt x="6960" y="1693"/>
                  </a:lnTo>
                  <a:lnTo>
                    <a:pt x="6949" y="1693"/>
                  </a:lnTo>
                  <a:lnTo>
                    <a:pt x="6938" y="1692"/>
                  </a:lnTo>
                  <a:lnTo>
                    <a:pt x="6918" y="1693"/>
                  </a:lnTo>
                  <a:lnTo>
                    <a:pt x="6897" y="1697"/>
                  </a:lnTo>
                  <a:lnTo>
                    <a:pt x="6879" y="1701"/>
                  </a:lnTo>
                  <a:lnTo>
                    <a:pt x="6861" y="1707"/>
                  </a:lnTo>
                  <a:lnTo>
                    <a:pt x="6844" y="1715"/>
                  </a:lnTo>
                  <a:lnTo>
                    <a:pt x="6827" y="1724"/>
                  </a:lnTo>
                  <a:lnTo>
                    <a:pt x="6812" y="1736"/>
                  </a:lnTo>
                  <a:lnTo>
                    <a:pt x="6797" y="1749"/>
                  </a:lnTo>
                  <a:lnTo>
                    <a:pt x="6784" y="1763"/>
                  </a:lnTo>
                  <a:lnTo>
                    <a:pt x="6772" y="1779"/>
                  </a:lnTo>
                  <a:lnTo>
                    <a:pt x="6762" y="1796"/>
                  </a:lnTo>
                  <a:lnTo>
                    <a:pt x="6753" y="1814"/>
                  </a:lnTo>
                  <a:lnTo>
                    <a:pt x="6746" y="1833"/>
                  </a:lnTo>
                  <a:lnTo>
                    <a:pt x="6740" y="1853"/>
                  </a:lnTo>
                  <a:lnTo>
                    <a:pt x="6737" y="1876"/>
                  </a:lnTo>
                  <a:lnTo>
                    <a:pt x="6734" y="1898"/>
                  </a:lnTo>
                  <a:close/>
                  <a:moveTo>
                    <a:pt x="7133" y="2092"/>
                  </a:moveTo>
                  <a:lnTo>
                    <a:pt x="7258" y="2109"/>
                  </a:lnTo>
                  <a:lnTo>
                    <a:pt x="7250" y="2136"/>
                  </a:lnTo>
                  <a:lnTo>
                    <a:pt x="7240" y="2160"/>
                  </a:lnTo>
                  <a:lnTo>
                    <a:pt x="7229" y="2184"/>
                  </a:lnTo>
                  <a:lnTo>
                    <a:pt x="7216" y="2206"/>
                  </a:lnTo>
                  <a:lnTo>
                    <a:pt x="7208" y="2217"/>
                  </a:lnTo>
                  <a:lnTo>
                    <a:pt x="7201" y="2227"/>
                  </a:lnTo>
                  <a:lnTo>
                    <a:pt x="7193" y="2236"/>
                  </a:lnTo>
                  <a:lnTo>
                    <a:pt x="7185" y="2246"/>
                  </a:lnTo>
                  <a:lnTo>
                    <a:pt x="7176" y="2254"/>
                  </a:lnTo>
                  <a:lnTo>
                    <a:pt x="7168" y="2263"/>
                  </a:lnTo>
                  <a:lnTo>
                    <a:pt x="7158" y="2271"/>
                  </a:lnTo>
                  <a:lnTo>
                    <a:pt x="7149" y="2279"/>
                  </a:lnTo>
                  <a:lnTo>
                    <a:pt x="7138" y="2286"/>
                  </a:lnTo>
                  <a:lnTo>
                    <a:pt x="7127" y="2293"/>
                  </a:lnTo>
                  <a:lnTo>
                    <a:pt x="7116" y="2299"/>
                  </a:lnTo>
                  <a:lnTo>
                    <a:pt x="7106" y="2306"/>
                  </a:lnTo>
                  <a:lnTo>
                    <a:pt x="7094" y="2311"/>
                  </a:lnTo>
                  <a:lnTo>
                    <a:pt x="7082" y="2315"/>
                  </a:lnTo>
                  <a:lnTo>
                    <a:pt x="7069" y="2320"/>
                  </a:lnTo>
                  <a:lnTo>
                    <a:pt x="7057" y="2324"/>
                  </a:lnTo>
                  <a:lnTo>
                    <a:pt x="7031" y="2331"/>
                  </a:lnTo>
                  <a:lnTo>
                    <a:pt x="7003" y="2335"/>
                  </a:lnTo>
                  <a:lnTo>
                    <a:pt x="6974" y="2339"/>
                  </a:lnTo>
                  <a:lnTo>
                    <a:pt x="6943" y="2340"/>
                  </a:lnTo>
                  <a:lnTo>
                    <a:pt x="6924" y="2339"/>
                  </a:lnTo>
                  <a:lnTo>
                    <a:pt x="6906" y="2337"/>
                  </a:lnTo>
                  <a:lnTo>
                    <a:pt x="6887" y="2335"/>
                  </a:lnTo>
                  <a:lnTo>
                    <a:pt x="6870" y="2333"/>
                  </a:lnTo>
                  <a:lnTo>
                    <a:pt x="6852" y="2330"/>
                  </a:lnTo>
                  <a:lnTo>
                    <a:pt x="6835" y="2326"/>
                  </a:lnTo>
                  <a:lnTo>
                    <a:pt x="6819" y="2320"/>
                  </a:lnTo>
                  <a:lnTo>
                    <a:pt x="6803" y="2315"/>
                  </a:lnTo>
                  <a:lnTo>
                    <a:pt x="6787" y="2309"/>
                  </a:lnTo>
                  <a:lnTo>
                    <a:pt x="6773" y="2301"/>
                  </a:lnTo>
                  <a:lnTo>
                    <a:pt x="6758" y="2294"/>
                  </a:lnTo>
                  <a:lnTo>
                    <a:pt x="6744" y="2285"/>
                  </a:lnTo>
                  <a:lnTo>
                    <a:pt x="6732" y="2276"/>
                  </a:lnTo>
                  <a:lnTo>
                    <a:pt x="6719" y="2265"/>
                  </a:lnTo>
                  <a:lnTo>
                    <a:pt x="6707" y="2254"/>
                  </a:lnTo>
                  <a:lnTo>
                    <a:pt x="6695" y="2243"/>
                  </a:lnTo>
                  <a:lnTo>
                    <a:pt x="6684" y="2231"/>
                  </a:lnTo>
                  <a:lnTo>
                    <a:pt x="6674" y="2217"/>
                  </a:lnTo>
                  <a:lnTo>
                    <a:pt x="6663" y="2204"/>
                  </a:lnTo>
                  <a:lnTo>
                    <a:pt x="6655" y="2189"/>
                  </a:lnTo>
                  <a:lnTo>
                    <a:pt x="6646" y="2175"/>
                  </a:lnTo>
                  <a:lnTo>
                    <a:pt x="6639" y="2159"/>
                  </a:lnTo>
                  <a:lnTo>
                    <a:pt x="6632" y="2143"/>
                  </a:lnTo>
                  <a:lnTo>
                    <a:pt x="6626" y="2127"/>
                  </a:lnTo>
                  <a:lnTo>
                    <a:pt x="6620" y="2109"/>
                  </a:lnTo>
                  <a:lnTo>
                    <a:pt x="6616" y="2092"/>
                  </a:lnTo>
                  <a:lnTo>
                    <a:pt x="6612" y="2073"/>
                  </a:lnTo>
                  <a:lnTo>
                    <a:pt x="6609" y="2055"/>
                  </a:lnTo>
                  <a:lnTo>
                    <a:pt x="6607" y="2035"/>
                  </a:lnTo>
                  <a:lnTo>
                    <a:pt x="6604" y="2014"/>
                  </a:lnTo>
                  <a:lnTo>
                    <a:pt x="6603" y="1994"/>
                  </a:lnTo>
                  <a:lnTo>
                    <a:pt x="6603" y="1973"/>
                  </a:lnTo>
                  <a:lnTo>
                    <a:pt x="6603" y="1950"/>
                  </a:lnTo>
                  <a:lnTo>
                    <a:pt x="6604" y="1929"/>
                  </a:lnTo>
                  <a:lnTo>
                    <a:pt x="6607" y="1908"/>
                  </a:lnTo>
                  <a:lnTo>
                    <a:pt x="6609" y="1888"/>
                  </a:lnTo>
                  <a:lnTo>
                    <a:pt x="6612" y="1868"/>
                  </a:lnTo>
                  <a:lnTo>
                    <a:pt x="6616" y="1849"/>
                  </a:lnTo>
                  <a:lnTo>
                    <a:pt x="6620" y="1830"/>
                  </a:lnTo>
                  <a:lnTo>
                    <a:pt x="6626" y="1813"/>
                  </a:lnTo>
                  <a:lnTo>
                    <a:pt x="6632" y="1796"/>
                  </a:lnTo>
                  <a:lnTo>
                    <a:pt x="6640" y="1779"/>
                  </a:lnTo>
                  <a:lnTo>
                    <a:pt x="6647" y="1763"/>
                  </a:lnTo>
                  <a:lnTo>
                    <a:pt x="6655" y="1748"/>
                  </a:lnTo>
                  <a:lnTo>
                    <a:pt x="6664" y="1733"/>
                  </a:lnTo>
                  <a:lnTo>
                    <a:pt x="6674" y="1719"/>
                  </a:lnTo>
                  <a:lnTo>
                    <a:pt x="6685" y="1706"/>
                  </a:lnTo>
                  <a:lnTo>
                    <a:pt x="6696" y="1693"/>
                  </a:lnTo>
                  <a:lnTo>
                    <a:pt x="6708" y="1681"/>
                  </a:lnTo>
                  <a:lnTo>
                    <a:pt x="6720" y="1670"/>
                  </a:lnTo>
                  <a:lnTo>
                    <a:pt x="6733" y="1659"/>
                  </a:lnTo>
                  <a:lnTo>
                    <a:pt x="6746" y="1650"/>
                  </a:lnTo>
                  <a:lnTo>
                    <a:pt x="6759" y="1640"/>
                  </a:lnTo>
                  <a:lnTo>
                    <a:pt x="6773" y="1633"/>
                  </a:lnTo>
                  <a:lnTo>
                    <a:pt x="6787" y="1625"/>
                  </a:lnTo>
                  <a:lnTo>
                    <a:pt x="6802" y="1619"/>
                  </a:lnTo>
                  <a:lnTo>
                    <a:pt x="6818" y="1612"/>
                  </a:lnTo>
                  <a:lnTo>
                    <a:pt x="6833" y="1607"/>
                  </a:lnTo>
                  <a:lnTo>
                    <a:pt x="6849" y="1603"/>
                  </a:lnTo>
                  <a:lnTo>
                    <a:pt x="6866" y="1600"/>
                  </a:lnTo>
                  <a:lnTo>
                    <a:pt x="6883" y="1598"/>
                  </a:lnTo>
                  <a:lnTo>
                    <a:pt x="6901" y="1595"/>
                  </a:lnTo>
                  <a:lnTo>
                    <a:pt x="6919" y="1594"/>
                  </a:lnTo>
                  <a:lnTo>
                    <a:pt x="6937" y="1593"/>
                  </a:lnTo>
                  <a:lnTo>
                    <a:pt x="6955" y="1594"/>
                  </a:lnTo>
                  <a:lnTo>
                    <a:pt x="6972" y="1595"/>
                  </a:lnTo>
                  <a:lnTo>
                    <a:pt x="6989" y="1598"/>
                  </a:lnTo>
                  <a:lnTo>
                    <a:pt x="7005" y="1600"/>
                  </a:lnTo>
                  <a:lnTo>
                    <a:pt x="7021" y="1603"/>
                  </a:lnTo>
                  <a:lnTo>
                    <a:pt x="7037" y="1607"/>
                  </a:lnTo>
                  <a:lnTo>
                    <a:pt x="7052" y="1612"/>
                  </a:lnTo>
                  <a:lnTo>
                    <a:pt x="7067" y="1618"/>
                  </a:lnTo>
                  <a:lnTo>
                    <a:pt x="7081" y="1624"/>
                  </a:lnTo>
                  <a:lnTo>
                    <a:pt x="7095" y="1632"/>
                  </a:lnTo>
                  <a:lnTo>
                    <a:pt x="7109" y="1640"/>
                  </a:lnTo>
                  <a:lnTo>
                    <a:pt x="7123" y="1649"/>
                  </a:lnTo>
                  <a:lnTo>
                    <a:pt x="7135" y="1658"/>
                  </a:lnTo>
                  <a:lnTo>
                    <a:pt x="7147" y="1668"/>
                  </a:lnTo>
                  <a:lnTo>
                    <a:pt x="7159" y="1680"/>
                  </a:lnTo>
                  <a:lnTo>
                    <a:pt x="7171" y="1691"/>
                  </a:lnTo>
                  <a:lnTo>
                    <a:pt x="7182" y="1703"/>
                  </a:lnTo>
                  <a:lnTo>
                    <a:pt x="7192" y="1717"/>
                  </a:lnTo>
                  <a:lnTo>
                    <a:pt x="7202" y="1731"/>
                  </a:lnTo>
                  <a:lnTo>
                    <a:pt x="7211" y="1745"/>
                  </a:lnTo>
                  <a:lnTo>
                    <a:pt x="7219" y="1760"/>
                  </a:lnTo>
                  <a:lnTo>
                    <a:pt x="7227" y="1776"/>
                  </a:lnTo>
                  <a:lnTo>
                    <a:pt x="7233" y="1792"/>
                  </a:lnTo>
                  <a:lnTo>
                    <a:pt x="7239" y="1809"/>
                  </a:lnTo>
                  <a:lnTo>
                    <a:pt x="7245" y="1826"/>
                  </a:lnTo>
                  <a:lnTo>
                    <a:pt x="7249" y="1844"/>
                  </a:lnTo>
                  <a:lnTo>
                    <a:pt x="7253" y="1863"/>
                  </a:lnTo>
                  <a:lnTo>
                    <a:pt x="7257" y="1882"/>
                  </a:lnTo>
                  <a:lnTo>
                    <a:pt x="7259" y="1901"/>
                  </a:lnTo>
                  <a:lnTo>
                    <a:pt x="7261" y="1923"/>
                  </a:lnTo>
                  <a:lnTo>
                    <a:pt x="7262" y="1943"/>
                  </a:lnTo>
                  <a:lnTo>
                    <a:pt x="7262" y="1965"/>
                  </a:lnTo>
                  <a:lnTo>
                    <a:pt x="7262" y="1972"/>
                  </a:lnTo>
                  <a:lnTo>
                    <a:pt x="7262" y="1978"/>
                  </a:lnTo>
                  <a:lnTo>
                    <a:pt x="7262" y="1988"/>
                  </a:lnTo>
                  <a:lnTo>
                    <a:pt x="7262" y="1997"/>
                  </a:lnTo>
                  <a:lnTo>
                    <a:pt x="6727" y="1997"/>
                  </a:lnTo>
                  <a:lnTo>
                    <a:pt x="6729" y="2026"/>
                  </a:lnTo>
                  <a:lnTo>
                    <a:pt x="6734" y="2053"/>
                  </a:lnTo>
                  <a:lnTo>
                    <a:pt x="6740" y="2077"/>
                  </a:lnTo>
                  <a:lnTo>
                    <a:pt x="6748" y="2101"/>
                  </a:lnTo>
                  <a:lnTo>
                    <a:pt x="6752" y="2113"/>
                  </a:lnTo>
                  <a:lnTo>
                    <a:pt x="6756" y="2123"/>
                  </a:lnTo>
                  <a:lnTo>
                    <a:pt x="6762" y="2133"/>
                  </a:lnTo>
                  <a:lnTo>
                    <a:pt x="6768" y="2142"/>
                  </a:lnTo>
                  <a:lnTo>
                    <a:pt x="6773" y="2152"/>
                  </a:lnTo>
                  <a:lnTo>
                    <a:pt x="6780" y="2160"/>
                  </a:lnTo>
                  <a:lnTo>
                    <a:pt x="6787" y="2169"/>
                  </a:lnTo>
                  <a:lnTo>
                    <a:pt x="6794" y="2178"/>
                  </a:lnTo>
                  <a:lnTo>
                    <a:pt x="6810" y="2192"/>
                  </a:lnTo>
                  <a:lnTo>
                    <a:pt x="6826" y="2205"/>
                  </a:lnTo>
                  <a:lnTo>
                    <a:pt x="6834" y="2211"/>
                  </a:lnTo>
                  <a:lnTo>
                    <a:pt x="6843" y="2216"/>
                  </a:lnTo>
                  <a:lnTo>
                    <a:pt x="6852" y="2220"/>
                  </a:lnTo>
                  <a:lnTo>
                    <a:pt x="6861" y="2224"/>
                  </a:lnTo>
                  <a:lnTo>
                    <a:pt x="6880" y="2231"/>
                  </a:lnTo>
                  <a:lnTo>
                    <a:pt x="6901" y="2236"/>
                  </a:lnTo>
                  <a:lnTo>
                    <a:pt x="6922" y="2239"/>
                  </a:lnTo>
                  <a:lnTo>
                    <a:pt x="6943" y="2239"/>
                  </a:lnTo>
                  <a:lnTo>
                    <a:pt x="6960" y="2239"/>
                  </a:lnTo>
                  <a:lnTo>
                    <a:pt x="6975" y="2237"/>
                  </a:lnTo>
                  <a:lnTo>
                    <a:pt x="6990" y="2235"/>
                  </a:lnTo>
                  <a:lnTo>
                    <a:pt x="7005" y="2231"/>
                  </a:lnTo>
                  <a:lnTo>
                    <a:pt x="7019" y="2227"/>
                  </a:lnTo>
                  <a:lnTo>
                    <a:pt x="7033" y="2220"/>
                  </a:lnTo>
                  <a:lnTo>
                    <a:pt x="7045" y="2213"/>
                  </a:lnTo>
                  <a:lnTo>
                    <a:pt x="7058" y="2205"/>
                  </a:lnTo>
                  <a:lnTo>
                    <a:pt x="7068" y="2196"/>
                  </a:lnTo>
                  <a:lnTo>
                    <a:pt x="7080" y="2185"/>
                  </a:lnTo>
                  <a:lnTo>
                    <a:pt x="7090" y="2172"/>
                  </a:lnTo>
                  <a:lnTo>
                    <a:pt x="7099" y="2159"/>
                  </a:lnTo>
                  <a:lnTo>
                    <a:pt x="7109" y="2145"/>
                  </a:lnTo>
                  <a:lnTo>
                    <a:pt x="7118" y="2129"/>
                  </a:lnTo>
                  <a:lnTo>
                    <a:pt x="7125" y="2111"/>
                  </a:lnTo>
                  <a:lnTo>
                    <a:pt x="7133" y="2092"/>
                  </a:lnTo>
                  <a:close/>
                  <a:moveTo>
                    <a:pt x="6376" y="2324"/>
                  </a:moveTo>
                  <a:lnTo>
                    <a:pt x="6376" y="1337"/>
                  </a:lnTo>
                  <a:lnTo>
                    <a:pt x="6497" y="1337"/>
                  </a:lnTo>
                  <a:lnTo>
                    <a:pt x="6497" y="2324"/>
                  </a:lnTo>
                  <a:lnTo>
                    <a:pt x="6376" y="2324"/>
                  </a:lnTo>
                  <a:close/>
                  <a:moveTo>
                    <a:pt x="6040" y="1521"/>
                  </a:moveTo>
                  <a:lnTo>
                    <a:pt x="6128" y="1332"/>
                  </a:lnTo>
                  <a:lnTo>
                    <a:pt x="6288" y="1332"/>
                  </a:lnTo>
                  <a:lnTo>
                    <a:pt x="6140" y="1521"/>
                  </a:lnTo>
                  <a:lnTo>
                    <a:pt x="6040" y="1521"/>
                  </a:lnTo>
                  <a:close/>
                  <a:moveTo>
                    <a:pt x="6079" y="2324"/>
                  </a:moveTo>
                  <a:lnTo>
                    <a:pt x="6079" y="1609"/>
                  </a:lnTo>
                  <a:lnTo>
                    <a:pt x="6201" y="1609"/>
                  </a:lnTo>
                  <a:lnTo>
                    <a:pt x="6201" y="2324"/>
                  </a:lnTo>
                  <a:lnTo>
                    <a:pt x="6079" y="2324"/>
                  </a:lnTo>
                  <a:close/>
                  <a:moveTo>
                    <a:pt x="5811" y="1446"/>
                  </a:moveTo>
                  <a:lnTo>
                    <a:pt x="5886" y="1332"/>
                  </a:lnTo>
                  <a:lnTo>
                    <a:pt x="6024" y="1332"/>
                  </a:lnTo>
                  <a:lnTo>
                    <a:pt x="5870" y="1521"/>
                  </a:lnTo>
                  <a:lnTo>
                    <a:pt x="5742" y="1521"/>
                  </a:lnTo>
                  <a:lnTo>
                    <a:pt x="5597" y="1332"/>
                  </a:lnTo>
                  <a:lnTo>
                    <a:pt x="5735" y="1332"/>
                  </a:lnTo>
                  <a:lnTo>
                    <a:pt x="5811" y="1446"/>
                  </a:lnTo>
                  <a:close/>
                  <a:moveTo>
                    <a:pt x="5618" y="2324"/>
                  </a:moveTo>
                  <a:lnTo>
                    <a:pt x="5618" y="1609"/>
                  </a:lnTo>
                  <a:lnTo>
                    <a:pt x="5727" y="1609"/>
                  </a:lnTo>
                  <a:lnTo>
                    <a:pt x="5727" y="1718"/>
                  </a:lnTo>
                  <a:lnTo>
                    <a:pt x="5737" y="1700"/>
                  </a:lnTo>
                  <a:lnTo>
                    <a:pt x="5747" y="1684"/>
                  </a:lnTo>
                  <a:lnTo>
                    <a:pt x="5757" y="1669"/>
                  </a:lnTo>
                  <a:lnTo>
                    <a:pt x="5767" y="1655"/>
                  </a:lnTo>
                  <a:lnTo>
                    <a:pt x="5777" y="1643"/>
                  </a:lnTo>
                  <a:lnTo>
                    <a:pt x="5785" y="1634"/>
                  </a:lnTo>
                  <a:lnTo>
                    <a:pt x="5795" y="1625"/>
                  </a:lnTo>
                  <a:lnTo>
                    <a:pt x="5804" y="1618"/>
                  </a:lnTo>
                  <a:lnTo>
                    <a:pt x="5813" y="1612"/>
                  </a:lnTo>
                  <a:lnTo>
                    <a:pt x="5822" y="1607"/>
                  </a:lnTo>
                  <a:lnTo>
                    <a:pt x="5831" y="1603"/>
                  </a:lnTo>
                  <a:lnTo>
                    <a:pt x="5841" y="1600"/>
                  </a:lnTo>
                  <a:lnTo>
                    <a:pt x="5851" y="1598"/>
                  </a:lnTo>
                  <a:lnTo>
                    <a:pt x="5861" y="1595"/>
                  </a:lnTo>
                  <a:lnTo>
                    <a:pt x="5872" y="1594"/>
                  </a:lnTo>
                  <a:lnTo>
                    <a:pt x="5882" y="1593"/>
                  </a:lnTo>
                  <a:lnTo>
                    <a:pt x="5898" y="1594"/>
                  </a:lnTo>
                  <a:lnTo>
                    <a:pt x="5913" y="1596"/>
                  </a:lnTo>
                  <a:lnTo>
                    <a:pt x="5929" y="1599"/>
                  </a:lnTo>
                  <a:lnTo>
                    <a:pt x="5944" y="1603"/>
                  </a:lnTo>
                  <a:lnTo>
                    <a:pt x="5960" y="1608"/>
                  </a:lnTo>
                  <a:lnTo>
                    <a:pt x="5976" y="1616"/>
                  </a:lnTo>
                  <a:lnTo>
                    <a:pt x="5991" y="1623"/>
                  </a:lnTo>
                  <a:lnTo>
                    <a:pt x="6007" y="1632"/>
                  </a:lnTo>
                  <a:lnTo>
                    <a:pt x="5964" y="1744"/>
                  </a:lnTo>
                  <a:lnTo>
                    <a:pt x="5952" y="1738"/>
                  </a:lnTo>
                  <a:lnTo>
                    <a:pt x="5942" y="1733"/>
                  </a:lnTo>
                  <a:lnTo>
                    <a:pt x="5931" y="1729"/>
                  </a:lnTo>
                  <a:lnTo>
                    <a:pt x="5919" y="1725"/>
                  </a:lnTo>
                  <a:lnTo>
                    <a:pt x="5908" y="1722"/>
                  </a:lnTo>
                  <a:lnTo>
                    <a:pt x="5898" y="1720"/>
                  </a:lnTo>
                  <a:lnTo>
                    <a:pt x="5886" y="1719"/>
                  </a:lnTo>
                  <a:lnTo>
                    <a:pt x="5875" y="1719"/>
                  </a:lnTo>
                  <a:lnTo>
                    <a:pt x="5866" y="1719"/>
                  </a:lnTo>
                  <a:lnTo>
                    <a:pt x="5856" y="1720"/>
                  </a:lnTo>
                  <a:lnTo>
                    <a:pt x="5846" y="1722"/>
                  </a:lnTo>
                  <a:lnTo>
                    <a:pt x="5838" y="1725"/>
                  </a:lnTo>
                  <a:lnTo>
                    <a:pt x="5829" y="1729"/>
                  </a:lnTo>
                  <a:lnTo>
                    <a:pt x="5821" y="1733"/>
                  </a:lnTo>
                  <a:lnTo>
                    <a:pt x="5812" y="1737"/>
                  </a:lnTo>
                  <a:lnTo>
                    <a:pt x="5805" y="1743"/>
                  </a:lnTo>
                  <a:lnTo>
                    <a:pt x="5796" y="1749"/>
                  </a:lnTo>
                  <a:lnTo>
                    <a:pt x="5790" y="1756"/>
                  </a:lnTo>
                  <a:lnTo>
                    <a:pt x="5783" y="1764"/>
                  </a:lnTo>
                  <a:lnTo>
                    <a:pt x="5777" y="1771"/>
                  </a:lnTo>
                  <a:lnTo>
                    <a:pt x="5772" y="1780"/>
                  </a:lnTo>
                  <a:lnTo>
                    <a:pt x="5767" y="1789"/>
                  </a:lnTo>
                  <a:lnTo>
                    <a:pt x="5763" y="1799"/>
                  </a:lnTo>
                  <a:lnTo>
                    <a:pt x="5760" y="1809"/>
                  </a:lnTo>
                  <a:lnTo>
                    <a:pt x="5754" y="1826"/>
                  </a:lnTo>
                  <a:lnTo>
                    <a:pt x="5750" y="1842"/>
                  </a:lnTo>
                  <a:lnTo>
                    <a:pt x="5747" y="1859"/>
                  </a:lnTo>
                  <a:lnTo>
                    <a:pt x="5744" y="1877"/>
                  </a:lnTo>
                  <a:lnTo>
                    <a:pt x="5742" y="1894"/>
                  </a:lnTo>
                  <a:lnTo>
                    <a:pt x="5741" y="1913"/>
                  </a:lnTo>
                  <a:lnTo>
                    <a:pt x="5740" y="1931"/>
                  </a:lnTo>
                  <a:lnTo>
                    <a:pt x="5740" y="1950"/>
                  </a:lnTo>
                  <a:lnTo>
                    <a:pt x="5740" y="2324"/>
                  </a:lnTo>
                  <a:lnTo>
                    <a:pt x="5618" y="2324"/>
                  </a:lnTo>
                  <a:close/>
                  <a:moveTo>
                    <a:pt x="5003" y="1971"/>
                  </a:moveTo>
                  <a:lnTo>
                    <a:pt x="5004" y="2004"/>
                  </a:lnTo>
                  <a:lnTo>
                    <a:pt x="5007" y="2035"/>
                  </a:lnTo>
                  <a:lnTo>
                    <a:pt x="5011" y="2063"/>
                  </a:lnTo>
                  <a:lnTo>
                    <a:pt x="5017" y="2090"/>
                  </a:lnTo>
                  <a:lnTo>
                    <a:pt x="5021" y="2103"/>
                  </a:lnTo>
                  <a:lnTo>
                    <a:pt x="5025" y="2115"/>
                  </a:lnTo>
                  <a:lnTo>
                    <a:pt x="5030" y="2126"/>
                  </a:lnTo>
                  <a:lnTo>
                    <a:pt x="5035" y="2137"/>
                  </a:lnTo>
                  <a:lnTo>
                    <a:pt x="5040" y="2147"/>
                  </a:lnTo>
                  <a:lnTo>
                    <a:pt x="5046" y="2156"/>
                  </a:lnTo>
                  <a:lnTo>
                    <a:pt x="5052" y="2166"/>
                  </a:lnTo>
                  <a:lnTo>
                    <a:pt x="5059" y="2174"/>
                  </a:lnTo>
                  <a:lnTo>
                    <a:pt x="5073" y="2189"/>
                  </a:lnTo>
                  <a:lnTo>
                    <a:pt x="5088" y="2203"/>
                  </a:lnTo>
                  <a:lnTo>
                    <a:pt x="5105" y="2214"/>
                  </a:lnTo>
                  <a:lnTo>
                    <a:pt x="5121" y="2223"/>
                  </a:lnTo>
                  <a:lnTo>
                    <a:pt x="5129" y="2228"/>
                  </a:lnTo>
                  <a:lnTo>
                    <a:pt x="5138" y="2231"/>
                  </a:lnTo>
                  <a:lnTo>
                    <a:pt x="5147" y="2233"/>
                  </a:lnTo>
                  <a:lnTo>
                    <a:pt x="5156" y="2236"/>
                  </a:lnTo>
                  <a:lnTo>
                    <a:pt x="5175" y="2239"/>
                  </a:lnTo>
                  <a:lnTo>
                    <a:pt x="5194" y="2239"/>
                  </a:lnTo>
                  <a:lnTo>
                    <a:pt x="5204" y="2239"/>
                  </a:lnTo>
                  <a:lnTo>
                    <a:pt x="5215" y="2238"/>
                  </a:lnTo>
                  <a:lnTo>
                    <a:pt x="5224" y="2237"/>
                  </a:lnTo>
                  <a:lnTo>
                    <a:pt x="5233" y="2236"/>
                  </a:lnTo>
                  <a:lnTo>
                    <a:pt x="5242" y="2233"/>
                  </a:lnTo>
                  <a:lnTo>
                    <a:pt x="5252" y="2231"/>
                  </a:lnTo>
                  <a:lnTo>
                    <a:pt x="5261" y="2227"/>
                  </a:lnTo>
                  <a:lnTo>
                    <a:pt x="5269" y="2223"/>
                  </a:lnTo>
                  <a:lnTo>
                    <a:pt x="5278" y="2218"/>
                  </a:lnTo>
                  <a:lnTo>
                    <a:pt x="5286" y="2214"/>
                  </a:lnTo>
                  <a:lnTo>
                    <a:pt x="5295" y="2207"/>
                  </a:lnTo>
                  <a:lnTo>
                    <a:pt x="5302" y="2202"/>
                  </a:lnTo>
                  <a:lnTo>
                    <a:pt x="5318" y="2188"/>
                  </a:lnTo>
                  <a:lnTo>
                    <a:pt x="5332" y="2172"/>
                  </a:lnTo>
                  <a:lnTo>
                    <a:pt x="5340" y="2163"/>
                  </a:lnTo>
                  <a:lnTo>
                    <a:pt x="5346" y="2153"/>
                  </a:lnTo>
                  <a:lnTo>
                    <a:pt x="5353" y="2143"/>
                  </a:lnTo>
                  <a:lnTo>
                    <a:pt x="5358" y="2133"/>
                  </a:lnTo>
                  <a:lnTo>
                    <a:pt x="5363" y="2122"/>
                  </a:lnTo>
                  <a:lnTo>
                    <a:pt x="5367" y="2110"/>
                  </a:lnTo>
                  <a:lnTo>
                    <a:pt x="5372" y="2098"/>
                  </a:lnTo>
                  <a:lnTo>
                    <a:pt x="5376" y="2085"/>
                  </a:lnTo>
                  <a:lnTo>
                    <a:pt x="5379" y="2071"/>
                  </a:lnTo>
                  <a:lnTo>
                    <a:pt x="5382" y="2057"/>
                  </a:lnTo>
                  <a:lnTo>
                    <a:pt x="5385" y="2043"/>
                  </a:lnTo>
                  <a:lnTo>
                    <a:pt x="5387" y="2027"/>
                  </a:lnTo>
                  <a:lnTo>
                    <a:pt x="5389" y="1995"/>
                  </a:lnTo>
                  <a:lnTo>
                    <a:pt x="5390" y="1961"/>
                  </a:lnTo>
                  <a:lnTo>
                    <a:pt x="5389" y="1928"/>
                  </a:lnTo>
                  <a:lnTo>
                    <a:pt x="5387" y="1897"/>
                  </a:lnTo>
                  <a:lnTo>
                    <a:pt x="5382" y="1868"/>
                  </a:lnTo>
                  <a:lnTo>
                    <a:pt x="5376" y="1842"/>
                  </a:lnTo>
                  <a:lnTo>
                    <a:pt x="5373" y="1829"/>
                  </a:lnTo>
                  <a:lnTo>
                    <a:pt x="5369" y="1817"/>
                  </a:lnTo>
                  <a:lnTo>
                    <a:pt x="5363" y="1805"/>
                  </a:lnTo>
                  <a:lnTo>
                    <a:pt x="5359" y="1795"/>
                  </a:lnTo>
                  <a:lnTo>
                    <a:pt x="5353" y="1784"/>
                  </a:lnTo>
                  <a:lnTo>
                    <a:pt x="5347" y="1775"/>
                  </a:lnTo>
                  <a:lnTo>
                    <a:pt x="5341" y="1765"/>
                  </a:lnTo>
                  <a:lnTo>
                    <a:pt x="5334" y="1756"/>
                  </a:lnTo>
                  <a:lnTo>
                    <a:pt x="5319" y="1740"/>
                  </a:lnTo>
                  <a:lnTo>
                    <a:pt x="5304" y="1727"/>
                  </a:lnTo>
                  <a:lnTo>
                    <a:pt x="5297" y="1721"/>
                  </a:lnTo>
                  <a:lnTo>
                    <a:pt x="5288" y="1715"/>
                  </a:lnTo>
                  <a:lnTo>
                    <a:pt x="5281" y="1711"/>
                  </a:lnTo>
                  <a:lnTo>
                    <a:pt x="5272" y="1705"/>
                  </a:lnTo>
                  <a:lnTo>
                    <a:pt x="5264" y="1702"/>
                  </a:lnTo>
                  <a:lnTo>
                    <a:pt x="5255" y="1698"/>
                  </a:lnTo>
                  <a:lnTo>
                    <a:pt x="5247" y="1696"/>
                  </a:lnTo>
                  <a:lnTo>
                    <a:pt x="5237" y="1693"/>
                  </a:lnTo>
                  <a:lnTo>
                    <a:pt x="5229" y="1691"/>
                  </a:lnTo>
                  <a:lnTo>
                    <a:pt x="5219" y="1690"/>
                  </a:lnTo>
                  <a:lnTo>
                    <a:pt x="5209" y="1689"/>
                  </a:lnTo>
                  <a:lnTo>
                    <a:pt x="5200" y="1689"/>
                  </a:lnTo>
                  <a:lnTo>
                    <a:pt x="5190" y="1689"/>
                  </a:lnTo>
                  <a:lnTo>
                    <a:pt x="5180" y="1690"/>
                  </a:lnTo>
                  <a:lnTo>
                    <a:pt x="5171" y="1691"/>
                  </a:lnTo>
                  <a:lnTo>
                    <a:pt x="5162" y="1693"/>
                  </a:lnTo>
                  <a:lnTo>
                    <a:pt x="5153" y="1696"/>
                  </a:lnTo>
                  <a:lnTo>
                    <a:pt x="5144" y="1699"/>
                  </a:lnTo>
                  <a:lnTo>
                    <a:pt x="5136" y="1703"/>
                  </a:lnTo>
                  <a:lnTo>
                    <a:pt x="5127" y="1707"/>
                  </a:lnTo>
                  <a:lnTo>
                    <a:pt x="5118" y="1712"/>
                  </a:lnTo>
                  <a:lnTo>
                    <a:pt x="5110" y="1717"/>
                  </a:lnTo>
                  <a:lnTo>
                    <a:pt x="5101" y="1723"/>
                  </a:lnTo>
                  <a:lnTo>
                    <a:pt x="5094" y="1730"/>
                  </a:lnTo>
                  <a:lnTo>
                    <a:pt x="5078" y="1744"/>
                  </a:lnTo>
                  <a:lnTo>
                    <a:pt x="5063" y="1761"/>
                  </a:lnTo>
                  <a:lnTo>
                    <a:pt x="5055" y="1770"/>
                  </a:lnTo>
                  <a:lnTo>
                    <a:pt x="5049" y="1780"/>
                  </a:lnTo>
                  <a:lnTo>
                    <a:pt x="5042" y="1791"/>
                  </a:lnTo>
                  <a:lnTo>
                    <a:pt x="5037" y="1801"/>
                  </a:lnTo>
                  <a:lnTo>
                    <a:pt x="5032" y="1813"/>
                  </a:lnTo>
                  <a:lnTo>
                    <a:pt x="5026" y="1825"/>
                  </a:lnTo>
                  <a:lnTo>
                    <a:pt x="5022" y="1836"/>
                  </a:lnTo>
                  <a:lnTo>
                    <a:pt x="5018" y="1849"/>
                  </a:lnTo>
                  <a:lnTo>
                    <a:pt x="5015" y="1863"/>
                  </a:lnTo>
                  <a:lnTo>
                    <a:pt x="5011" y="1877"/>
                  </a:lnTo>
                  <a:lnTo>
                    <a:pt x="5009" y="1891"/>
                  </a:lnTo>
                  <a:lnTo>
                    <a:pt x="5007" y="1906"/>
                  </a:lnTo>
                  <a:lnTo>
                    <a:pt x="5004" y="1938"/>
                  </a:lnTo>
                  <a:lnTo>
                    <a:pt x="5003" y="1971"/>
                  </a:lnTo>
                  <a:close/>
                  <a:moveTo>
                    <a:pt x="4893" y="2598"/>
                  </a:moveTo>
                  <a:lnTo>
                    <a:pt x="4893" y="1609"/>
                  </a:lnTo>
                  <a:lnTo>
                    <a:pt x="5003" y="1609"/>
                  </a:lnTo>
                  <a:lnTo>
                    <a:pt x="5003" y="1703"/>
                  </a:lnTo>
                  <a:lnTo>
                    <a:pt x="5014" y="1689"/>
                  </a:lnTo>
                  <a:lnTo>
                    <a:pt x="5023" y="1677"/>
                  </a:lnTo>
                  <a:lnTo>
                    <a:pt x="5034" y="1666"/>
                  </a:lnTo>
                  <a:lnTo>
                    <a:pt x="5045" y="1655"/>
                  </a:lnTo>
                  <a:lnTo>
                    <a:pt x="5056" y="1645"/>
                  </a:lnTo>
                  <a:lnTo>
                    <a:pt x="5067" y="1636"/>
                  </a:lnTo>
                  <a:lnTo>
                    <a:pt x="5080" y="1628"/>
                  </a:lnTo>
                  <a:lnTo>
                    <a:pt x="5092" y="1621"/>
                  </a:lnTo>
                  <a:lnTo>
                    <a:pt x="5105" y="1615"/>
                  </a:lnTo>
                  <a:lnTo>
                    <a:pt x="5117" y="1609"/>
                  </a:lnTo>
                  <a:lnTo>
                    <a:pt x="5131" y="1604"/>
                  </a:lnTo>
                  <a:lnTo>
                    <a:pt x="5146" y="1601"/>
                  </a:lnTo>
                  <a:lnTo>
                    <a:pt x="5161" y="1598"/>
                  </a:lnTo>
                  <a:lnTo>
                    <a:pt x="5177" y="1595"/>
                  </a:lnTo>
                  <a:lnTo>
                    <a:pt x="5193" y="1594"/>
                  </a:lnTo>
                  <a:lnTo>
                    <a:pt x="5211" y="1593"/>
                  </a:lnTo>
                  <a:lnTo>
                    <a:pt x="5234" y="1594"/>
                  </a:lnTo>
                  <a:lnTo>
                    <a:pt x="5255" y="1596"/>
                  </a:lnTo>
                  <a:lnTo>
                    <a:pt x="5277" y="1601"/>
                  </a:lnTo>
                  <a:lnTo>
                    <a:pt x="5297" y="1605"/>
                  </a:lnTo>
                  <a:lnTo>
                    <a:pt x="5317" y="1612"/>
                  </a:lnTo>
                  <a:lnTo>
                    <a:pt x="5336" y="1620"/>
                  </a:lnTo>
                  <a:lnTo>
                    <a:pt x="5355" y="1629"/>
                  </a:lnTo>
                  <a:lnTo>
                    <a:pt x="5373" y="1641"/>
                  </a:lnTo>
                  <a:lnTo>
                    <a:pt x="5390" y="1653"/>
                  </a:lnTo>
                  <a:lnTo>
                    <a:pt x="5406" y="1667"/>
                  </a:lnTo>
                  <a:lnTo>
                    <a:pt x="5421" y="1682"/>
                  </a:lnTo>
                  <a:lnTo>
                    <a:pt x="5435" y="1698"/>
                  </a:lnTo>
                  <a:lnTo>
                    <a:pt x="5447" y="1715"/>
                  </a:lnTo>
                  <a:lnTo>
                    <a:pt x="5458" y="1733"/>
                  </a:lnTo>
                  <a:lnTo>
                    <a:pt x="5469" y="1752"/>
                  </a:lnTo>
                  <a:lnTo>
                    <a:pt x="5479" y="1773"/>
                  </a:lnTo>
                  <a:lnTo>
                    <a:pt x="5487" y="1795"/>
                  </a:lnTo>
                  <a:lnTo>
                    <a:pt x="5495" y="1817"/>
                  </a:lnTo>
                  <a:lnTo>
                    <a:pt x="5500" y="1840"/>
                  </a:lnTo>
                  <a:lnTo>
                    <a:pt x="5505" y="1863"/>
                  </a:lnTo>
                  <a:lnTo>
                    <a:pt x="5510" y="1886"/>
                  </a:lnTo>
                  <a:lnTo>
                    <a:pt x="5512" y="1911"/>
                  </a:lnTo>
                  <a:lnTo>
                    <a:pt x="5514" y="1936"/>
                  </a:lnTo>
                  <a:lnTo>
                    <a:pt x="5514" y="1961"/>
                  </a:lnTo>
                  <a:lnTo>
                    <a:pt x="5514" y="1988"/>
                  </a:lnTo>
                  <a:lnTo>
                    <a:pt x="5512" y="2014"/>
                  </a:lnTo>
                  <a:lnTo>
                    <a:pt x="5509" y="2040"/>
                  </a:lnTo>
                  <a:lnTo>
                    <a:pt x="5504" y="2065"/>
                  </a:lnTo>
                  <a:lnTo>
                    <a:pt x="5499" y="2089"/>
                  </a:lnTo>
                  <a:lnTo>
                    <a:pt x="5493" y="2113"/>
                  </a:lnTo>
                  <a:lnTo>
                    <a:pt x="5484" y="2136"/>
                  </a:lnTo>
                  <a:lnTo>
                    <a:pt x="5475" y="2158"/>
                  </a:lnTo>
                  <a:lnTo>
                    <a:pt x="5465" y="2180"/>
                  </a:lnTo>
                  <a:lnTo>
                    <a:pt x="5453" y="2199"/>
                  </a:lnTo>
                  <a:lnTo>
                    <a:pt x="5440" y="2218"/>
                  </a:lnTo>
                  <a:lnTo>
                    <a:pt x="5426" y="2235"/>
                  </a:lnTo>
                  <a:lnTo>
                    <a:pt x="5411" y="2251"/>
                  </a:lnTo>
                  <a:lnTo>
                    <a:pt x="5395" y="2266"/>
                  </a:lnTo>
                  <a:lnTo>
                    <a:pt x="5378" y="2280"/>
                  </a:lnTo>
                  <a:lnTo>
                    <a:pt x="5360" y="2293"/>
                  </a:lnTo>
                  <a:lnTo>
                    <a:pt x="5342" y="2303"/>
                  </a:lnTo>
                  <a:lnTo>
                    <a:pt x="5323" y="2313"/>
                  </a:lnTo>
                  <a:lnTo>
                    <a:pt x="5303" y="2320"/>
                  </a:lnTo>
                  <a:lnTo>
                    <a:pt x="5283" y="2328"/>
                  </a:lnTo>
                  <a:lnTo>
                    <a:pt x="5264" y="2332"/>
                  </a:lnTo>
                  <a:lnTo>
                    <a:pt x="5243" y="2336"/>
                  </a:lnTo>
                  <a:lnTo>
                    <a:pt x="5223" y="2339"/>
                  </a:lnTo>
                  <a:lnTo>
                    <a:pt x="5203" y="2340"/>
                  </a:lnTo>
                  <a:lnTo>
                    <a:pt x="5188" y="2339"/>
                  </a:lnTo>
                  <a:lnTo>
                    <a:pt x="5173" y="2337"/>
                  </a:lnTo>
                  <a:lnTo>
                    <a:pt x="5159" y="2335"/>
                  </a:lnTo>
                  <a:lnTo>
                    <a:pt x="5145" y="2333"/>
                  </a:lnTo>
                  <a:lnTo>
                    <a:pt x="5131" y="2329"/>
                  </a:lnTo>
                  <a:lnTo>
                    <a:pt x="5118" y="2325"/>
                  </a:lnTo>
                  <a:lnTo>
                    <a:pt x="5106" y="2319"/>
                  </a:lnTo>
                  <a:lnTo>
                    <a:pt x="5094" y="2314"/>
                  </a:lnTo>
                  <a:lnTo>
                    <a:pt x="5082" y="2307"/>
                  </a:lnTo>
                  <a:lnTo>
                    <a:pt x="5070" y="2300"/>
                  </a:lnTo>
                  <a:lnTo>
                    <a:pt x="5060" y="2293"/>
                  </a:lnTo>
                  <a:lnTo>
                    <a:pt x="5050" y="2285"/>
                  </a:lnTo>
                  <a:lnTo>
                    <a:pt x="5040" y="2277"/>
                  </a:lnTo>
                  <a:lnTo>
                    <a:pt x="5031" y="2268"/>
                  </a:lnTo>
                  <a:lnTo>
                    <a:pt x="5022" y="2259"/>
                  </a:lnTo>
                  <a:lnTo>
                    <a:pt x="5015" y="2249"/>
                  </a:lnTo>
                  <a:lnTo>
                    <a:pt x="5015" y="2598"/>
                  </a:lnTo>
                  <a:lnTo>
                    <a:pt x="4893" y="2598"/>
                  </a:lnTo>
                  <a:close/>
                  <a:moveTo>
                    <a:pt x="3817" y="2324"/>
                  </a:moveTo>
                  <a:lnTo>
                    <a:pt x="3817" y="1337"/>
                  </a:lnTo>
                  <a:lnTo>
                    <a:pt x="3939" y="1337"/>
                  </a:lnTo>
                  <a:lnTo>
                    <a:pt x="3939" y="1692"/>
                  </a:lnTo>
                  <a:lnTo>
                    <a:pt x="3950" y="1681"/>
                  </a:lnTo>
                  <a:lnTo>
                    <a:pt x="3961" y="1669"/>
                  </a:lnTo>
                  <a:lnTo>
                    <a:pt x="3972" y="1659"/>
                  </a:lnTo>
                  <a:lnTo>
                    <a:pt x="3984" y="1649"/>
                  </a:lnTo>
                  <a:lnTo>
                    <a:pt x="3996" y="1640"/>
                  </a:lnTo>
                  <a:lnTo>
                    <a:pt x="4009" y="1633"/>
                  </a:lnTo>
                  <a:lnTo>
                    <a:pt x="4022" y="1625"/>
                  </a:lnTo>
                  <a:lnTo>
                    <a:pt x="4034" y="1619"/>
                  </a:lnTo>
                  <a:lnTo>
                    <a:pt x="4048" y="1612"/>
                  </a:lnTo>
                  <a:lnTo>
                    <a:pt x="4062" y="1607"/>
                  </a:lnTo>
                  <a:lnTo>
                    <a:pt x="4076" y="1603"/>
                  </a:lnTo>
                  <a:lnTo>
                    <a:pt x="4091" y="1600"/>
                  </a:lnTo>
                  <a:lnTo>
                    <a:pt x="4106" y="1598"/>
                  </a:lnTo>
                  <a:lnTo>
                    <a:pt x="4121" y="1595"/>
                  </a:lnTo>
                  <a:lnTo>
                    <a:pt x="4137" y="1594"/>
                  </a:lnTo>
                  <a:lnTo>
                    <a:pt x="4152" y="1593"/>
                  </a:lnTo>
                  <a:lnTo>
                    <a:pt x="4172" y="1594"/>
                  </a:lnTo>
                  <a:lnTo>
                    <a:pt x="4190" y="1595"/>
                  </a:lnTo>
                  <a:lnTo>
                    <a:pt x="4209" y="1599"/>
                  </a:lnTo>
                  <a:lnTo>
                    <a:pt x="4227" y="1602"/>
                  </a:lnTo>
                  <a:lnTo>
                    <a:pt x="4243" y="1606"/>
                  </a:lnTo>
                  <a:lnTo>
                    <a:pt x="4260" y="1611"/>
                  </a:lnTo>
                  <a:lnTo>
                    <a:pt x="4275" y="1618"/>
                  </a:lnTo>
                  <a:lnTo>
                    <a:pt x="4290" y="1625"/>
                  </a:lnTo>
                  <a:lnTo>
                    <a:pt x="4304" y="1633"/>
                  </a:lnTo>
                  <a:lnTo>
                    <a:pt x="4318" y="1642"/>
                  </a:lnTo>
                  <a:lnTo>
                    <a:pt x="4329" y="1652"/>
                  </a:lnTo>
                  <a:lnTo>
                    <a:pt x="4340" y="1663"/>
                  </a:lnTo>
                  <a:lnTo>
                    <a:pt x="4350" y="1673"/>
                  </a:lnTo>
                  <a:lnTo>
                    <a:pt x="4359" y="1685"/>
                  </a:lnTo>
                  <a:lnTo>
                    <a:pt x="4367" y="1698"/>
                  </a:lnTo>
                  <a:lnTo>
                    <a:pt x="4373" y="1712"/>
                  </a:lnTo>
                  <a:lnTo>
                    <a:pt x="4380" y="1725"/>
                  </a:lnTo>
                  <a:lnTo>
                    <a:pt x="4385" y="1741"/>
                  </a:lnTo>
                  <a:lnTo>
                    <a:pt x="4389" y="1760"/>
                  </a:lnTo>
                  <a:lnTo>
                    <a:pt x="4393" y="1779"/>
                  </a:lnTo>
                  <a:lnTo>
                    <a:pt x="4396" y="1800"/>
                  </a:lnTo>
                  <a:lnTo>
                    <a:pt x="4397" y="1822"/>
                  </a:lnTo>
                  <a:lnTo>
                    <a:pt x="4399" y="1846"/>
                  </a:lnTo>
                  <a:lnTo>
                    <a:pt x="4399" y="1872"/>
                  </a:lnTo>
                  <a:lnTo>
                    <a:pt x="4399" y="2324"/>
                  </a:lnTo>
                  <a:lnTo>
                    <a:pt x="4277" y="2324"/>
                  </a:lnTo>
                  <a:lnTo>
                    <a:pt x="4277" y="1872"/>
                  </a:lnTo>
                  <a:lnTo>
                    <a:pt x="4277" y="1850"/>
                  </a:lnTo>
                  <a:lnTo>
                    <a:pt x="4275" y="1830"/>
                  </a:lnTo>
                  <a:lnTo>
                    <a:pt x="4272" y="1811"/>
                  </a:lnTo>
                  <a:lnTo>
                    <a:pt x="4267" y="1794"/>
                  </a:lnTo>
                  <a:lnTo>
                    <a:pt x="4262" y="1778"/>
                  </a:lnTo>
                  <a:lnTo>
                    <a:pt x="4256" y="1764"/>
                  </a:lnTo>
                  <a:lnTo>
                    <a:pt x="4247" y="1751"/>
                  </a:lnTo>
                  <a:lnTo>
                    <a:pt x="4239" y="1739"/>
                  </a:lnTo>
                  <a:lnTo>
                    <a:pt x="4228" y="1730"/>
                  </a:lnTo>
                  <a:lnTo>
                    <a:pt x="4216" y="1721"/>
                  </a:lnTo>
                  <a:lnTo>
                    <a:pt x="4204" y="1715"/>
                  </a:lnTo>
                  <a:lnTo>
                    <a:pt x="4190" y="1708"/>
                  </a:lnTo>
                  <a:lnTo>
                    <a:pt x="4177" y="1704"/>
                  </a:lnTo>
                  <a:lnTo>
                    <a:pt x="4161" y="1701"/>
                  </a:lnTo>
                  <a:lnTo>
                    <a:pt x="4144" y="1699"/>
                  </a:lnTo>
                  <a:lnTo>
                    <a:pt x="4127" y="1699"/>
                  </a:lnTo>
                  <a:lnTo>
                    <a:pt x="4113" y="1699"/>
                  </a:lnTo>
                  <a:lnTo>
                    <a:pt x="4101" y="1700"/>
                  </a:lnTo>
                  <a:lnTo>
                    <a:pt x="4088" y="1702"/>
                  </a:lnTo>
                  <a:lnTo>
                    <a:pt x="4075" y="1705"/>
                  </a:lnTo>
                  <a:lnTo>
                    <a:pt x="4062" y="1709"/>
                  </a:lnTo>
                  <a:lnTo>
                    <a:pt x="4050" y="1714"/>
                  </a:lnTo>
                  <a:lnTo>
                    <a:pt x="4039" y="1720"/>
                  </a:lnTo>
                  <a:lnTo>
                    <a:pt x="4026" y="1727"/>
                  </a:lnTo>
                  <a:lnTo>
                    <a:pt x="4015" y="1734"/>
                  </a:lnTo>
                  <a:lnTo>
                    <a:pt x="4004" y="1741"/>
                  </a:lnTo>
                  <a:lnTo>
                    <a:pt x="3995" y="1750"/>
                  </a:lnTo>
                  <a:lnTo>
                    <a:pt x="3986" y="1760"/>
                  </a:lnTo>
                  <a:lnTo>
                    <a:pt x="3978" y="1769"/>
                  </a:lnTo>
                  <a:lnTo>
                    <a:pt x="3970" y="1779"/>
                  </a:lnTo>
                  <a:lnTo>
                    <a:pt x="3964" y="1791"/>
                  </a:lnTo>
                  <a:lnTo>
                    <a:pt x="3958" y="1802"/>
                  </a:lnTo>
                  <a:lnTo>
                    <a:pt x="3954" y="1814"/>
                  </a:lnTo>
                  <a:lnTo>
                    <a:pt x="3950" y="1828"/>
                  </a:lnTo>
                  <a:lnTo>
                    <a:pt x="3947" y="1843"/>
                  </a:lnTo>
                  <a:lnTo>
                    <a:pt x="3944" y="1859"/>
                  </a:lnTo>
                  <a:lnTo>
                    <a:pt x="3941" y="1876"/>
                  </a:lnTo>
                  <a:lnTo>
                    <a:pt x="3940" y="1894"/>
                  </a:lnTo>
                  <a:lnTo>
                    <a:pt x="3939" y="1913"/>
                  </a:lnTo>
                  <a:lnTo>
                    <a:pt x="3939" y="1933"/>
                  </a:lnTo>
                  <a:lnTo>
                    <a:pt x="3939" y="2324"/>
                  </a:lnTo>
                  <a:lnTo>
                    <a:pt x="3817" y="2324"/>
                  </a:lnTo>
                  <a:close/>
                  <a:moveTo>
                    <a:pt x="3637" y="2062"/>
                  </a:moveTo>
                  <a:lnTo>
                    <a:pt x="3755" y="2078"/>
                  </a:lnTo>
                  <a:lnTo>
                    <a:pt x="3753" y="2093"/>
                  </a:lnTo>
                  <a:lnTo>
                    <a:pt x="3750" y="2108"/>
                  </a:lnTo>
                  <a:lnTo>
                    <a:pt x="3747" y="2123"/>
                  </a:lnTo>
                  <a:lnTo>
                    <a:pt x="3743" y="2136"/>
                  </a:lnTo>
                  <a:lnTo>
                    <a:pt x="3737" y="2150"/>
                  </a:lnTo>
                  <a:lnTo>
                    <a:pt x="3733" y="2163"/>
                  </a:lnTo>
                  <a:lnTo>
                    <a:pt x="3728" y="2175"/>
                  </a:lnTo>
                  <a:lnTo>
                    <a:pt x="3721" y="2187"/>
                  </a:lnTo>
                  <a:lnTo>
                    <a:pt x="3715" y="2199"/>
                  </a:lnTo>
                  <a:lnTo>
                    <a:pt x="3707" y="2211"/>
                  </a:lnTo>
                  <a:lnTo>
                    <a:pt x="3700" y="2221"/>
                  </a:lnTo>
                  <a:lnTo>
                    <a:pt x="3692" y="2232"/>
                  </a:lnTo>
                  <a:lnTo>
                    <a:pt x="3684" y="2243"/>
                  </a:lnTo>
                  <a:lnTo>
                    <a:pt x="3675" y="2252"/>
                  </a:lnTo>
                  <a:lnTo>
                    <a:pt x="3666" y="2261"/>
                  </a:lnTo>
                  <a:lnTo>
                    <a:pt x="3656" y="2270"/>
                  </a:lnTo>
                  <a:lnTo>
                    <a:pt x="3645" y="2279"/>
                  </a:lnTo>
                  <a:lnTo>
                    <a:pt x="3636" y="2286"/>
                  </a:lnTo>
                  <a:lnTo>
                    <a:pt x="3625" y="2294"/>
                  </a:lnTo>
                  <a:lnTo>
                    <a:pt x="3613" y="2300"/>
                  </a:lnTo>
                  <a:lnTo>
                    <a:pt x="3602" y="2307"/>
                  </a:lnTo>
                  <a:lnTo>
                    <a:pt x="3591" y="2312"/>
                  </a:lnTo>
                  <a:lnTo>
                    <a:pt x="3578" y="2317"/>
                  </a:lnTo>
                  <a:lnTo>
                    <a:pt x="3566" y="2322"/>
                  </a:lnTo>
                  <a:lnTo>
                    <a:pt x="3553" y="2326"/>
                  </a:lnTo>
                  <a:lnTo>
                    <a:pt x="3540" y="2329"/>
                  </a:lnTo>
                  <a:lnTo>
                    <a:pt x="3528" y="2332"/>
                  </a:lnTo>
                  <a:lnTo>
                    <a:pt x="3515" y="2334"/>
                  </a:lnTo>
                  <a:lnTo>
                    <a:pt x="3501" y="2336"/>
                  </a:lnTo>
                  <a:lnTo>
                    <a:pt x="3487" y="2339"/>
                  </a:lnTo>
                  <a:lnTo>
                    <a:pt x="3473" y="2339"/>
                  </a:lnTo>
                  <a:lnTo>
                    <a:pt x="3458" y="2340"/>
                  </a:lnTo>
                  <a:lnTo>
                    <a:pt x="3440" y="2339"/>
                  </a:lnTo>
                  <a:lnTo>
                    <a:pt x="3422" y="2337"/>
                  </a:lnTo>
                  <a:lnTo>
                    <a:pt x="3405" y="2335"/>
                  </a:lnTo>
                  <a:lnTo>
                    <a:pt x="3389" y="2333"/>
                  </a:lnTo>
                  <a:lnTo>
                    <a:pt x="3372" y="2330"/>
                  </a:lnTo>
                  <a:lnTo>
                    <a:pt x="3357" y="2326"/>
                  </a:lnTo>
                  <a:lnTo>
                    <a:pt x="3341" y="2320"/>
                  </a:lnTo>
                  <a:lnTo>
                    <a:pt x="3326" y="2315"/>
                  </a:lnTo>
                  <a:lnTo>
                    <a:pt x="3311" y="2309"/>
                  </a:lnTo>
                  <a:lnTo>
                    <a:pt x="3297" y="2301"/>
                  </a:lnTo>
                  <a:lnTo>
                    <a:pt x="3284" y="2294"/>
                  </a:lnTo>
                  <a:lnTo>
                    <a:pt x="3270" y="2285"/>
                  </a:lnTo>
                  <a:lnTo>
                    <a:pt x="3257" y="2276"/>
                  </a:lnTo>
                  <a:lnTo>
                    <a:pt x="3245" y="2266"/>
                  </a:lnTo>
                  <a:lnTo>
                    <a:pt x="3234" y="2255"/>
                  </a:lnTo>
                  <a:lnTo>
                    <a:pt x="3222" y="2244"/>
                  </a:lnTo>
                  <a:lnTo>
                    <a:pt x="3211" y="2231"/>
                  </a:lnTo>
                  <a:lnTo>
                    <a:pt x="3202" y="2218"/>
                  </a:lnTo>
                  <a:lnTo>
                    <a:pt x="3192" y="2204"/>
                  </a:lnTo>
                  <a:lnTo>
                    <a:pt x="3183" y="2190"/>
                  </a:lnTo>
                  <a:lnTo>
                    <a:pt x="3175" y="2175"/>
                  </a:lnTo>
                  <a:lnTo>
                    <a:pt x="3167" y="2159"/>
                  </a:lnTo>
                  <a:lnTo>
                    <a:pt x="3161" y="2143"/>
                  </a:lnTo>
                  <a:lnTo>
                    <a:pt x="3155" y="2127"/>
                  </a:lnTo>
                  <a:lnTo>
                    <a:pt x="3150" y="2109"/>
                  </a:lnTo>
                  <a:lnTo>
                    <a:pt x="3145" y="2091"/>
                  </a:lnTo>
                  <a:lnTo>
                    <a:pt x="3142" y="2073"/>
                  </a:lnTo>
                  <a:lnTo>
                    <a:pt x="3138" y="2053"/>
                  </a:lnTo>
                  <a:lnTo>
                    <a:pt x="3136" y="2034"/>
                  </a:lnTo>
                  <a:lnTo>
                    <a:pt x="3134" y="2012"/>
                  </a:lnTo>
                  <a:lnTo>
                    <a:pt x="3133" y="1991"/>
                  </a:lnTo>
                  <a:lnTo>
                    <a:pt x="3133" y="1970"/>
                  </a:lnTo>
                  <a:lnTo>
                    <a:pt x="3133" y="1941"/>
                  </a:lnTo>
                  <a:lnTo>
                    <a:pt x="3135" y="1913"/>
                  </a:lnTo>
                  <a:lnTo>
                    <a:pt x="3138" y="1886"/>
                  </a:lnTo>
                  <a:lnTo>
                    <a:pt x="3143" y="1861"/>
                  </a:lnTo>
                  <a:lnTo>
                    <a:pt x="3148" y="1836"/>
                  </a:lnTo>
                  <a:lnTo>
                    <a:pt x="3155" y="1812"/>
                  </a:lnTo>
                  <a:lnTo>
                    <a:pt x="3162" y="1789"/>
                  </a:lnTo>
                  <a:lnTo>
                    <a:pt x="3172" y="1767"/>
                  </a:lnTo>
                  <a:lnTo>
                    <a:pt x="3181" y="1746"/>
                  </a:lnTo>
                  <a:lnTo>
                    <a:pt x="3193" y="1727"/>
                  </a:lnTo>
                  <a:lnTo>
                    <a:pt x="3206" y="1708"/>
                  </a:lnTo>
                  <a:lnTo>
                    <a:pt x="3220" y="1691"/>
                  </a:lnTo>
                  <a:lnTo>
                    <a:pt x="3235" y="1675"/>
                  </a:lnTo>
                  <a:lnTo>
                    <a:pt x="3252" y="1661"/>
                  </a:lnTo>
                  <a:lnTo>
                    <a:pt x="3269" y="1649"/>
                  </a:lnTo>
                  <a:lnTo>
                    <a:pt x="3288" y="1637"/>
                  </a:lnTo>
                  <a:lnTo>
                    <a:pt x="3308" y="1627"/>
                  </a:lnTo>
                  <a:lnTo>
                    <a:pt x="3328" y="1618"/>
                  </a:lnTo>
                  <a:lnTo>
                    <a:pt x="3349" y="1610"/>
                  </a:lnTo>
                  <a:lnTo>
                    <a:pt x="3370" y="1605"/>
                  </a:lnTo>
                  <a:lnTo>
                    <a:pt x="3392" y="1600"/>
                  </a:lnTo>
                  <a:lnTo>
                    <a:pt x="3413" y="1596"/>
                  </a:lnTo>
                  <a:lnTo>
                    <a:pt x="3436" y="1594"/>
                  </a:lnTo>
                  <a:lnTo>
                    <a:pt x="3459" y="1593"/>
                  </a:lnTo>
                  <a:lnTo>
                    <a:pt x="3487" y="1594"/>
                  </a:lnTo>
                  <a:lnTo>
                    <a:pt x="3515" y="1598"/>
                  </a:lnTo>
                  <a:lnTo>
                    <a:pt x="3540" y="1602"/>
                  </a:lnTo>
                  <a:lnTo>
                    <a:pt x="3565" y="1608"/>
                  </a:lnTo>
                  <a:lnTo>
                    <a:pt x="3577" y="1612"/>
                  </a:lnTo>
                  <a:lnTo>
                    <a:pt x="3589" y="1617"/>
                  </a:lnTo>
                  <a:lnTo>
                    <a:pt x="3599" y="1621"/>
                  </a:lnTo>
                  <a:lnTo>
                    <a:pt x="3610" y="1626"/>
                  </a:lnTo>
                  <a:lnTo>
                    <a:pt x="3621" y="1633"/>
                  </a:lnTo>
                  <a:lnTo>
                    <a:pt x="3630" y="1639"/>
                  </a:lnTo>
                  <a:lnTo>
                    <a:pt x="3640" y="1645"/>
                  </a:lnTo>
                  <a:lnTo>
                    <a:pt x="3650" y="1653"/>
                  </a:lnTo>
                  <a:lnTo>
                    <a:pt x="3659" y="1660"/>
                  </a:lnTo>
                  <a:lnTo>
                    <a:pt x="3668" y="1668"/>
                  </a:lnTo>
                  <a:lnTo>
                    <a:pt x="3675" y="1676"/>
                  </a:lnTo>
                  <a:lnTo>
                    <a:pt x="3684" y="1685"/>
                  </a:lnTo>
                  <a:lnTo>
                    <a:pt x="3691" y="1695"/>
                  </a:lnTo>
                  <a:lnTo>
                    <a:pt x="3698" y="1704"/>
                  </a:lnTo>
                  <a:lnTo>
                    <a:pt x="3704" y="1714"/>
                  </a:lnTo>
                  <a:lnTo>
                    <a:pt x="3710" y="1723"/>
                  </a:lnTo>
                  <a:lnTo>
                    <a:pt x="3717" y="1734"/>
                  </a:lnTo>
                  <a:lnTo>
                    <a:pt x="3721" y="1746"/>
                  </a:lnTo>
                  <a:lnTo>
                    <a:pt x="3726" y="1756"/>
                  </a:lnTo>
                  <a:lnTo>
                    <a:pt x="3731" y="1768"/>
                  </a:lnTo>
                  <a:lnTo>
                    <a:pt x="3738" y="1794"/>
                  </a:lnTo>
                  <a:lnTo>
                    <a:pt x="3745" y="1819"/>
                  </a:lnTo>
                  <a:lnTo>
                    <a:pt x="3627" y="1837"/>
                  </a:lnTo>
                  <a:lnTo>
                    <a:pt x="3623" y="1820"/>
                  </a:lnTo>
                  <a:lnTo>
                    <a:pt x="3617" y="1803"/>
                  </a:lnTo>
                  <a:lnTo>
                    <a:pt x="3611" y="1788"/>
                  </a:lnTo>
                  <a:lnTo>
                    <a:pt x="3604" y="1775"/>
                  </a:lnTo>
                  <a:lnTo>
                    <a:pt x="3596" y="1762"/>
                  </a:lnTo>
                  <a:lnTo>
                    <a:pt x="3588" y="1750"/>
                  </a:lnTo>
                  <a:lnTo>
                    <a:pt x="3578" y="1739"/>
                  </a:lnTo>
                  <a:lnTo>
                    <a:pt x="3567" y="1729"/>
                  </a:lnTo>
                  <a:lnTo>
                    <a:pt x="3556" y="1721"/>
                  </a:lnTo>
                  <a:lnTo>
                    <a:pt x="3545" y="1714"/>
                  </a:lnTo>
                  <a:lnTo>
                    <a:pt x="3533" y="1707"/>
                  </a:lnTo>
                  <a:lnTo>
                    <a:pt x="3520" y="1702"/>
                  </a:lnTo>
                  <a:lnTo>
                    <a:pt x="3507" y="1698"/>
                  </a:lnTo>
                  <a:lnTo>
                    <a:pt x="3493" y="1696"/>
                  </a:lnTo>
                  <a:lnTo>
                    <a:pt x="3478" y="1693"/>
                  </a:lnTo>
                  <a:lnTo>
                    <a:pt x="3463" y="1692"/>
                  </a:lnTo>
                  <a:lnTo>
                    <a:pt x="3453" y="1693"/>
                  </a:lnTo>
                  <a:lnTo>
                    <a:pt x="3441" y="1693"/>
                  </a:lnTo>
                  <a:lnTo>
                    <a:pt x="3430" y="1696"/>
                  </a:lnTo>
                  <a:lnTo>
                    <a:pt x="3420" y="1697"/>
                  </a:lnTo>
                  <a:lnTo>
                    <a:pt x="3410" y="1699"/>
                  </a:lnTo>
                  <a:lnTo>
                    <a:pt x="3399" y="1702"/>
                  </a:lnTo>
                  <a:lnTo>
                    <a:pt x="3390" y="1705"/>
                  </a:lnTo>
                  <a:lnTo>
                    <a:pt x="3380" y="1709"/>
                  </a:lnTo>
                  <a:lnTo>
                    <a:pt x="3372" y="1714"/>
                  </a:lnTo>
                  <a:lnTo>
                    <a:pt x="3362" y="1718"/>
                  </a:lnTo>
                  <a:lnTo>
                    <a:pt x="3353" y="1723"/>
                  </a:lnTo>
                  <a:lnTo>
                    <a:pt x="3346" y="1730"/>
                  </a:lnTo>
                  <a:lnTo>
                    <a:pt x="3337" y="1736"/>
                  </a:lnTo>
                  <a:lnTo>
                    <a:pt x="3330" y="1743"/>
                  </a:lnTo>
                  <a:lnTo>
                    <a:pt x="3321" y="1750"/>
                  </a:lnTo>
                  <a:lnTo>
                    <a:pt x="3315" y="1759"/>
                  </a:lnTo>
                  <a:lnTo>
                    <a:pt x="3307" y="1767"/>
                  </a:lnTo>
                  <a:lnTo>
                    <a:pt x="3301" y="1776"/>
                  </a:lnTo>
                  <a:lnTo>
                    <a:pt x="3295" y="1785"/>
                  </a:lnTo>
                  <a:lnTo>
                    <a:pt x="3289" y="1796"/>
                  </a:lnTo>
                  <a:lnTo>
                    <a:pt x="3284" y="1806"/>
                  </a:lnTo>
                  <a:lnTo>
                    <a:pt x="3280" y="1818"/>
                  </a:lnTo>
                  <a:lnTo>
                    <a:pt x="3275" y="1830"/>
                  </a:lnTo>
                  <a:lnTo>
                    <a:pt x="3271" y="1843"/>
                  </a:lnTo>
                  <a:lnTo>
                    <a:pt x="3268" y="1857"/>
                  </a:lnTo>
                  <a:lnTo>
                    <a:pt x="3265" y="1870"/>
                  </a:lnTo>
                  <a:lnTo>
                    <a:pt x="3263" y="1884"/>
                  </a:lnTo>
                  <a:lnTo>
                    <a:pt x="3260" y="1899"/>
                  </a:lnTo>
                  <a:lnTo>
                    <a:pt x="3258" y="1931"/>
                  </a:lnTo>
                  <a:lnTo>
                    <a:pt x="3257" y="1965"/>
                  </a:lnTo>
                  <a:lnTo>
                    <a:pt x="3258" y="2001"/>
                  </a:lnTo>
                  <a:lnTo>
                    <a:pt x="3260" y="2033"/>
                  </a:lnTo>
                  <a:lnTo>
                    <a:pt x="3265" y="2062"/>
                  </a:lnTo>
                  <a:lnTo>
                    <a:pt x="3271" y="2090"/>
                  </a:lnTo>
                  <a:lnTo>
                    <a:pt x="3274" y="2103"/>
                  </a:lnTo>
                  <a:lnTo>
                    <a:pt x="3279" y="2115"/>
                  </a:lnTo>
                  <a:lnTo>
                    <a:pt x="3283" y="2126"/>
                  </a:lnTo>
                  <a:lnTo>
                    <a:pt x="3288" y="2137"/>
                  </a:lnTo>
                  <a:lnTo>
                    <a:pt x="3294" y="2148"/>
                  </a:lnTo>
                  <a:lnTo>
                    <a:pt x="3299" y="2157"/>
                  </a:lnTo>
                  <a:lnTo>
                    <a:pt x="3305" y="2166"/>
                  </a:lnTo>
                  <a:lnTo>
                    <a:pt x="3313" y="2174"/>
                  </a:lnTo>
                  <a:lnTo>
                    <a:pt x="3319" y="2183"/>
                  </a:lnTo>
                  <a:lnTo>
                    <a:pt x="3327" y="2190"/>
                  </a:lnTo>
                  <a:lnTo>
                    <a:pt x="3334" y="2197"/>
                  </a:lnTo>
                  <a:lnTo>
                    <a:pt x="3343" y="2203"/>
                  </a:lnTo>
                  <a:lnTo>
                    <a:pt x="3350" y="2210"/>
                  </a:lnTo>
                  <a:lnTo>
                    <a:pt x="3359" y="2215"/>
                  </a:lnTo>
                  <a:lnTo>
                    <a:pt x="3367" y="2219"/>
                  </a:lnTo>
                  <a:lnTo>
                    <a:pt x="3376" y="2223"/>
                  </a:lnTo>
                  <a:lnTo>
                    <a:pt x="3385" y="2228"/>
                  </a:lnTo>
                  <a:lnTo>
                    <a:pt x="3395" y="2231"/>
                  </a:lnTo>
                  <a:lnTo>
                    <a:pt x="3405" y="2234"/>
                  </a:lnTo>
                  <a:lnTo>
                    <a:pt x="3414" y="2236"/>
                  </a:lnTo>
                  <a:lnTo>
                    <a:pt x="3435" y="2239"/>
                  </a:lnTo>
                  <a:lnTo>
                    <a:pt x="3457" y="2239"/>
                  </a:lnTo>
                  <a:lnTo>
                    <a:pt x="3474" y="2239"/>
                  </a:lnTo>
                  <a:lnTo>
                    <a:pt x="3491" y="2237"/>
                  </a:lnTo>
                  <a:lnTo>
                    <a:pt x="3507" y="2234"/>
                  </a:lnTo>
                  <a:lnTo>
                    <a:pt x="3522" y="2229"/>
                  </a:lnTo>
                  <a:lnTo>
                    <a:pt x="3537" y="2223"/>
                  </a:lnTo>
                  <a:lnTo>
                    <a:pt x="3551" y="2216"/>
                  </a:lnTo>
                  <a:lnTo>
                    <a:pt x="3564" y="2206"/>
                  </a:lnTo>
                  <a:lnTo>
                    <a:pt x="3576" y="2197"/>
                  </a:lnTo>
                  <a:lnTo>
                    <a:pt x="3588" y="2185"/>
                  </a:lnTo>
                  <a:lnTo>
                    <a:pt x="3598" y="2171"/>
                  </a:lnTo>
                  <a:lnTo>
                    <a:pt x="3607" y="2157"/>
                  </a:lnTo>
                  <a:lnTo>
                    <a:pt x="3615" y="2141"/>
                  </a:lnTo>
                  <a:lnTo>
                    <a:pt x="3623" y="2123"/>
                  </a:lnTo>
                  <a:lnTo>
                    <a:pt x="3628" y="2105"/>
                  </a:lnTo>
                  <a:lnTo>
                    <a:pt x="3633" y="2084"/>
                  </a:lnTo>
                  <a:lnTo>
                    <a:pt x="3637" y="2062"/>
                  </a:lnTo>
                  <a:close/>
                  <a:moveTo>
                    <a:pt x="2706" y="1521"/>
                  </a:moveTo>
                  <a:lnTo>
                    <a:pt x="2793" y="1332"/>
                  </a:lnTo>
                  <a:lnTo>
                    <a:pt x="2954" y="1332"/>
                  </a:lnTo>
                  <a:lnTo>
                    <a:pt x="2806" y="1521"/>
                  </a:lnTo>
                  <a:lnTo>
                    <a:pt x="2706" y="1521"/>
                  </a:lnTo>
                  <a:close/>
                  <a:moveTo>
                    <a:pt x="2514" y="2599"/>
                  </a:moveTo>
                  <a:lnTo>
                    <a:pt x="2500" y="2487"/>
                  </a:lnTo>
                  <a:lnTo>
                    <a:pt x="2521" y="2491"/>
                  </a:lnTo>
                  <a:lnTo>
                    <a:pt x="2538" y="2495"/>
                  </a:lnTo>
                  <a:lnTo>
                    <a:pt x="2555" y="2497"/>
                  </a:lnTo>
                  <a:lnTo>
                    <a:pt x="2570" y="2497"/>
                  </a:lnTo>
                  <a:lnTo>
                    <a:pt x="2590" y="2496"/>
                  </a:lnTo>
                  <a:lnTo>
                    <a:pt x="2607" y="2494"/>
                  </a:lnTo>
                  <a:lnTo>
                    <a:pt x="2615" y="2492"/>
                  </a:lnTo>
                  <a:lnTo>
                    <a:pt x="2622" y="2490"/>
                  </a:lnTo>
                  <a:lnTo>
                    <a:pt x="2629" y="2487"/>
                  </a:lnTo>
                  <a:lnTo>
                    <a:pt x="2635" y="2484"/>
                  </a:lnTo>
                  <a:lnTo>
                    <a:pt x="2647" y="2477"/>
                  </a:lnTo>
                  <a:lnTo>
                    <a:pt x="2657" y="2468"/>
                  </a:lnTo>
                  <a:lnTo>
                    <a:pt x="2667" y="2458"/>
                  </a:lnTo>
                  <a:lnTo>
                    <a:pt x="2676" y="2446"/>
                  </a:lnTo>
                  <a:lnTo>
                    <a:pt x="2682" y="2433"/>
                  </a:lnTo>
                  <a:lnTo>
                    <a:pt x="2691" y="2414"/>
                  </a:lnTo>
                  <a:lnTo>
                    <a:pt x="2700" y="2389"/>
                  </a:lnTo>
                  <a:lnTo>
                    <a:pt x="2712" y="2356"/>
                  </a:lnTo>
                  <a:lnTo>
                    <a:pt x="2716" y="2344"/>
                  </a:lnTo>
                  <a:lnTo>
                    <a:pt x="2724" y="2326"/>
                  </a:lnTo>
                  <a:lnTo>
                    <a:pt x="2451" y="1609"/>
                  </a:lnTo>
                  <a:lnTo>
                    <a:pt x="2580" y="1609"/>
                  </a:lnTo>
                  <a:lnTo>
                    <a:pt x="2730" y="2022"/>
                  </a:lnTo>
                  <a:lnTo>
                    <a:pt x="2738" y="2041"/>
                  </a:lnTo>
                  <a:lnTo>
                    <a:pt x="2745" y="2061"/>
                  </a:lnTo>
                  <a:lnTo>
                    <a:pt x="2751" y="2082"/>
                  </a:lnTo>
                  <a:lnTo>
                    <a:pt x="2758" y="2102"/>
                  </a:lnTo>
                  <a:lnTo>
                    <a:pt x="2764" y="2123"/>
                  </a:lnTo>
                  <a:lnTo>
                    <a:pt x="2771" y="2145"/>
                  </a:lnTo>
                  <a:lnTo>
                    <a:pt x="2777" y="2166"/>
                  </a:lnTo>
                  <a:lnTo>
                    <a:pt x="2782" y="2187"/>
                  </a:lnTo>
                  <a:lnTo>
                    <a:pt x="2788" y="2167"/>
                  </a:lnTo>
                  <a:lnTo>
                    <a:pt x="2794" y="2147"/>
                  </a:lnTo>
                  <a:lnTo>
                    <a:pt x="2800" y="2126"/>
                  </a:lnTo>
                  <a:lnTo>
                    <a:pt x="2806" y="2106"/>
                  </a:lnTo>
                  <a:lnTo>
                    <a:pt x="2812" y="2086"/>
                  </a:lnTo>
                  <a:lnTo>
                    <a:pt x="2819" y="2066"/>
                  </a:lnTo>
                  <a:lnTo>
                    <a:pt x="2825" y="2045"/>
                  </a:lnTo>
                  <a:lnTo>
                    <a:pt x="2833" y="2026"/>
                  </a:lnTo>
                  <a:lnTo>
                    <a:pt x="2986" y="1609"/>
                  </a:lnTo>
                  <a:lnTo>
                    <a:pt x="3107" y="1609"/>
                  </a:lnTo>
                  <a:lnTo>
                    <a:pt x="2836" y="2336"/>
                  </a:lnTo>
                  <a:lnTo>
                    <a:pt x="2825" y="2364"/>
                  </a:lnTo>
                  <a:lnTo>
                    <a:pt x="2816" y="2391"/>
                  </a:lnTo>
                  <a:lnTo>
                    <a:pt x="2806" y="2414"/>
                  </a:lnTo>
                  <a:lnTo>
                    <a:pt x="2797" y="2436"/>
                  </a:lnTo>
                  <a:lnTo>
                    <a:pt x="2789" y="2455"/>
                  </a:lnTo>
                  <a:lnTo>
                    <a:pt x="2781" y="2472"/>
                  </a:lnTo>
                  <a:lnTo>
                    <a:pt x="2774" y="2486"/>
                  </a:lnTo>
                  <a:lnTo>
                    <a:pt x="2768" y="2499"/>
                  </a:lnTo>
                  <a:lnTo>
                    <a:pt x="2759" y="2512"/>
                  </a:lnTo>
                  <a:lnTo>
                    <a:pt x="2750" y="2526"/>
                  </a:lnTo>
                  <a:lnTo>
                    <a:pt x="2742" y="2538"/>
                  </a:lnTo>
                  <a:lnTo>
                    <a:pt x="2732" y="2550"/>
                  </a:lnTo>
                  <a:lnTo>
                    <a:pt x="2724" y="2560"/>
                  </a:lnTo>
                  <a:lnTo>
                    <a:pt x="2714" y="2570"/>
                  </a:lnTo>
                  <a:lnTo>
                    <a:pt x="2703" y="2578"/>
                  </a:lnTo>
                  <a:lnTo>
                    <a:pt x="2693" y="2586"/>
                  </a:lnTo>
                  <a:lnTo>
                    <a:pt x="2682" y="2592"/>
                  </a:lnTo>
                  <a:lnTo>
                    <a:pt x="2671" y="2598"/>
                  </a:lnTo>
                  <a:lnTo>
                    <a:pt x="2660" y="2603"/>
                  </a:lnTo>
                  <a:lnTo>
                    <a:pt x="2647" y="2606"/>
                  </a:lnTo>
                  <a:lnTo>
                    <a:pt x="2634" y="2609"/>
                  </a:lnTo>
                  <a:lnTo>
                    <a:pt x="2621" y="2612"/>
                  </a:lnTo>
                  <a:lnTo>
                    <a:pt x="2607" y="2613"/>
                  </a:lnTo>
                  <a:lnTo>
                    <a:pt x="2593" y="2614"/>
                  </a:lnTo>
                  <a:lnTo>
                    <a:pt x="2575" y="2613"/>
                  </a:lnTo>
                  <a:lnTo>
                    <a:pt x="2556" y="2609"/>
                  </a:lnTo>
                  <a:lnTo>
                    <a:pt x="2536" y="2605"/>
                  </a:lnTo>
                  <a:lnTo>
                    <a:pt x="2514" y="2599"/>
                  </a:lnTo>
                  <a:close/>
                  <a:moveTo>
                    <a:pt x="1794" y="2324"/>
                  </a:moveTo>
                  <a:lnTo>
                    <a:pt x="1794" y="1609"/>
                  </a:lnTo>
                  <a:lnTo>
                    <a:pt x="1903" y="1609"/>
                  </a:lnTo>
                  <a:lnTo>
                    <a:pt x="1903" y="1711"/>
                  </a:lnTo>
                  <a:lnTo>
                    <a:pt x="1913" y="1697"/>
                  </a:lnTo>
                  <a:lnTo>
                    <a:pt x="1924" y="1683"/>
                  </a:lnTo>
                  <a:lnTo>
                    <a:pt x="1935" y="1671"/>
                  </a:lnTo>
                  <a:lnTo>
                    <a:pt x="1946" y="1659"/>
                  </a:lnTo>
                  <a:lnTo>
                    <a:pt x="1959" y="1649"/>
                  </a:lnTo>
                  <a:lnTo>
                    <a:pt x="1972" y="1639"/>
                  </a:lnTo>
                  <a:lnTo>
                    <a:pt x="1985" y="1631"/>
                  </a:lnTo>
                  <a:lnTo>
                    <a:pt x="1999" y="1623"/>
                  </a:lnTo>
                  <a:lnTo>
                    <a:pt x="2014" y="1616"/>
                  </a:lnTo>
                  <a:lnTo>
                    <a:pt x="2029" y="1610"/>
                  </a:lnTo>
                  <a:lnTo>
                    <a:pt x="2045" y="1605"/>
                  </a:lnTo>
                  <a:lnTo>
                    <a:pt x="2061" y="1601"/>
                  </a:lnTo>
                  <a:lnTo>
                    <a:pt x="2077" y="1598"/>
                  </a:lnTo>
                  <a:lnTo>
                    <a:pt x="2095" y="1595"/>
                  </a:lnTo>
                  <a:lnTo>
                    <a:pt x="2112" y="1594"/>
                  </a:lnTo>
                  <a:lnTo>
                    <a:pt x="2130" y="1593"/>
                  </a:lnTo>
                  <a:lnTo>
                    <a:pt x="2146" y="1594"/>
                  </a:lnTo>
                  <a:lnTo>
                    <a:pt x="2162" y="1595"/>
                  </a:lnTo>
                  <a:lnTo>
                    <a:pt x="2177" y="1596"/>
                  </a:lnTo>
                  <a:lnTo>
                    <a:pt x="2193" y="1600"/>
                  </a:lnTo>
                  <a:lnTo>
                    <a:pt x="2207" y="1603"/>
                  </a:lnTo>
                  <a:lnTo>
                    <a:pt x="2222" y="1607"/>
                  </a:lnTo>
                  <a:lnTo>
                    <a:pt x="2236" y="1611"/>
                  </a:lnTo>
                  <a:lnTo>
                    <a:pt x="2250" y="1617"/>
                  </a:lnTo>
                  <a:lnTo>
                    <a:pt x="2263" y="1623"/>
                  </a:lnTo>
                  <a:lnTo>
                    <a:pt x="2276" y="1629"/>
                  </a:lnTo>
                  <a:lnTo>
                    <a:pt x="2286" y="1636"/>
                  </a:lnTo>
                  <a:lnTo>
                    <a:pt x="2297" y="1643"/>
                  </a:lnTo>
                  <a:lnTo>
                    <a:pt x="2307" y="1652"/>
                  </a:lnTo>
                  <a:lnTo>
                    <a:pt x="2316" y="1659"/>
                  </a:lnTo>
                  <a:lnTo>
                    <a:pt x="2324" y="1669"/>
                  </a:lnTo>
                  <a:lnTo>
                    <a:pt x="2331" y="1677"/>
                  </a:lnTo>
                  <a:lnTo>
                    <a:pt x="2338" y="1687"/>
                  </a:lnTo>
                  <a:lnTo>
                    <a:pt x="2343" y="1698"/>
                  </a:lnTo>
                  <a:lnTo>
                    <a:pt x="2350" y="1708"/>
                  </a:lnTo>
                  <a:lnTo>
                    <a:pt x="2354" y="1719"/>
                  </a:lnTo>
                  <a:lnTo>
                    <a:pt x="2358" y="1731"/>
                  </a:lnTo>
                  <a:lnTo>
                    <a:pt x="2362" y="1743"/>
                  </a:lnTo>
                  <a:lnTo>
                    <a:pt x="2366" y="1754"/>
                  </a:lnTo>
                  <a:lnTo>
                    <a:pt x="2369" y="1767"/>
                  </a:lnTo>
                  <a:lnTo>
                    <a:pt x="2372" y="1787"/>
                  </a:lnTo>
                  <a:lnTo>
                    <a:pt x="2374" y="1813"/>
                  </a:lnTo>
                  <a:lnTo>
                    <a:pt x="2375" y="1846"/>
                  </a:lnTo>
                  <a:lnTo>
                    <a:pt x="2375" y="1885"/>
                  </a:lnTo>
                  <a:lnTo>
                    <a:pt x="2375" y="2324"/>
                  </a:lnTo>
                  <a:lnTo>
                    <a:pt x="2254" y="2324"/>
                  </a:lnTo>
                  <a:lnTo>
                    <a:pt x="2254" y="1890"/>
                  </a:lnTo>
                  <a:lnTo>
                    <a:pt x="2253" y="1854"/>
                  </a:lnTo>
                  <a:lnTo>
                    <a:pt x="2250" y="1825"/>
                  </a:lnTo>
                  <a:lnTo>
                    <a:pt x="2249" y="1812"/>
                  </a:lnTo>
                  <a:lnTo>
                    <a:pt x="2246" y="1799"/>
                  </a:lnTo>
                  <a:lnTo>
                    <a:pt x="2244" y="1788"/>
                  </a:lnTo>
                  <a:lnTo>
                    <a:pt x="2239" y="1779"/>
                  </a:lnTo>
                  <a:lnTo>
                    <a:pt x="2236" y="1770"/>
                  </a:lnTo>
                  <a:lnTo>
                    <a:pt x="2232" y="1762"/>
                  </a:lnTo>
                  <a:lnTo>
                    <a:pt x="2227" y="1753"/>
                  </a:lnTo>
                  <a:lnTo>
                    <a:pt x="2220" y="1746"/>
                  </a:lnTo>
                  <a:lnTo>
                    <a:pt x="2214" y="1738"/>
                  </a:lnTo>
                  <a:lnTo>
                    <a:pt x="2206" y="1732"/>
                  </a:lnTo>
                  <a:lnTo>
                    <a:pt x="2199" y="1725"/>
                  </a:lnTo>
                  <a:lnTo>
                    <a:pt x="2190" y="1720"/>
                  </a:lnTo>
                  <a:lnTo>
                    <a:pt x="2181" y="1715"/>
                  </a:lnTo>
                  <a:lnTo>
                    <a:pt x="2171" y="1711"/>
                  </a:lnTo>
                  <a:lnTo>
                    <a:pt x="2161" y="1707"/>
                  </a:lnTo>
                  <a:lnTo>
                    <a:pt x="2151" y="1704"/>
                  </a:lnTo>
                  <a:lnTo>
                    <a:pt x="2140" y="1702"/>
                  </a:lnTo>
                  <a:lnTo>
                    <a:pt x="2128" y="1700"/>
                  </a:lnTo>
                  <a:lnTo>
                    <a:pt x="2118" y="1699"/>
                  </a:lnTo>
                  <a:lnTo>
                    <a:pt x="2105" y="1699"/>
                  </a:lnTo>
                  <a:lnTo>
                    <a:pt x="2087" y="1699"/>
                  </a:lnTo>
                  <a:lnTo>
                    <a:pt x="2068" y="1701"/>
                  </a:lnTo>
                  <a:lnTo>
                    <a:pt x="2050" y="1705"/>
                  </a:lnTo>
                  <a:lnTo>
                    <a:pt x="2033" y="1711"/>
                  </a:lnTo>
                  <a:lnTo>
                    <a:pt x="2017" y="1718"/>
                  </a:lnTo>
                  <a:lnTo>
                    <a:pt x="2001" y="1727"/>
                  </a:lnTo>
                  <a:lnTo>
                    <a:pt x="1986" y="1736"/>
                  </a:lnTo>
                  <a:lnTo>
                    <a:pt x="1972" y="1748"/>
                  </a:lnTo>
                  <a:lnTo>
                    <a:pt x="1965" y="1754"/>
                  </a:lnTo>
                  <a:lnTo>
                    <a:pt x="1958" y="1761"/>
                  </a:lnTo>
                  <a:lnTo>
                    <a:pt x="1953" y="1769"/>
                  </a:lnTo>
                  <a:lnTo>
                    <a:pt x="1948" y="1778"/>
                  </a:lnTo>
                  <a:lnTo>
                    <a:pt x="1942" y="1787"/>
                  </a:lnTo>
                  <a:lnTo>
                    <a:pt x="1937" y="1797"/>
                  </a:lnTo>
                  <a:lnTo>
                    <a:pt x="1934" y="1808"/>
                  </a:lnTo>
                  <a:lnTo>
                    <a:pt x="1929" y="1818"/>
                  </a:lnTo>
                  <a:lnTo>
                    <a:pt x="1926" y="1831"/>
                  </a:lnTo>
                  <a:lnTo>
                    <a:pt x="1923" y="1844"/>
                  </a:lnTo>
                  <a:lnTo>
                    <a:pt x="1921" y="1857"/>
                  </a:lnTo>
                  <a:lnTo>
                    <a:pt x="1919" y="1870"/>
                  </a:lnTo>
                  <a:lnTo>
                    <a:pt x="1917" y="1901"/>
                  </a:lnTo>
                  <a:lnTo>
                    <a:pt x="1915" y="1933"/>
                  </a:lnTo>
                  <a:lnTo>
                    <a:pt x="1915" y="2324"/>
                  </a:lnTo>
                  <a:lnTo>
                    <a:pt x="1794" y="2324"/>
                  </a:lnTo>
                  <a:close/>
                  <a:moveTo>
                    <a:pt x="1341" y="2324"/>
                  </a:moveTo>
                  <a:lnTo>
                    <a:pt x="1071" y="1609"/>
                  </a:lnTo>
                  <a:lnTo>
                    <a:pt x="1200" y="1609"/>
                  </a:lnTo>
                  <a:lnTo>
                    <a:pt x="1354" y="2037"/>
                  </a:lnTo>
                  <a:lnTo>
                    <a:pt x="1366" y="2072"/>
                  </a:lnTo>
                  <a:lnTo>
                    <a:pt x="1378" y="2108"/>
                  </a:lnTo>
                  <a:lnTo>
                    <a:pt x="1390" y="2145"/>
                  </a:lnTo>
                  <a:lnTo>
                    <a:pt x="1400" y="2181"/>
                  </a:lnTo>
                  <a:lnTo>
                    <a:pt x="1409" y="2152"/>
                  </a:lnTo>
                  <a:lnTo>
                    <a:pt x="1419" y="2119"/>
                  </a:lnTo>
                  <a:lnTo>
                    <a:pt x="1432" y="2084"/>
                  </a:lnTo>
                  <a:lnTo>
                    <a:pt x="1445" y="2045"/>
                  </a:lnTo>
                  <a:lnTo>
                    <a:pt x="1605" y="1609"/>
                  </a:lnTo>
                  <a:lnTo>
                    <a:pt x="1729" y="1609"/>
                  </a:lnTo>
                  <a:lnTo>
                    <a:pt x="1458" y="2324"/>
                  </a:lnTo>
                  <a:lnTo>
                    <a:pt x="1341" y="2324"/>
                  </a:lnTo>
                  <a:close/>
                  <a:moveTo>
                    <a:pt x="498" y="1966"/>
                  </a:moveTo>
                  <a:lnTo>
                    <a:pt x="499" y="1999"/>
                  </a:lnTo>
                  <a:lnTo>
                    <a:pt x="501" y="2030"/>
                  </a:lnTo>
                  <a:lnTo>
                    <a:pt x="503" y="2045"/>
                  </a:lnTo>
                  <a:lnTo>
                    <a:pt x="506" y="2060"/>
                  </a:lnTo>
                  <a:lnTo>
                    <a:pt x="510" y="2073"/>
                  </a:lnTo>
                  <a:lnTo>
                    <a:pt x="513" y="2087"/>
                  </a:lnTo>
                  <a:lnTo>
                    <a:pt x="517" y="2099"/>
                  </a:lnTo>
                  <a:lnTo>
                    <a:pt x="521" y="2111"/>
                  </a:lnTo>
                  <a:lnTo>
                    <a:pt x="527" y="2122"/>
                  </a:lnTo>
                  <a:lnTo>
                    <a:pt x="532" y="2134"/>
                  </a:lnTo>
                  <a:lnTo>
                    <a:pt x="537" y="2143"/>
                  </a:lnTo>
                  <a:lnTo>
                    <a:pt x="544" y="2154"/>
                  </a:lnTo>
                  <a:lnTo>
                    <a:pt x="550" y="2163"/>
                  </a:lnTo>
                  <a:lnTo>
                    <a:pt x="558" y="2172"/>
                  </a:lnTo>
                  <a:lnTo>
                    <a:pt x="565" y="2180"/>
                  </a:lnTo>
                  <a:lnTo>
                    <a:pt x="574" y="2188"/>
                  </a:lnTo>
                  <a:lnTo>
                    <a:pt x="581" y="2195"/>
                  </a:lnTo>
                  <a:lnTo>
                    <a:pt x="590" y="2202"/>
                  </a:lnTo>
                  <a:lnTo>
                    <a:pt x="598" y="2207"/>
                  </a:lnTo>
                  <a:lnTo>
                    <a:pt x="608" y="2214"/>
                  </a:lnTo>
                  <a:lnTo>
                    <a:pt x="617" y="2218"/>
                  </a:lnTo>
                  <a:lnTo>
                    <a:pt x="626" y="2223"/>
                  </a:lnTo>
                  <a:lnTo>
                    <a:pt x="636" y="2227"/>
                  </a:lnTo>
                  <a:lnTo>
                    <a:pt x="645" y="2231"/>
                  </a:lnTo>
                  <a:lnTo>
                    <a:pt x="656" y="2233"/>
                  </a:lnTo>
                  <a:lnTo>
                    <a:pt x="666" y="2236"/>
                  </a:lnTo>
                  <a:lnTo>
                    <a:pt x="676" y="2237"/>
                  </a:lnTo>
                  <a:lnTo>
                    <a:pt x="687" y="2238"/>
                  </a:lnTo>
                  <a:lnTo>
                    <a:pt x="699" y="2239"/>
                  </a:lnTo>
                  <a:lnTo>
                    <a:pt x="710" y="2239"/>
                  </a:lnTo>
                  <a:lnTo>
                    <a:pt x="721" y="2239"/>
                  </a:lnTo>
                  <a:lnTo>
                    <a:pt x="732" y="2238"/>
                  </a:lnTo>
                  <a:lnTo>
                    <a:pt x="743" y="2237"/>
                  </a:lnTo>
                  <a:lnTo>
                    <a:pt x="753" y="2235"/>
                  </a:lnTo>
                  <a:lnTo>
                    <a:pt x="763" y="2233"/>
                  </a:lnTo>
                  <a:lnTo>
                    <a:pt x="774" y="2230"/>
                  </a:lnTo>
                  <a:lnTo>
                    <a:pt x="783" y="2227"/>
                  </a:lnTo>
                  <a:lnTo>
                    <a:pt x="793" y="2222"/>
                  </a:lnTo>
                  <a:lnTo>
                    <a:pt x="802" y="2218"/>
                  </a:lnTo>
                  <a:lnTo>
                    <a:pt x="811" y="2213"/>
                  </a:lnTo>
                  <a:lnTo>
                    <a:pt x="820" y="2207"/>
                  </a:lnTo>
                  <a:lnTo>
                    <a:pt x="828" y="2201"/>
                  </a:lnTo>
                  <a:lnTo>
                    <a:pt x="837" y="2195"/>
                  </a:lnTo>
                  <a:lnTo>
                    <a:pt x="845" y="2187"/>
                  </a:lnTo>
                  <a:lnTo>
                    <a:pt x="853" y="2180"/>
                  </a:lnTo>
                  <a:lnTo>
                    <a:pt x="860" y="2171"/>
                  </a:lnTo>
                  <a:lnTo>
                    <a:pt x="868" y="2163"/>
                  </a:lnTo>
                  <a:lnTo>
                    <a:pt x="874" y="2153"/>
                  </a:lnTo>
                  <a:lnTo>
                    <a:pt x="881" y="2143"/>
                  </a:lnTo>
                  <a:lnTo>
                    <a:pt x="887" y="2133"/>
                  </a:lnTo>
                  <a:lnTo>
                    <a:pt x="892" y="2122"/>
                  </a:lnTo>
                  <a:lnTo>
                    <a:pt x="897" y="2110"/>
                  </a:lnTo>
                  <a:lnTo>
                    <a:pt x="902" y="2098"/>
                  </a:lnTo>
                  <a:lnTo>
                    <a:pt x="905" y="2085"/>
                  </a:lnTo>
                  <a:lnTo>
                    <a:pt x="910" y="2072"/>
                  </a:lnTo>
                  <a:lnTo>
                    <a:pt x="913" y="2058"/>
                  </a:lnTo>
                  <a:lnTo>
                    <a:pt x="915" y="2043"/>
                  </a:lnTo>
                  <a:lnTo>
                    <a:pt x="917" y="2028"/>
                  </a:lnTo>
                  <a:lnTo>
                    <a:pt x="920" y="1996"/>
                  </a:lnTo>
                  <a:lnTo>
                    <a:pt x="920" y="1963"/>
                  </a:lnTo>
                  <a:lnTo>
                    <a:pt x="920" y="1930"/>
                  </a:lnTo>
                  <a:lnTo>
                    <a:pt x="917" y="1900"/>
                  </a:lnTo>
                  <a:lnTo>
                    <a:pt x="915" y="1886"/>
                  </a:lnTo>
                  <a:lnTo>
                    <a:pt x="912" y="1873"/>
                  </a:lnTo>
                  <a:lnTo>
                    <a:pt x="910" y="1859"/>
                  </a:lnTo>
                  <a:lnTo>
                    <a:pt x="905" y="1847"/>
                  </a:lnTo>
                  <a:lnTo>
                    <a:pt x="901" y="1834"/>
                  </a:lnTo>
                  <a:lnTo>
                    <a:pt x="897" y="1822"/>
                  </a:lnTo>
                  <a:lnTo>
                    <a:pt x="892" y="1811"/>
                  </a:lnTo>
                  <a:lnTo>
                    <a:pt x="887" y="1800"/>
                  </a:lnTo>
                  <a:lnTo>
                    <a:pt x="881" y="1791"/>
                  </a:lnTo>
                  <a:lnTo>
                    <a:pt x="874" y="1781"/>
                  </a:lnTo>
                  <a:lnTo>
                    <a:pt x="868" y="1771"/>
                  </a:lnTo>
                  <a:lnTo>
                    <a:pt x="860" y="1763"/>
                  </a:lnTo>
                  <a:lnTo>
                    <a:pt x="853" y="1754"/>
                  </a:lnTo>
                  <a:lnTo>
                    <a:pt x="844" y="1747"/>
                  </a:lnTo>
                  <a:lnTo>
                    <a:pt x="837" y="1739"/>
                  </a:lnTo>
                  <a:lnTo>
                    <a:pt x="828" y="1733"/>
                  </a:lnTo>
                  <a:lnTo>
                    <a:pt x="820" y="1727"/>
                  </a:lnTo>
                  <a:lnTo>
                    <a:pt x="810" y="1721"/>
                  </a:lnTo>
                  <a:lnTo>
                    <a:pt x="802" y="1716"/>
                  </a:lnTo>
                  <a:lnTo>
                    <a:pt x="792" y="1712"/>
                  </a:lnTo>
                  <a:lnTo>
                    <a:pt x="782" y="1707"/>
                  </a:lnTo>
                  <a:lnTo>
                    <a:pt x="773" y="1704"/>
                  </a:lnTo>
                  <a:lnTo>
                    <a:pt x="763" y="1701"/>
                  </a:lnTo>
                  <a:lnTo>
                    <a:pt x="752" y="1699"/>
                  </a:lnTo>
                  <a:lnTo>
                    <a:pt x="743" y="1697"/>
                  </a:lnTo>
                  <a:lnTo>
                    <a:pt x="732" y="1696"/>
                  </a:lnTo>
                  <a:lnTo>
                    <a:pt x="721" y="1695"/>
                  </a:lnTo>
                  <a:lnTo>
                    <a:pt x="710" y="1695"/>
                  </a:lnTo>
                  <a:lnTo>
                    <a:pt x="699" y="1695"/>
                  </a:lnTo>
                  <a:lnTo>
                    <a:pt x="687" y="1696"/>
                  </a:lnTo>
                  <a:lnTo>
                    <a:pt x="676" y="1697"/>
                  </a:lnTo>
                  <a:lnTo>
                    <a:pt x="666" y="1699"/>
                  </a:lnTo>
                  <a:lnTo>
                    <a:pt x="656" y="1701"/>
                  </a:lnTo>
                  <a:lnTo>
                    <a:pt x="645" y="1704"/>
                  </a:lnTo>
                  <a:lnTo>
                    <a:pt x="636" y="1707"/>
                  </a:lnTo>
                  <a:lnTo>
                    <a:pt x="626" y="1712"/>
                  </a:lnTo>
                  <a:lnTo>
                    <a:pt x="617" y="1716"/>
                  </a:lnTo>
                  <a:lnTo>
                    <a:pt x="608" y="1721"/>
                  </a:lnTo>
                  <a:lnTo>
                    <a:pt x="598" y="1727"/>
                  </a:lnTo>
                  <a:lnTo>
                    <a:pt x="590" y="1732"/>
                  </a:lnTo>
                  <a:lnTo>
                    <a:pt x="581" y="1739"/>
                  </a:lnTo>
                  <a:lnTo>
                    <a:pt x="574" y="1746"/>
                  </a:lnTo>
                  <a:lnTo>
                    <a:pt x="565" y="1754"/>
                  </a:lnTo>
                  <a:lnTo>
                    <a:pt x="558" y="1762"/>
                  </a:lnTo>
                  <a:lnTo>
                    <a:pt x="550" y="1770"/>
                  </a:lnTo>
                  <a:lnTo>
                    <a:pt x="544" y="1780"/>
                  </a:lnTo>
                  <a:lnTo>
                    <a:pt x="537" y="1789"/>
                  </a:lnTo>
                  <a:lnTo>
                    <a:pt x="532" y="1800"/>
                  </a:lnTo>
                  <a:lnTo>
                    <a:pt x="527" y="1811"/>
                  </a:lnTo>
                  <a:lnTo>
                    <a:pt x="521" y="1822"/>
                  </a:lnTo>
                  <a:lnTo>
                    <a:pt x="517" y="1834"/>
                  </a:lnTo>
                  <a:lnTo>
                    <a:pt x="513" y="1847"/>
                  </a:lnTo>
                  <a:lnTo>
                    <a:pt x="510" y="1860"/>
                  </a:lnTo>
                  <a:lnTo>
                    <a:pt x="506" y="1874"/>
                  </a:lnTo>
                  <a:lnTo>
                    <a:pt x="503" y="1888"/>
                  </a:lnTo>
                  <a:lnTo>
                    <a:pt x="501" y="1902"/>
                  </a:lnTo>
                  <a:lnTo>
                    <a:pt x="499" y="1933"/>
                  </a:lnTo>
                  <a:lnTo>
                    <a:pt x="498" y="1966"/>
                  </a:lnTo>
                  <a:close/>
                  <a:moveTo>
                    <a:pt x="374" y="1966"/>
                  </a:moveTo>
                  <a:lnTo>
                    <a:pt x="374" y="1942"/>
                  </a:lnTo>
                  <a:lnTo>
                    <a:pt x="375" y="1918"/>
                  </a:lnTo>
                  <a:lnTo>
                    <a:pt x="377" y="1896"/>
                  </a:lnTo>
                  <a:lnTo>
                    <a:pt x="380" y="1874"/>
                  </a:lnTo>
                  <a:lnTo>
                    <a:pt x="385" y="1852"/>
                  </a:lnTo>
                  <a:lnTo>
                    <a:pt x="389" y="1832"/>
                  </a:lnTo>
                  <a:lnTo>
                    <a:pt x="394" y="1813"/>
                  </a:lnTo>
                  <a:lnTo>
                    <a:pt x="402" y="1794"/>
                  </a:lnTo>
                  <a:lnTo>
                    <a:pt x="408" y="1776"/>
                  </a:lnTo>
                  <a:lnTo>
                    <a:pt x="417" y="1759"/>
                  </a:lnTo>
                  <a:lnTo>
                    <a:pt x="426" y="1743"/>
                  </a:lnTo>
                  <a:lnTo>
                    <a:pt x="436" y="1727"/>
                  </a:lnTo>
                  <a:lnTo>
                    <a:pt x="447" y="1713"/>
                  </a:lnTo>
                  <a:lnTo>
                    <a:pt x="458" y="1699"/>
                  </a:lnTo>
                  <a:lnTo>
                    <a:pt x="471" y="1685"/>
                  </a:lnTo>
                  <a:lnTo>
                    <a:pt x="484" y="1673"/>
                  </a:lnTo>
                  <a:lnTo>
                    <a:pt x="496" y="1664"/>
                  </a:lnTo>
                  <a:lnTo>
                    <a:pt x="508" y="1654"/>
                  </a:lnTo>
                  <a:lnTo>
                    <a:pt x="520" y="1645"/>
                  </a:lnTo>
                  <a:lnTo>
                    <a:pt x="533" y="1638"/>
                  </a:lnTo>
                  <a:lnTo>
                    <a:pt x="546" y="1632"/>
                  </a:lnTo>
                  <a:lnTo>
                    <a:pt x="559" y="1624"/>
                  </a:lnTo>
                  <a:lnTo>
                    <a:pt x="573" y="1619"/>
                  </a:lnTo>
                  <a:lnTo>
                    <a:pt x="587" y="1613"/>
                  </a:lnTo>
                  <a:lnTo>
                    <a:pt x="602" y="1609"/>
                  </a:lnTo>
                  <a:lnTo>
                    <a:pt x="616" y="1605"/>
                  </a:lnTo>
                  <a:lnTo>
                    <a:pt x="630" y="1602"/>
                  </a:lnTo>
                  <a:lnTo>
                    <a:pt x="645" y="1599"/>
                  </a:lnTo>
                  <a:lnTo>
                    <a:pt x="661" y="1596"/>
                  </a:lnTo>
                  <a:lnTo>
                    <a:pt x="678" y="1595"/>
                  </a:lnTo>
                  <a:lnTo>
                    <a:pt x="694" y="1594"/>
                  </a:lnTo>
                  <a:lnTo>
                    <a:pt x="710" y="1593"/>
                  </a:lnTo>
                  <a:lnTo>
                    <a:pt x="728" y="1594"/>
                  </a:lnTo>
                  <a:lnTo>
                    <a:pt x="746" y="1595"/>
                  </a:lnTo>
                  <a:lnTo>
                    <a:pt x="763" y="1598"/>
                  </a:lnTo>
                  <a:lnTo>
                    <a:pt x="780" y="1600"/>
                  </a:lnTo>
                  <a:lnTo>
                    <a:pt x="797" y="1603"/>
                  </a:lnTo>
                  <a:lnTo>
                    <a:pt x="813" y="1607"/>
                  </a:lnTo>
                  <a:lnTo>
                    <a:pt x="828" y="1612"/>
                  </a:lnTo>
                  <a:lnTo>
                    <a:pt x="844" y="1618"/>
                  </a:lnTo>
                  <a:lnTo>
                    <a:pt x="859" y="1624"/>
                  </a:lnTo>
                  <a:lnTo>
                    <a:pt x="873" y="1632"/>
                  </a:lnTo>
                  <a:lnTo>
                    <a:pt x="887" y="1639"/>
                  </a:lnTo>
                  <a:lnTo>
                    <a:pt x="901" y="1648"/>
                  </a:lnTo>
                  <a:lnTo>
                    <a:pt x="914" y="1657"/>
                  </a:lnTo>
                  <a:lnTo>
                    <a:pt x="927" y="1668"/>
                  </a:lnTo>
                  <a:lnTo>
                    <a:pt x="939" y="1679"/>
                  </a:lnTo>
                  <a:lnTo>
                    <a:pt x="951" y="1690"/>
                  </a:lnTo>
                  <a:lnTo>
                    <a:pt x="963" y="1702"/>
                  </a:lnTo>
                  <a:lnTo>
                    <a:pt x="974" y="1715"/>
                  </a:lnTo>
                  <a:lnTo>
                    <a:pt x="983" y="1729"/>
                  </a:lnTo>
                  <a:lnTo>
                    <a:pt x="992" y="1743"/>
                  </a:lnTo>
                  <a:lnTo>
                    <a:pt x="1000" y="1757"/>
                  </a:lnTo>
                  <a:lnTo>
                    <a:pt x="1008" y="1772"/>
                  </a:lnTo>
                  <a:lnTo>
                    <a:pt x="1015" y="1788"/>
                  </a:lnTo>
                  <a:lnTo>
                    <a:pt x="1022" y="1804"/>
                  </a:lnTo>
                  <a:lnTo>
                    <a:pt x="1027" y="1821"/>
                  </a:lnTo>
                  <a:lnTo>
                    <a:pt x="1031" y="1840"/>
                  </a:lnTo>
                  <a:lnTo>
                    <a:pt x="1036" y="1858"/>
                  </a:lnTo>
                  <a:lnTo>
                    <a:pt x="1039" y="1876"/>
                  </a:lnTo>
                  <a:lnTo>
                    <a:pt x="1042" y="1895"/>
                  </a:lnTo>
                  <a:lnTo>
                    <a:pt x="1043" y="1915"/>
                  </a:lnTo>
                  <a:lnTo>
                    <a:pt x="1044" y="1936"/>
                  </a:lnTo>
                  <a:lnTo>
                    <a:pt x="1045" y="1956"/>
                  </a:lnTo>
                  <a:lnTo>
                    <a:pt x="1044" y="1990"/>
                  </a:lnTo>
                  <a:lnTo>
                    <a:pt x="1042" y="2022"/>
                  </a:lnTo>
                  <a:lnTo>
                    <a:pt x="1039" y="2052"/>
                  </a:lnTo>
                  <a:lnTo>
                    <a:pt x="1035" y="2079"/>
                  </a:lnTo>
                  <a:lnTo>
                    <a:pt x="1029" y="2105"/>
                  </a:lnTo>
                  <a:lnTo>
                    <a:pt x="1022" y="2130"/>
                  </a:lnTo>
                  <a:lnTo>
                    <a:pt x="1013" y="2152"/>
                  </a:lnTo>
                  <a:lnTo>
                    <a:pt x="1004" y="2173"/>
                  </a:lnTo>
                  <a:lnTo>
                    <a:pt x="993" y="2192"/>
                  </a:lnTo>
                  <a:lnTo>
                    <a:pt x="980" y="2211"/>
                  </a:lnTo>
                  <a:lnTo>
                    <a:pt x="967" y="2227"/>
                  </a:lnTo>
                  <a:lnTo>
                    <a:pt x="952" y="2243"/>
                  </a:lnTo>
                  <a:lnTo>
                    <a:pt x="937" y="2258"/>
                  </a:lnTo>
                  <a:lnTo>
                    <a:pt x="920" y="2271"/>
                  </a:lnTo>
                  <a:lnTo>
                    <a:pt x="902" y="2284"/>
                  </a:lnTo>
                  <a:lnTo>
                    <a:pt x="883" y="2296"/>
                  </a:lnTo>
                  <a:lnTo>
                    <a:pt x="862" y="2306"/>
                  </a:lnTo>
                  <a:lnTo>
                    <a:pt x="842" y="2315"/>
                  </a:lnTo>
                  <a:lnTo>
                    <a:pt x="821" y="2323"/>
                  </a:lnTo>
                  <a:lnTo>
                    <a:pt x="799" y="2328"/>
                  </a:lnTo>
                  <a:lnTo>
                    <a:pt x="778" y="2333"/>
                  </a:lnTo>
                  <a:lnTo>
                    <a:pt x="756" y="2336"/>
                  </a:lnTo>
                  <a:lnTo>
                    <a:pt x="733" y="2339"/>
                  </a:lnTo>
                  <a:lnTo>
                    <a:pt x="710" y="2340"/>
                  </a:lnTo>
                  <a:lnTo>
                    <a:pt x="691" y="2339"/>
                  </a:lnTo>
                  <a:lnTo>
                    <a:pt x="673" y="2337"/>
                  </a:lnTo>
                  <a:lnTo>
                    <a:pt x="655" y="2335"/>
                  </a:lnTo>
                  <a:lnTo>
                    <a:pt x="638" y="2333"/>
                  </a:lnTo>
                  <a:lnTo>
                    <a:pt x="621" y="2330"/>
                  </a:lnTo>
                  <a:lnTo>
                    <a:pt x="605" y="2326"/>
                  </a:lnTo>
                  <a:lnTo>
                    <a:pt x="589" y="2320"/>
                  </a:lnTo>
                  <a:lnTo>
                    <a:pt x="574" y="2315"/>
                  </a:lnTo>
                  <a:lnTo>
                    <a:pt x="559" y="2309"/>
                  </a:lnTo>
                  <a:lnTo>
                    <a:pt x="544" y="2301"/>
                  </a:lnTo>
                  <a:lnTo>
                    <a:pt x="530" y="2294"/>
                  </a:lnTo>
                  <a:lnTo>
                    <a:pt x="516" y="2285"/>
                  </a:lnTo>
                  <a:lnTo>
                    <a:pt x="503" y="2276"/>
                  </a:lnTo>
                  <a:lnTo>
                    <a:pt x="490" y="2266"/>
                  </a:lnTo>
                  <a:lnTo>
                    <a:pt x="479" y="2254"/>
                  </a:lnTo>
                  <a:lnTo>
                    <a:pt x="466" y="2244"/>
                  </a:lnTo>
                  <a:lnTo>
                    <a:pt x="455" y="2231"/>
                  </a:lnTo>
                  <a:lnTo>
                    <a:pt x="444" y="2218"/>
                  </a:lnTo>
                  <a:lnTo>
                    <a:pt x="435" y="2204"/>
                  </a:lnTo>
                  <a:lnTo>
                    <a:pt x="425" y="2189"/>
                  </a:lnTo>
                  <a:lnTo>
                    <a:pt x="418" y="2174"/>
                  </a:lnTo>
                  <a:lnTo>
                    <a:pt x="410" y="2159"/>
                  </a:lnTo>
                  <a:lnTo>
                    <a:pt x="403" y="2142"/>
                  </a:lnTo>
                  <a:lnTo>
                    <a:pt x="396" y="2126"/>
                  </a:lnTo>
                  <a:lnTo>
                    <a:pt x="391" y="2108"/>
                  </a:lnTo>
                  <a:lnTo>
                    <a:pt x="387" y="2090"/>
                  </a:lnTo>
                  <a:lnTo>
                    <a:pt x="382" y="2071"/>
                  </a:lnTo>
                  <a:lnTo>
                    <a:pt x="379" y="2052"/>
                  </a:lnTo>
                  <a:lnTo>
                    <a:pt x="377" y="2031"/>
                  </a:lnTo>
                  <a:lnTo>
                    <a:pt x="375" y="2010"/>
                  </a:lnTo>
                  <a:lnTo>
                    <a:pt x="374" y="1989"/>
                  </a:lnTo>
                  <a:lnTo>
                    <a:pt x="374" y="1966"/>
                  </a:lnTo>
                  <a:close/>
                  <a:moveTo>
                    <a:pt x="0" y="2324"/>
                  </a:moveTo>
                  <a:lnTo>
                    <a:pt x="0" y="1609"/>
                  </a:lnTo>
                  <a:lnTo>
                    <a:pt x="109" y="1609"/>
                  </a:lnTo>
                  <a:lnTo>
                    <a:pt x="109" y="1718"/>
                  </a:lnTo>
                  <a:lnTo>
                    <a:pt x="119" y="1700"/>
                  </a:lnTo>
                  <a:lnTo>
                    <a:pt x="129" y="1684"/>
                  </a:lnTo>
                  <a:lnTo>
                    <a:pt x="140" y="1669"/>
                  </a:lnTo>
                  <a:lnTo>
                    <a:pt x="149" y="1655"/>
                  </a:lnTo>
                  <a:lnTo>
                    <a:pt x="159" y="1643"/>
                  </a:lnTo>
                  <a:lnTo>
                    <a:pt x="169" y="1634"/>
                  </a:lnTo>
                  <a:lnTo>
                    <a:pt x="177" y="1625"/>
                  </a:lnTo>
                  <a:lnTo>
                    <a:pt x="187" y="1618"/>
                  </a:lnTo>
                  <a:lnTo>
                    <a:pt x="195" y="1612"/>
                  </a:lnTo>
                  <a:lnTo>
                    <a:pt x="205" y="1607"/>
                  </a:lnTo>
                  <a:lnTo>
                    <a:pt x="215" y="1603"/>
                  </a:lnTo>
                  <a:lnTo>
                    <a:pt x="224" y="1600"/>
                  </a:lnTo>
                  <a:lnTo>
                    <a:pt x="234" y="1598"/>
                  </a:lnTo>
                  <a:lnTo>
                    <a:pt x="243" y="1595"/>
                  </a:lnTo>
                  <a:lnTo>
                    <a:pt x="254" y="1594"/>
                  </a:lnTo>
                  <a:lnTo>
                    <a:pt x="265" y="1593"/>
                  </a:lnTo>
                  <a:lnTo>
                    <a:pt x="280" y="1594"/>
                  </a:lnTo>
                  <a:lnTo>
                    <a:pt x="296" y="1596"/>
                  </a:lnTo>
                  <a:lnTo>
                    <a:pt x="311" y="1599"/>
                  </a:lnTo>
                  <a:lnTo>
                    <a:pt x="327" y="1603"/>
                  </a:lnTo>
                  <a:lnTo>
                    <a:pt x="342" y="1608"/>
                  </a:lnTo>
                  <a:lnTo>
                    <a:pt x="358" y="1616"/>
                  </a:lnTo>
                  <a:lnTo>
                    <a:pt x="374" y="1623"/>
                  </a:lnTo>
                  <a:lnTo>
                    <a:pt x="390" y="1632"/>
                  </a:lnTo>
                  <a:lnTo>
                    <a:pt x="346" y="1744"/>
                  </a:lnTo>
                  <a:lnTo>
                    <a:pt x="335" y="1738"/>
                  </a:lnTo>
                  <a:lnTo>
                    <a:pt x="324" y="1733"/>
                  </a:lnTo>
                  <a:lnTo>
                    <a:pt x="313" y="1729"/>
                  </a:lnTo>
                  <a:lnTo>
                    <a:pt x="302" y="1725"/>
                  </a:lnTo>
                  <a:lnTo>
                    <a:pt x="291" y="1722"/>
                  </a:lnTo>
                  <a:lnTo>
                    <a:pt x="280" y="1720"/>
                  </a:lnTo>
                  <a:lnTo>
                    <a:pt x="269" y="1719"/>
                  </a:lnTo>
                  <a:lnTo>
                    <a:pt x="257" y="1719"/>
                  </a:lnTo>
                  <a:lnTo>
                    <a:pt x="248" y="1719"/>
                  </a:lnTo>
                  <a:lnTo>
                    <a:pt x="238" y="1720"/>
                  </a:lnTo>
                  <a:lnTo>
                    <a:pt x="230" y="1722"/>
                  </a:lnTo>
                  <a:lnTo>
                    <a:pt x="220" y="1725"/>
                  </a:lnTo>
                  <a:lnTo>
                    <a:pt x="211" y="1729"/>
                  </a:lnTo>
                  <a:lnTo>
                    <a:pt x="203" y="1733"/>
                  </a:lnTo>
                  <a:lnTo>
                    <a:pt x="194" y="1737"/>
                  </a:lnTo>
                  <a:lnTo>
                    <a:pt x="187" y="1743"/>
                  </a:lnTo>
                  <a:lnTo>
                    <a:pt x="179" y="1749"/>
                  </a:lnTo>
                  <a:lnTo>
                    <a:pt x="172" y="1756"/>
                  </a:lnTo>
                  <a:lnTo>
                    <a:pt x="165" y="1764"/>
                  </a:lnTo>
                  <a:lnTo>
                    <a:pt x="160" y="1771"/>
                  </a:lnTo>
                  <a:lnTo>
                    <a:pt x="155" y="1780"/>
                  </a:lnTo>
                  <a:lnTo>
                    <a:pt x="149" y="1789"/>
                  </a:lnTo>
                  <a:lnTo>
                    <a:pt x="145" y="1799"/>
                  </a:lnTo>
                  <a:lnTo>
                    <a:pt x="142" y="1809"/>
                  </a:lnTo>
                  <a:lnTo>
                    <a:pt x="137" y="1826"/>
                  </a:lnTo>
                  <a:lnTo>
                    <a:pt x="133" y="1842"/>
                  </a:lnTo>
                  <a:lnTo>
                    <a:pt x="129" y="1859"/>
                  </a:lnTo>
                  <a:lnTo>
                    <a:pt x="127" y="1877"/>
                  </a:lnTo>
                  <a:lnTo>
                    <a:pt x="125" y="1894"/>
                  </a:lnTo>
                  <a:lnTo>
                    <a:pt x="123" y="1913"/>
                  </a:lnTo>
                  <a:lnTo>
                    <a:pt x="122" y="1931"/>
                  </a:lnTo>
                  <a:lnTo>
                    <a:pt x="122" y="1950"/>
                  </a:lnTo>
                  <a:lnTo>
                    <a:pt x="122" y="2324"/>
                  </a:lnTo>
                  <a:lnTo>
                    <a:pt x="0" y="2324"/>
                  </a:lnTo>
                  <a:close/>
                  <a:moveTo>
                    <a:pt x="4662" y="628"/>
                  </a:moveTo>
                  <a:lnTo>
                    <a:pt x="4644" y="635"/>
                  </a:lnTo>
                  <a:lnTo>
                    <a:pt x="4624" y="641"/>
                  </a:lnTo>
                  <a:lnTo>
                    <a:pt x="4603" y="647"/>
                  </a:lnTo>
                  <a:lnTo>
                    <a:pt x="4579" y="653"/>
                  </a:lnTo>
                  <a:lnTo>
                    <a:pt x="4553" y="659"/>
                  </a:lnTo>
                  <a:lnTo>
                    <a:pt x="4525" y="665"/>
                  </a:lnTo>
                  <a:lnTo>
                    <a:pt x="4495" y="669"/>
                  </a:lnTo>
                  <a:lnTo>
                    <a:pt x="4463" y="674"/>
                  </a:lnTo>
                  <a:lnTo>
                    <a:pt x="4428" y="679"/>
                  </a:lnTo>
                  <a:lnTo>
                    <a:pt x="4399" y="686"/>
                  </a:lnTo>
                  <a:lnTo>
                    <a:pt x="4374" y="691"/>
                  </a:lnTo>
                  <a:lnTo>
                    <a:pt x="4356" y="698"/>
                  </a:lnTo>
                  <a:lnTo>
                    <a:pt x="4349" y="702"/>
                  </a:lnTo>
                  <a:lnTo>
                    <a:pt x="4342" y="705"/>
                  </a:lnTo>
                  <a:lnTo>
                    <a:pt x="4335" y="710"/>
                  </a:lnTo>
                  <a:lnTo>
                    <a:pt x="4329" y="715"/>
                  </a:lnTo>
                  <a:lnTo>
                    <a:pt x="4323" y="720"/>
                  </a:lnTo>
                  <a:lnTo>
                    <a:pt x="4318" y="725"/>
                  </a:lnTo>
                  <a:lnTo>
                    <a:pt x="4313" y="731"/>
                  </a:lnTo>
                  <a:lnTo>
                    <a:pt x="4309" y="737"/>
                  </a:lnTo>
                  <a:lnTo>
                    <a:pt x="4305" y="743"/>
                  </a:lnTo>
                  <a:lnTo>
                    <a:pt x="4302" y="751"/>
                  </a:lnTo>
                  <a:lnTo>
                    <a:pt x="4298" y="757"/>
                  </a:lnTo>
                  <a:lnTo>
                    <a:pt x="4296" y="765"/>
                  </a:lnTo>
                  <a:lnTo>
                    <a:pt x="4294" y="771"/>
                  </a:lnTo>
                  <a:lnTo>
                    <a:pt x="4293" y="779"/>
                  </a:lnTo>
                  <a:lnTo>
                    <a:pt x="4292" y="787"/>
                  </a:lnTo>
                  <a:lnTo>
                    <a:pt x="4292" y="795"/>
                  </a:lnTo>
                  <a:lnTo>
                    <a:pt x="4292" y="806"/>
                  </a:lnTo>
                  <a:lnTo>
                    <a:pt x="4294" y="817"/>
                  </a:lnTo>
                  <a:lnTo>
                    <a:pt x="4296" y="829"/>
                  </a:lnTo>
                  <a:lnTo>
                    <a:pt x="4301" y="838"/>
                  </a:lnTo>
                  <a:lnTo>
                    <a:pt x="4306" y="848"/>
                  </a:lnTo>
                  <a:lnTo>
                    <a:pt x="4312" y="858"/>
                  </a:lnTo>
                  <a:lnTo>
                    <a:pt x="4320" y="866"/>
                  </a:lnTo>
                  <a:lnTo>
                    <a:pt x="4328" y="875"/>
                  </a:lnTo>
                  <a:lnTo>
                    <a:pt x="4338" y="882"/>
                  </a:lnTo>
                  <a:lnTo>
                    <a:pt x="4349" y="888"/>
                  </a:lnTo>
                  <a:lnTo>
                    <a:pt x="4360" y="894"/>
                  </a:lnTo>
                  <a:lnTo>
                    <a:pt x="4374" y="899"/>
                  </a:lnTo>
                  <a:lnTo>
                    <a:pt x="4388" y="902"/>
                  </a:lnTo>
                  <a:lnTo>
                    <a:pt x="4403" y="904"/>
                  </a:lnTo>
                  <a:lnTo>
                    <a:pt x="4419" y="907"/>
                  </a:lnTo>
                  <a:lnTo>
                    <a:pt x="4436" y="907"/>
                  </a:lnTo>
                  <a:lnTo>
                    <a:pt x="4453" y="907"/>
                  </a:lnTo>
                  <a:lnTo>
                    <a:pt x="4471" y="904"/>
                  </a:lnTo>
                  <a:lnTo>
                    <a:pt x="4487" y="902"/>
                  </a:lnTo>
                  <a:lnTo>
                    <a:pt x="4503" y="899"/>
                  </a:lnTo>
                  <a:lnTo>
                    <a:pt x="4518" y="895"/>
                  </a:lnTo>
                  <a:lnTo>
                    <a:pt x="4533" y="890"/>
                  </a:lnTo>
                  <a:lnTo>
                    <a:pt x="4548" y="883"/>
                  </a:lnTo>
                  <a:lnTo>
                    <a:pt x="4561" y="877"/>
                  </a:lnTo>
                  <a:lnTo>
                    <a:pt x="4574" y="868"/>
                  </a:lnTo>
                  <a:lnTo>
                    <a:pt x="4587" y="860"/>
                  </a:lnTo>
                  <a:lnTo>
                    <a:pt x="4598" y="850"/>
                  </a:lnTo>
                  <a:lnTo>
                    <a:pt x="4608" y="840"/>
                  </a:lnTo>
                  <a:lnTo>
                    <a:pt x="4618" y="830"/>
                  </a:lnTo>
                  <a:lnTo>
                    <a:pt x="4627" y="818"/>
                  </a:lnTo>
                  <a:lnTo>
                    <a:pt x="4635" y="806"/>
                  </a:lnTo>
                  <a:lnTo>
                    <a:pt x="4642" y="794"/>
                  </a:lnTo>
                  <a:lnTo>
                    <a:pt x="4646" y="782"/>
                  </a:lnTo>
                  <a:lnTo>
                    <a:pt x="4650" y="770"/>
                  </a:lnTo>
                  <a:lnTo>
                    <a:pt x="4653" y="757"/>
                  </a:lnTo>
                  <a:lnTo>
                    <a:pt x="4657" y="742"/>
                  </a:lnTo>
                  <a:lnTo>
                    <a:pt x="4659" y="726"/>
                  </a:lnTo>
                  <a:lnTo>
                    <a:pt x="4660" y="710"/>
                  </a:lnTo>
                  <a:lnTo>
                    <a:pt x="4661" y="692"/>
                  </a:lnTo>
                  <a:lnTo>
                    <a:pt x="4661" y="673"/>
                  </a:lnTo>
                  <a:lnTo>
                    <a:pt x="4662" y="628"/>
                  </a:lnTo>
                  <a:close/>
                  <a:moveTo>
                    <a:pt x="4672" y="897"/>
                  </a:moveTo>
                  <a:lnTo>
                    <a:pt x="4654" y="911"/>
                  </a:lnTo>
                  <a:lnTo>
                    <a:pt x="4638" y="924"/>
                  </a:lnTo>
                  <a:lnTo>
                    <a:pt x="4621" y="935"/>
                  </a:lnTo>
                  <a:lnTo>
                    <a:pt x="4605" y="946"/>
                  </a:lnTo>
                  <a:lnTo>
                    <a:pt x="4589" y="956"/>
                  </a:lnTo>
                  <a:lnTo>
                    <a:pt x="4573" y="964"/>
                  </a:lnTo>
                  <a:lnTo>
                    <a:pt x="4557" y="972"/>
                  </a:lnTo>
                  <a:lnTo>
                    <a:pt x="4541" y="978"/>
                  </a:lnTo>
                  <a:lnTo>
                    <a:pt x="4525" y="983"/>
                  </a:lnTo>
                  <a:lnTo>
                    <a:pt x="4509" y="989"/>
                  </a:lnTo>
                  <a:lnTo>
                    <a:pt x="4493" y="993"/>
                  </a:lnTo>
                  <a:lnTo>
                    <a:pt x="4476" y="996"/>
                  </a:lnTo>
                  <a:lnTo>
                    <a:pt x="4460" y="998"/>
                  </a:lnTo>
                  <a:lnTo>
                    <a:pt x="4443" y="1000"/>
                  </a:lnTo>
                  <a:lnTo>
                    <a:pt x="4425" y="1001"/>
                  </a:lnTo>
                  <a:lnTo>
                    <a:pt x="4406" y="1001"/>
                  </a:lnTo>
                  <a:lnTo>
                    <a:pt x="4379" y="1001"/>
                  </a:lnTo>
                  <a:lnTo>
                    <a:pt x="4351" y="998"/>
                  </a:lnTo>
                  <a:lnTo>
                    <a:pt x="4326" y="994"/>
                  </a:lnTo>
                  <a:lnTo>
                    <a:pt x="4303" y="988"/>
                  </a:lnTo>
                  <a:lnTo>
                    <a:pt x="4291" y="983"/>
                  </a:lnTo>
                  <a:lnTo>
                    <a:pt x="4280" y="979"/>
                  </a:lnTo>
                  <a:lnTo>
                    <a:pt x="4271" y="975"/>
                  </a:lnTo>
                  <a:lnTo>
                    <a:pt x="4260" y="969"/>
                  </a:lnTo>
                  <a:lnTo>
                    <a:pt x="4251" y="964"/>
                  </a:lnTo>
                  <a:lnTo>
                    <a:pt x="4242" y="958"/>
                  </a:lnTo>
                  <a:lnTo>
                    <a:pt x="4233" y="951"/>
                  </a:lnTo>
                  <a:lnTo>
                    <a:pt x="4226" y="945"/>
                  </a:lnTo>
                  <a:lnTo>
                    <a:pt x="4217" y="937"/>
                  </a:lnTo>
                  <a:lnTo>
                    <a:pt x="4211" y="930"/>
                  </a:lnTo>
                  <a:lnTo>
                    <a:pt x="4203" y="921"/>
                  </a:lnTo>
                  <a:lnTo>
                    <a:pt x="4198" y="914"/>
                  </a:lnTo>
                  <a:lnTo>
                    <a:pt x="4192" y="905"/>
                  </a:lnTo>
                  <a:lnTo>
                    <a:pt x="4186" y="897"/>
                  </a:lnTo>
                  <a:lnTo>
                    <a:pt x="4182" y="888"/>
                  </a:lnTo>
                  <a:lnTo>
                    <a:pt x="4178" y="879"/>
                  </a:lnTo>
                  <a:lnTo>
                    <a:pt x="4173" y="870"/>
                  </a:lnTo>
                  <a:lnTo>
                    <a:pt x="4170" y="861"/>
                  </a:lnTo>
                  <a:lnTo>
                    <a:pt x="4168" y="851"/>
                  </a:lnTo>
                  <a:lnTo>
                    <a:pt x="4166" y="840"/>
                  </a:lnTo>
                  <a:lnTo>
                    <a:pt x="4163" y="820"/>
                  </a:lnTo>
                  <a:lnTo>
                    <a:pt x="4162" y="798"/>
                  </a:lnTo>
                  <a:lnTo>
                    <a:pt x="4162" y="785"/>
                  </a:lnTo>
                  <a:lnTo>
                    <a:pt x="4164" y="772"/>
                  </a:lnTo>
                  <a:lnTo>
                    <a:pt x="4165" y="760"/>
                  </a:lnTo>
                  <a:lnTo>
                    <a:pt x="4168" y="748"/>
                  </a:lnTo>
                  <a:lnTo>
                    <a:pt x="4171" y="736"/>
                  </a:lnTo>
                  <a:lnTo>
                    <a:pt x="4175" y="724"/>
                  </a:lnTo>
                  <a:lnTo>
                    <a:pt x="4180" y="714"/>
                  </a:lnTo>
                  <a:lnTo>
                    <a:pt x="4186" y="702"/>
                  </a:lnTo>
                  <a:lnTo>
                    <a:pt x="4192" y="691"/>
                  </a:lnTo>
                  <a:lnTo>
                    <a:pt x="4199" y="682"/>
                  </a:lnTo>
                  <a:lnTo>
                    <a:pt x="4205" y="672"/>
                  </a:lnTo>
                  <a:lnTo>
                    <a:pt x="4214" y="663"/>
                  </a:lnTo>
                  <a:lnTo>
                    <a:pt x="4221" y="655"/>
                  </a:lnTo>
                  <a:lnTo>
                    <a:pt x="4230" y="647"/>
                  </a:lnTo>
                  <a:lnTo>
                    <a:pt x="4239" y="640"/>
                  </a:lnTo>
                  <a:lnTo>
                    <a:pt x="4248" y="633"/>
                  </a:lnTo>
                  <a:lnTo>
                    <a:pt x="4268" y="621"/>
                  </a:lnTo>
                  <a:lnTo>
                    <a:pt x="4290" y="610"/>
                  </a:lnTo>
                  <a:lnTo>
                    <a:pt x="4312" y="601"/>
                  </a:lnTo>
                  <a:lnTo>
                    <a:pt x="4336" y="593"/>
                  </a:lnTo>
                  <a:lnTo>
                    <a:pt x="4356" y="589"/>
                  </a:lnTo>
                  <a:lnTo>
                    <a:pt x="4381" y="583"/>
                  </a:lnTo>
                  <a:lnTo>
                    <a:pt x="4411" y="579"/>
                  </a:lnTo>
                  <a:lnTo>
                    <a:pt x="4444" y="575"/>
                  </a:lnTo>
                  <a:lnTo>
                    <a:pt x="4480" y="571"/>
                  </a:lnTo>
                  <a:lnTo>
                    <a:pt x="4513" y="566"/>
                  </a:lnTo>
                  <a:lnTo>
                    <a:pt x="4543" y="561"/>
                  </a:lnTo>
                  <a:lnTo>
                    <a:pt x="4572" y="556"/>
                  </a:lnTo>
                  <a:lnTo>
                    <a:pt x="4598" y="550"/>
                  </a:lnTo>
                  <a:lnTo>
                    <a:pt x="4621" y="545"/>
                  </a:lnTo>
                  <a:lnTo>
                    <a:pt x="4643" y="540"/>
                  </a:lnTo>
                  <a:lnTo>
                    <a:pt x="4661" y="533"/>
                  </a:lnTo>
                  <a:lnTo>
                    <a:pt x="4662" y="513"/>
                  </a:lnTo>
                  <a:lnTo>
                    <a:pt x="4662" y="502"/>
                  </a:lnTo>
                  <a:lnTo>
                    <a:pt x="4661" y="484"/>
                  </a:lnTo>
                  <a:lnTo>
                    <a:pt x="4660" y="468"/>
                  </a:lnTo>
                  <a:lnTo>
                    <a:pt x="4657" y="452"/>
                  </a:lnTo>
                  <a:lnTo>
                    <a:pt x="4653" y="440"/>
                  </a:lnTo>
                  <a:lnTo>
                    <a:pt x="4648" y="427"/>
                  </a:lnTo>
                  <a:lnTo>
                    <a:pt x="4643" y="416"/>
                  </a:lnTo>
                  <a:lnTo>
                    <a:pt x="4635" y="406"/>
                  </a:lnTo>
                  <a:lnTo>
                    <a:pt x="4628" y="398"/>
                  </a:lnTo>
                  <a:lnTo>
                    <a:pt x="4615" y="388"/>
                  </a:lnTo>
                  <a:lnTo>
                    <a:pt x="4601" y="380"/>
                  </a:lnTo>
                  <a:lnTo>
                    <a:pt x="4586" y="373"/>
                  </a:lnTo>
                  <a:lnTo>
                    <a:pt x="4569" y="367"/>
                  </a:lnTo>
                  <a:lnTo>
                    <a:pt x="4551" y="363"/>
                  </a:lnTo>
                  <a:lnTo>
                    <a:pt x="4531" y="360"/>
                  </a:lnTo>
                  <a:lnTo>
                    <a:pt x="4511" y="357"/>
                  </a:lnTo>
                  <a:lnTo>
                    <a:pt x="4489" y="357"/>
                  </a:lnTo>
                  <a:lnTo>
                    <a:pt x="4468" y="357"/>
                  </a:lnTo>
                  <a:lnTo>
                    <a:pt x="4448" y="358"/>
                  </a:lnTo>
                  <a:lnTo>
                    <a:pt x="4431" y="362"/>
                  </a:lnTo>
                  <a:lnTo>
                    <a:pt x="4414" y="365"/>
                  </a:lnTo>
                  <a:lnTo>
                    <a:pt x="4399" y="369"/>
                  </a:lnTo>
                  <a:lnTo>
                    <a:pt x="4385" y="374"/>
                  </a:lnTo>
                  <a:lnTo>
                    <a:pt x="4372" y="380"/>
                  </a:lnTo>
                  <a:lnTo>
                    <a:pt x="4362" y="387"/>
                  </a:lnTo>
                  <a:lnTo>
                    <a:pt x="4352" y="396"/>
                  </a:lnTo>
                  <a:lnTo>
                    <a:pt x="4342" y="405"/>
                  </a:lnTo>
                  <a:lnTo>
                    <a:pt x="4334" y="416"/>
                  </a:lnTo>
                  <a:lnTo>
                    <a:pt x="4326" y="429"/>
                  </a:lnTo>
                  <a:lnTo>
                    <a:pt x="4319" y="443"/>
                  </a:lnTo>
                  <a:lnTo>
                    <a:pt x="4312" y="458"/>
                  </a:lnTo>
                  <a:lnTo>
                    <a:pt x="4307" y="475"/>
                  </a:lnTo>
                  <a:lnTo>
                    <a:pt x="4302" y="494"/>
                  </a:lnTo>
                  <a:lnTo>
                    <a:pt x="4182" y="477"/>
                  </a:lnTo>
                  <a:lnTo>
                    <a:pt x="4187" y="459"/>
                  </a:lnTo>
                  <a:lnTo>
                    <a:pt x="4192" y="441"/>
                  </a:lnTo>
                  <a:lnTo>
                    <a:pt x="4198" y="424"/>
                  </a:lnTo>
                  <a:lnTo>
                    <a:pt x="4204" y="408"/>
                  </a:lnTo>
                  <a:lnTo>
                    <a:pt x="4211" y="393"/>
                  </a:lnTo>
                  <a:lnTo>
                    <a:pt x="4218" y="379"/>
                  </a:lnTo>
                  <a:lnTo>
                    <a:pt x="4227" y="366"/>
                  </a:lnTo>
                  <a:lnTo>
                    <a:pt x="4235" y="354"/>
                  </a:lnTo>
                  <a:lnTo>
                    <a:pt x="4246" y="343"/>
                  </a:lnTo>
                  <a:lnTo>
                    <a:pt x="4257" y="332"/>
                  </a:lnTo>
                  <a:lnTo>
                    <a:pt x="4268" y="322"/>
                  </a:lnTo>
                  <a:lnTo>
                    <a:pt x="4281" y="313"/>
                  </a:lnTo>
                  <a:lnTo>
                    <a:pt x="4295" y="304"/>
                  </a:lnTo>
                  <a:lnTo>
                    <a:pt x="4310" y="296"/>
                  </a:lnTo>
                  <a:lnTo>
                    <a:pt x="4326" y="288"/>
                  </a:lnTo>
                  <a:lnTo>
                    <a:pt x="4343" y="282"/>
                  </a:lnTo>
                  <a:lnTo>
                    <a:pt x="4362" y="275"/>
                  </a:lnTo>
                  <a:lnTo>
                    <a:pt x="4380" y="271"/>
                  </a:lnTo>
                  <a:lnTo>
                    <a:pt x="4400" y="267"/>
                  </a:lnTo>
                  <a:lnTo>
                    <a:pt x="4419" y="263"/>
                  </a:lnTo>
                  <a:lnTo>
                    <a:pt x="4441" y="260"/>
                  </a:lnTo>
                  <a:lnTo>
                    <a:pt x="4462" y="258"/>
                  </a:lnTo>
                  <a:lnTo>
                    <a:pt x="4483" y="257"/>
                  </a:lnTo>
                  <a:lnTo>
                    <a:pt x="4507" y="256"/>
                  </a:lnTo>
                  <a:lnTo>
                    <a:pt x="4529" y="257"/>
                  </a:lnTo>
                  <a:lnTo>
                    <a:pt x="4551" y="258"/>
                  </a:lnTo>
                  <a:lnTo>
                    <a:pt x="4571" y="259"/>
                  </a:lnTo>
                  <a:lnTo>
                    <a:pt x="4590" y="261"/>
                  </a:lnTo>
                  <a:lnTo>
                    <a:pt x="4608" y="265"/>
                  </a:lnTo>
                  <a:lnTo>
                    <a:pt x="4626" y="269"/>
                  </a:lnTo>
                  <a:lnTo>
                    <a:pt x="4642" y="273"/>
                  </a:lnTo>
                  <a:lnTo>
                    <a:pt x="4657" y="279"/>
                  </a:lnTo>
                  <a:lnTo>
                    <a:pt x="4670" y="284"/>
                  </a:lnTo>
                  <a:lnTo>
                    <a:pt x="4683" y="289"/>
                  </a:lnTo>
                  <a:lnTo>
                    <a:pt x="4695" y="296"/>
                  </a:lnTo>
                  <a:lnTo>
                    <a:pt x="4706" y="302"/>
                  </a:lnTo>
                  <a:lnTo>
                    <a:pt x="4716" y="309"/>
                  </a:lnTo>
                  <a:lnTo>
                    <a:pt x="4725" y="317"/>
                  </a:lnTo>
                  <a:lnTo>
                    <a:pt x="4734" y="324"/>
                  </a:lnTo>
                  <a:lnTo>
                    <a:pt x="4741" y="332"/>
                  </a:lnTo>
                  <a:lnTo>
                    <a:pt x="4747" y="340"/>
                  </a:lnTo>
                  <a:lnTo>
                    <a:pt x="4753" y="350"/>
                  </a:lnTo>
                  <a:lnTo>
                    <a:pt x="4759" y="360"/>
                  </a:lnTo>
                  <a:lnTo>
                    <a:pt x="4763" y="369"/>
                  </a:lnTo>
                  <a:lnTo>
                    <a:pt x="4769" y="380"/>
                  </a:lnTo>
                  <a:lnTo>
                    <a:pt x="4772" y="390"/>
                  </a:lnTo>
                  <a:lnTo>
                    <a:pt x="4776" y="402"/>
                  </a:lnTo>
                  <a:lnTo>
                    <a:pt x="4778" y="415"/>
                  </a:lnTo>
                  <a:lnTo>
                    <a:pt x="4782" y="433"/>
                  </a:lnTo>
                  <a:lnTo>
                    <a:pt x="4784" y="459"/>
                  </a:lnTo>
                  <a:lnTo>
                    <a:pt x="4785" y="490"/>
                  </a:lnTo>
                  <a:lnTo>
                    <a:pt x="4785" y="526"/>
                  </a:lnTo>
                  <a:lnTo>
                    <a:pt x="4785" y="687"/>
                  </a:lnTo>
                  <a:lnTo>
                    <a:pt x="4785" y="727"/>
                  </a:lnTo>
                  <a:lnTo>
                    <a:pt x="4785" y="764"/>
                  </a:lnTo>
                  <a:lnTo>
                    <a:pt x="4786" y="796"/>
                  </a:lnTo>
                  <a:lnTo>
                    <a:pt x="4787" y="824"/>
                  </a:lnTo>
                  <a:lnTo>
                    <a:pt x="4788" y="849"/>
                  </a:lnTo>
                  <a:lnTo>
                    <a:pt x="4789" y="870"/>
                  </a:lnTo>
                  <a:lnTo>
                    <a:pt x="4790" y="887"/>
                  </a:lnTo>
                  <a:lnTo>
                    <a:pt x="4792" y="900"/>
                  </a:lnTo>
                  <a:lnTo>
                    <a:pt x="4797" y="923"/>
                  </a:lnTo>
                  <a:lnTo>
                    <a:pt x="4803" y="945"/>
                  </a:lnTo>
                  <a:lnTo>
                    <a:pt x="4812" y="966"/>
                  </a:lnTo>
                  <a:lnTo>
                    <a:pt x="4822" y="987"/>
                  </a:lnTo>
                  <a:lnTo>
                    <a:pt x="4695" y="987"/>
                  </a:lnTo>
                  <a:lnTo>
                    <a:pt x="4686" y="967"/>
                  </a:lnTo>
                  <a:lnTo>
                    <a:pt x="4680" y="945"/>
                  </a:lnTo>
                  <a:lnTo>
                    <a:pt x="4675" y="923"/>
                  </a:lnTo>
                  <a:lnTo>
                    <a:pt x="4672" y="897"/>
                  </a:lnTo>
                  <a:close/>
                  <a:moveTo>
                    <a:pt x="3784" y="987"/>
                  </a:moveTo>
                  <a:lnTo>
                    <a:pt x="3784" y="271"/>
                  </a:lnTo>
                  <a:lnTo>
                    <a:pt x="3893" y="271"/>
                  </a:lnTo>
                  <a:lnTo>
                    <a:pt x="3893" y="381"/>
                  </a:lnTo>
                  <a:lnTo>
                    <a:pt x="3904" y="363"/>
                  </a:lnTo>
                  <a:lnTo>
                    <a:pt x="3914" y="347"/>
                  </a:lnTo>
                  <a:lnTo>
                    <a:pt x="3923" y="332"/>
                  </a:lnTo>
                  <a:lnTo>
                    <a:pt x="3933" y="318"/>
                  </a:lnTo>
                  <a:lnTo>
                    <a:pt x="3942" y="306"/>
                  </a:lnTo>
                  <a:lnTo>
                    <a:pt x="3952" y="296"/>
                  </a:lnTo>
                  <a:lnTo>
                    <a:pt x="3962" y="288"/>
                  </a:lnTo>
                  <a:lnTo>
                    <a:pt x="3970" y="281"/>
                  </a:lnTo>
                  <a:lnTo>
                    <a:pt x="3980" y="275"/>
                  </a:lnTo>
                  <a:lnTo>
                    <a:pt x="3988" y="270"/>
                  </a:lnTo>
                  <a:lnTo>
                    <a:pt x="3998" y="266"/>
                  </a:lnTo>
                  <a:lnTo>
                    <a:pt x="4008" y="263"/>
                  </a:lnTo>
                  <a:lnTo>
                    <a:pt x="4017" y="259"/>
                  </a:lnTo>
                  <a:lnTo>
                    <a:pt x="4028" y="258"/>
                  </a:lnTo>
                  <a:lnTo>
                    <a:pt x="4038" y="257"/>
                  </a:lnTo>
                  <a:lnTo>
                    <a:pt x="4048" y="256"/>
                  </a:lnTo>
                  <a:lnTo>
                    <a:pt x="4064" y="257"/>
                  </a:lnTo>
                  <a:lnTo>
                    <a:pt x="4079" y="259"/>
                  </a:lnTo>
                  <a:lnTo>
                    <a:pt x="4095" y="261"/>
                  </a:lnTo>
                  <a:lnTo>
                    <a:pt x="4110" y="266"/>
                  </a:lnTo>
                  <a:lnTo>
                    <a:pt x="4126" y="271"/>
                  </a:lnTo>
                  <a:lnTo>
                    <a:pt x="4142" y="279"/>
                  </a:lnTo>
                  <a:lnTo>
                    <a:pt x="4157" y="286"/>
                  </a:lnTo>
                  <a:lnTo>
                    <a:pt x="4173" y="295"/>
                  </a:lnTo>
                  <a:lnTo>
                    <a:pt x="4131" y="406"/>
                  </a:lnTo>
                  <a:lnTo>
                    <a:pt x="4119" y="401"/>
                  </a:lnTo>
                  <a:lnTo>
                    <a:pt x="4108" y="396"/>
                  </a:lnTo>
                  <a:lnTo>
                    <a:pt x="4097" y="392"/>
                  </a:lnTo>
                  <a:lnTo>
                    <a:pt x="4086" y="388"/>
                  </a:lnTo>
                  <a:lnTo>
                    <a:pt x="4075" y="385"/>
                  </a:lnTo>
                  <a:lnTo>
                    <a:pt x="4064" y="383"/>
                  </a:lnTo>
                  <a:lnTo>
                    <a:pt x="4053" y="382"/>
                  </a:lnTo>
                  <a:lnTo>
                    <a:pt x="4042" y="382"/>
                  </a:lnTo>
                  <a:lnTo>
                    <a:pt x="4032" y="382"/>
                  </a:lnTo>
                  <a:lnTo>
                    <a:pt x="4023" y="383"/>
                  </a:lnTo>
                  <a:lnTo>
                    <a:pt x="4013" y="385"/>
                  </a:lnTo>
                  <a:lnTo>
                    <a:pt x="4004" y="388"/>
                  </a:lnTo>
                  <a:lnTo>
                    <a:pt x="3996" y="392"/>
                  </a:lnTo>
                  <a:lnTo>
                    <a:pt x="3987" y="396"/>
                  </a:lnTo>
                  <a:lnTo>
                    <a:pt x="3979" y="400"/>
                  </a:lnTo>
                  <a:lnTo>
                    <a:pt x="3970" y="405"/>
                  </a:lnTo>
                  <a:lnTo>
                    <a:pt x="3963" y="412"/>
                  </a:lnTo>
                  <a:lnTo>
                    <a:pt x="3956" y="419"/>
                  </a:lnTo>
                  <a:lnTo>
                    <a:pt x="3950" y="426"/>
                  </a:lnTo>
                  <a:lnTo>
                    <a:pt x="3944" y="434"/>
                  </a:lnTo>
                  <a:lnTo>
                    <a:pt x="3938" y="443"/>
                  </a:lnTo>
                  <a:lnTo>
                    <a:pt x="3934" y="452"/>
                  </a:lnTo>
                  <a:lnTo>
                    <a:pt x="3930" y="462"/>
                  </a:lnTo>
                  <a:lnTo>
                    <a:pt x="3925" y="472"/>
                  </a:lnTo>
                  <a:lnTo>
                    <a:pt x="3921" y="489"/>
                  </a:lnTo>
                  <a:lnTo>
                    <a:pt x="3917" y="505"/>
                  </a:lnTo>
                  <a:lnTo>
                    <a:pt x="3914" y="522"/>
                  </a:lnTo>
                  <a:lnTo>
                    <a:pt x="3910" y="540"/>
                  </a:lnTo>
                  <a:lnTo>
                    <a:pt x="3908" y="557"/>
                  </a:lnTo>
                  <a:lnTo>
                    <a:pt x="3907" y="575"/>
                  </a:lnTo>
                  <a:lnTo>
                    <a:pt x="3906" y="594"/>
                  </a:lnTo>
                  <a:lnTo>
                    <a:pt x="3905" y="613"/>
                  </a:lnTo>
                  <a:lnTo>
                    <a:pt x="3905" y="987"/>
                  </a:lnTo>
                  <a:lnTo>
                    <a:pt x="3784" y="987"/>
                  </a:lnTo>
                  <a:close/>
                  <a:moveTo>
                    <a:pt x="3137" y="629"/>
                  </a:moveTo>
                  <a:lnTo>
                    <a:pt x="3138" y="662"/>
                  </a:lnTo>
                  <a:lnTo>
                    <a:pt x="3142" y="693"/>
                  </a:lnTo>
                  <a:lnTo>
                    <a:pt x="3144" y="708"/>
                  </a:lnTo>
                  <a:lnTo>
                    <a:pt x="3146" y="722"/>
                  </a:lnTo>
                  <a:lnTo>
                    <a:pt x="3149" y="736"/>
                  </a:lnTo>
                  <a:lnTo>
                    <a:pt x="3152" y="749"/>
                  </a:lnTo>
                  <a:lnTo>
                    <a:pt x="3157" y="762"/>
                  </a:lnTo>
                  <a:lnTo>
                    <a:pt x="3161" y="774"/>
                  </a:lnTo>
                  <a:lnTo>
                    <a:pt x="3166" y="785"/>
                  </a:lnTo>
                  <a:lnTo>
                    <a:pt x="3172" y="797"/>
                  </a:lnTo>
                  <a:lnTo>
                    <a:pt x="3178" y="806"/>
                  </a:lnTo>
                  <a:lnTo>
                    <a:pt x="3183" y="816"/>
                  </a:lnTo>
                  <a:lnTo>
                    <a:pt x="3191" y="826"/>
                  </a:lnTo>
                  <a:lnTo>
                    <a:pt x="3198" y="834"/>
                  </a:lnTo>
                  <a:lnTo>
                    <a:pt x="3206" y="843"/>
                  </a:lnTo>
                  <a:lnTo>
                    <a:pt x="3213" y="850"/>
                  </a:lnTo>
                  <a:lnTo>
                    <a:pt x="3222" y="858"/>
                  </a:lnTo>
                  <a:lnTo>
                    <a:pt x="3230" y="864"/>
                  </a:lnTo>
                  <a:lnTo>
                    <a:pt x="3239" y="870"/>
                  </a:lnTo>
                  <a:lnTo>
                    <a:pt x="3248" y="876"/>
                  </a:lnTo>
                  <a:lnTo>
                    <a:pt x="3257" y="881"/>
                  </a:lnTo>
                  <a:lnTo>
                    <a:pt x="3266" y="885"/>
                  </a:lnTo>
                  <a:lnTo>
                    <a:pt x="3275" y="890"/>
                  </a:lnTo>
                  <a:lnTo>
                    <a:pt x="3286" y="893"/>
                  </a:lnTo>
                  <a:lnTo>
                    <a:pt x="3296" y="896"/>
                  </a:lnTo>
                  <a:lnTo>
                    <a:pt x="3306" y="898"/>
                  </a:lnTo>
                  <a:lnTo>
                    <a:pt x="3317" y="900"/>
                  </a:lnTo>
                  <a:lnTo>
                    <a:pt x="3328" y="901"/>
                  </a:lnTo>
                  <a:lnTo>
                    <a:pt x="3338" y="902"/>
                  </a:lnTo>
                  <a:lnTo>
                    <a:pt x="3350" y="902"/>
                  </a:lnTo>
                  <a:lnTo>
                    <a:pt x="3361" y="902"/>
                  </a:lnTo>
                  <a:lnTo>
                    <a:pt x="3372" y="901"/>
                  </a:lnTo>
                  <a:lnTo>
                    <a:pt x="3382" y="900"/>
                  </a:lnTo>
                  <a:lnTo>
                    <a:pt x="3393" y="898"/>
                  </a:lnTo>
                  <a:lnTo>
                    <a:pt x="3404" y="896"/>
                  </a:lnTo>
                  <a:lnTo>
                    <a:pt x="3413" y="893"/>
                  </a:lnTo>
                  <a:lnTo>
                    <a:pt x="3423" y="890"/>
                  </a:lnTo>
                  <a:lnTo>
                    <a:pt x="3432" y="885"/>
                  </a:lnTo>
                  <a:lnTo>
                    <a:pt x="3442" y="881"/>
                  </a:lnTo>
                  <a:lnTo>
                    <a:pt x="3451" y="876"/>
                  </a:lnTo>
                  <a:lnTo>
                    <a:pt x="3460" y="870"/>
                  </a:lnTo>
                  <a:lnTo>
                    <a:pt x="3469" y="864"/>
                  </a:lnTo>
                  <a:lnTo>
                    <a:pt x="3476" y="858"/>
                  </a:lnTo>
                  <a:lnTo>
                    <a:pt x="3485" y="850"/>
                  </a:lnTo>
                  <a:lnTo>
                    <a:pt x="3492" y="843"/>
                  </a:lnTo>
                  <a:lnTo>
                    <a:pt x="3501" y="834"/>
                  </a:lnTo>
                  <a:lnTo>
                    <a:pt x="3507" y="826"/>
                  </a:lnTo>
                  <a:lnTo>
                    <a:pt x="3515" y="816"/>
                  </a:lnTo>
                  <a:lnTo>
                    <a:pt x="3521" y="806"/>
                  </a:lnTo>
                  <a:lnTo>
                    <a:pt x="3527" y="796"/>
                  </a:lnTo>
                  <a:lnTo>
                    <a:pt x="3532" y="784"/>
                  </a:lnTo>
                  <a:lnTo>
                    <a:pt x="3537" y="773"/>
                  </a:lnTo>
                  <a:lnTo>
                    <a:pt x="3542" y="760"/>
                  </a:lnTo>
                  <a:lnTo>
                    <a:pt x="3546" y="748"/>
                  </a:lnTo>
                  <a:lnTo>
                    <a:pt x="3549" y="735"/>
                  </a:lnTo>
                  <a:lnTo>
                    <a:pt x="3552" y="721"/>
                  </a:lnTo>
                  <a:lnTo>
                    <a:pt x="3554" y="706"/>
                  </a:lnTo>
                  <a:lnTo>
                    <a:pt x="3556" y="691"/>
                  </a:lnTo>
                  <a:lnTo>
                    <a:pt x="3560" y="659"/>
                  </a:lnTo>
                  <a:lnTo>
                    <a:pt x="3561" y="625"/>
                  </a:lnTo>
                  <a:lnTo>
                    <a:pt x="3560" y="593"/>
                  </a:lnTo>
                  <a:lnTo>
                    <a:pt x="3556" y="563"/>
                  </a:lnTo>
                  <a:lnTo>
                    <a:pt x="3554" y="549"/>
                  </a:lnTo>
                  <a:lnTo>
                    <a:pt x="3552" y="535"/>
                  </a:lnTo>
                  <a:lnTo>
                    <a:pt x="3549" y="522"/>
                  </a:lnTo>
                  <a:lnTo>
                    <a:pt x="3546" y="509"/>
                  </a:lnTo>
                  <a:lnTo>
                    <a:pt x="3542" y="497"/>
                  </a:lnTo>
                  <a:lnTo>
                    <a:pt x="3537" y="485"/>
                  </a:lnTo>
                  <a:lnTo>
                    <a:pt x="3532" y="474"/>
                  </a:lnTo>
                  <a:lnTo>
                    <a:pt x="3527" y="463"/>
                  </a:lnTo>
                  <a:lnTo>
                    <a:pt x="3520" y="453"/>
                  </a:lnTo>
                  <a:lnTo>
                    <a:pt x="3514" y="443"/>
                  </a:lnTo>
                  <a:lnTo>
                    <a:pt x="3507" y="434"/>
                  </a:lnTo>
                  <a:lnTo>
                    <a:pt x="3500" y="426"/>
                  </a:lnTo>
                  <a:lnTo>
                    <a:pt x="3492" y="417"/>
                  </a:lnTo>
                  <a:lnTo>
                    <a:pt x="3485" y="410"/>
                  </a:lnTo>
                  <a:lnTo>
                    <a:pt x="3476" y="402"/>
                  </a:lnTo>
                  <a:lnTo>
                    <a:pt x="3468" y="396"/>
                  </a:lnTo>
                  <a:lnTo>
                    <a:pt x="3459" y="389"/>
                  </a:lnTo>
                  <a:lnTo>
                    <a:pt x="3451" y="384"/>
                  </a:lnTo>
                  <a:lnTo>
                    <a:pt x="3441" y="379"/>
                  </a:lnTo>
                  <a:lnTo>
                    <a:pt x="3432" y="374"/>
                  </a:lnTo>
                  <a:lnTo>
                    <a:pt x="3423" y="370"/>
                  </a:lnTo>
                  <a:lnTo>
                    <a:pt x="3413" y="367"/>
                  </a:lnTo>
                  <a:lnTo>
                    <a:pt x="3403" y="364"/>
                  </a:lnTo>
                  <a:lnTo>
                    <a:pt x="3393" y="362"/>
                  </a:lnTo>
                  <a:lnTo>
                    <a:pt x="3382" y="360"/>
                  </a:lnTo>
                  <a:lnTo>
                    <a:pt x="3372" y="358"/>
                  </a:lnTo>
                  <a:lnTo>
                    <a:pt x="3361" y="357"/>
                  </a:lnTo>
                  <a:lnTo>
                    <a:pt x="3350" y="357"/>
                  </a:lnTo>
                  <a:lnTo>
                    <a:pt x="3338" y="357"/>
                  </a:lnTo>
                  <a:lnTo>
                    <a:pt x="3328" y="358"/>
                  </a:lnTo>
                  <a:lnTo>
                    <a:pt x="3317" y="360"/>
                  </a:lnTo>
                  <a:lnTo>
                    <a:pt x="3306" y="362"/>
                  </a:lnTo>
                  <a:lnTo>
                    <a:pt x="3296" y="364"/>
                  </a:lnTo>
                  <a:lnTo>
                    <a:pt x="3286" y="367"/>
                  </a:lnTo>
                  <a:lnTo>
                    <a:pt x="3275" y="370"/>
                  </a:lnTo>
                  <a:lnTo>
                    <a:pt x="3266" y="373"/>
                  </a:lnTo>
                  <a:lnTo>
                    <a:pt x="3257" y="379"/>
                  </a:lnTo>
                  <a:lnTo>
                    <a:pt x="3248" y="383"/>
                  </a:lnTo>
                  <a:lnTo>
                    <a:pt x="3239" y="389"/>
                  </a:lnTo>
                  <a:lnTo>
                    <a:pt x="3230" y="395"/>
                  </a:lnTo>
                  <a:lnTo>
                    <a:pt x="3222" y="402"/>
                  </a:lnTo>
                  <a:lnTo>
                    <a:pt x="3213" y="409"/>
                  </a:lnTo>
                  <a:lnTo>
                    <a:pt x="3206" y="416"/>
                  </a:lnTo>
                  <a:lnTo>
                    <a:pt x="3198" y="425"/>
                  </a:lnTo>
                  <a:lnTo>
                    <a:pt x="3191" y="433"/>
                  </a:lnTo>
                  <a:lnTo>
                    <a:pt x="3183" y="443"/>
                  </a:lnTo>
                  <a:lnTo>
                    <a:pt x="3178" y="452"/>
                  </a:lnTo>
                  <a:lnTo>
                    <a:pt x="3172" y="463"/>
                  </a:lnTo>
                  <a:lnTo>
                    <a:pt x="3166" y="474"/>
                  </a:lnTo>
                  <a:lnTo>
                    <a:pt x="3161" y="485"/>
                  </a:lnTo>
                  <a:lnTo>
                    <a:pt x="3157" y="497"/>
                  </a:lnTo>
                  <a:lnTo>
                    <a:pt x="3152" y="510"/>
                  </a:lnTo>
                  <a:lnTo>
                    <a:pt x="3149" y="523"/>
                  </a:lnTo>
                  <a:lnTo>
                    <a:pt x="3146" y="537"/>
                  </a:lnTo>
                  <a:lnTo>
                    <a:pt x="3144" y="550"/>
                  </a:lnTo>
                  <a:lnTo>
                    <a:pt x="3142" y="565"/>
                  </a:lnTo>
                  <a:lnTo>
                    <a:pt x="3138" y="596"/>
                  </a:lnTo>
                  <a:lnTo>
                    <a:pt x="3137" y="629"/>
                  </a:lnTo>
                  <a:close/>
                  <a:moveTo>
                    <a:pt x="3013" y="629"/>
                  </a:moveTo>
                  <a:lnTo>
                    <a:pt x="3014" y="605"/>
                  </a:lnTo>
                  <a:lnTo>
                    <a:pt x="3016" y="581"/>
                  </a:lnTo>
                  <a:lnTo>
                    <a:pt x="3018" y="559"/>
                  </a:lnTo>
                  <a:lnTo>
                    <a:pt x="3021" y="537"/>
                  </a:lnTo>
                  <a:lnTo>
                    <a:pt x="3024" y="515"/>
                  </a:lnTo>
                  <a:lnTo>
                    <a:pt x="3029" y="495"/>
                  </a:lnTo>
                  <a:lnTo>
                    <a:pt x="3035" y="476"/>
                  </a:lnTo>
                  <a:lnTo>
                    <a:pt x="3041" y="457"/>
                  </a:lnTo>
                  <a:lnTo>
                    <a:pt x="3049" y="438"/>
                  </a:lnTo>
                  <a:lnTo>
                    <a:pt x="3057" y="421"/>
                  </a:lnTo>
                  <a:lnTo>
                    <a:pt x="3066" y="405"/>
                  </a:lnTo>
                  <a:lnTo>
                    <a:pt x="3075" y="389"/>
                  </a:lnTo>
                  <a:lnTo>
                    <a:pt x="3086" y="376"/>
                  </a:lnTo>
                  <a:lnTo>
                    <a:pt x="3098" y="361"/>
                  </a:lnTo>
                  <a:lnTo>
                    <a:pt x="3111" y="348"/>
                  </a:lnTo>
                  <a:lnTo>
                    <a:pt x="3125" y="336"/>
                  </a:lnTo>
                  <a:lnTo>
                    <a:pt x="3136" y="327"/>
                  </a:lnTo>
                  <a:lnTo>
                    <a:pt x="3148" y="317"/>
                  </a:lnTo>
                  <a:lnTo>
                    <a:pt x="3160" y="308"/>
                  </a:lnTo>
                  <a:lnTo>
                    <a:pt x="3173" y="301"/>
                  </a:lnTo>
                  <a:lnTo>
                    <a:pt x="3186" y="293"/>
                  </a:lnTo>
                  <a:lnTo>
                    <a:pt x="3199" y="287"/>
                  </a:lnTo>
                  <a:lnTo>
                    <a:pt x="3213" y="282"/>
                  </a:lnTo>
                  <a:lnTo>
                    <a:pt x="3227" y="276"/>
                  </a:lnTo>
                  <a:lnTo>
                    <a:pt x="3241" y="272"/>
                  </a:lnTo>
                  <a:lnTo>
                    <a:pt x="3256" y="268"/>
                  </a:lnTo>
                  <a:lnTo>
                    <a:pt x="3271" y="265"/>
                  </a:lnTo>
                  <a:lnTo>
                    <a:pt x="3286" y="261"/>
                  </a:lnTo>
                  <a:lnTo>
                    <a:pt x="3301" y="259"/>
                  </a:lnTo>
                  <a:lnTo>
                    <a:pt x="3317" y="257"/>
                  </a:lnTo>
                  <a:lnTo>
                    <a:pt x="3333" y="257"/>
                  </a:lnTo>
                  <a:lnTo>
                    <a:pt x="3350" y="256"/>
                  </a:lnTo>
                  <a:lnTo>
                    <a:pt x="3368" y="257"/>
                  </a:lnTo>
                  <a:lnTo>
                    <a:pt x="3385" y="258"/>
                  </a:lnTo>
                  <a:lnTo>
                    <a:pt x="3404" y="259"/>
                  </a:lnTo>
                  <a:lnTo>
                    <a:pt x="3420" y="263"/>
                  </a:lnTo>
                  <a:lnTo>
                    <a:pt x="3437" y="266"/>
                  </a:lnTo>
                  <a:lnTo>
                    <a:pt x="3453" y="270"/>
                  </a:lnTo>
                  <a:lnTo>
                    <a:pt x="3469" y="275"/>
                  </a:lnTo>
                  <a:lnTo>
                    <a:pt x="3484" y="281"/>
                  </a:lnTo>
                  <a:lnTo>
                    <a:pt x="3499" y="287"/>
                  </a:lnTo>
                  <a:lnTo>
                    <a:pt x="3514" y="295"/>
                  </a:lnTo>
                  <a:lnTo>
                    <a:pt x="3528" y="302"/>
                  </a:lnTo>
                  <a:lnTo>
                    <a:pt x="3540" y="311"/>
                  </a:lnTo>
                  <a:lnTo>
                    <a:pt x="3554" y="320"/>
                  </a:lnTo>
                  <a:lnTo>
                    <a:pt x="3567" y="331"/>
                  </a:lnTo>
                  <a:lnTo>
                    <a:pt x="3579" y="341"/>
                  </a:lnTo>
                  <a:lnTo>
                    <a:pt x="3592" y="353"/>
                  </a:lnTo>
                  <a:lnTo>
                    <a:pt x="3602" y="365"/>
                  </a:lnTo>
                  <a:lnTo>
                    <a:pt x="3613" y="378"/>
                  </a:lnTo>
                  <a:lnTo>
                    <a:pt x="3623" y="392"/>
                  </a:lnTo>
                  <a:lnTo>
                    <a:pt x="3632" y="405"/>
                  </a:lnTo>
                  <a:lnTo>
                    <a:pt x="3641" y="420"/>
                  </a:lnTo>
                  <a:lnTo>
                    <a:pt x="3648" y="435"/>
                  </a:lnTo>
                  <a:lnTo>
                    <a:pt x="3655" y="451"/>
                  </a:lnTo>
                  <a:lnTo>
                    <a:pt x="3661" y="467"/>
                  </a:lnTo>
                  <a:lnTo>
                    <a:pt x="3667" y="484"/>
                  </a:lnTo>
                  <a:lnTo>
                    <a:pt x="3672" y="502"/>
                  </a:lnTo>
                  <a:lnTo>
                    <a:pt x="3676" y="521"/>
                  </a:lnTo>
                  <a:lnTo>
                    <a:pt x="3679" y="539"/>
                  </a:lnTo>
                  <a:lnTo>
                    <a:pt x="3682" y="558"/>
                  </a:lnTo>
                  <a:lnTo>
                    <a:pt x="3684" y="578"/>
                  </a:lnTo>
                  <a:lnTo>
                    <a:pt x="3685" y="598"/>
                  </a:lnTo>
                  <a:lnTo>
                    <a:pt x="3685" y="619"/>
                  </a:lnTo>
                  <a:lnTo>
                    <a:pt x="3685" y="653"/>
                  </a:lnTo>
                  <a:lnTo>
                    <a:pt x="3683" y="685"/>
                  </a:lnTo>
                  <a:lnTo>
                    <a:pt x="3679" y="714"/>
                  </a:lnTo>
                  <a:lnTo>
                    <a:pt x="3674" y="742"/>
                  </a:lnTo>
                  <a:lnTo>
                    <a:pt x="3669" y="768"/>
                  </a:lnTo>
                  <a:lnTo>
                    <a:pt x="3661" y="792"/>
                  </a:lnTo>
                  <a:lnTo>
                    <a:pt x="3654" y="815"/>
                  </a:lnTo>
                  <a:lnTo>
                    <a:pt x="3643" y="835"/>
                  </a:lnTo>
                  <a:lnTo>
                    <a:pt x="3632" y="854"/>
                  </a:lnTo>
                  <a:lnTo>
                    <a:pt x="3621" y="872"/>
                  </a:lnTo>
                  <a:lnTo>
                    <a:pt x="3607" y="890"/>
                  </a:lnTo>
                  <a:lnTo>
                    <a:pt x="3593" y="905"/>
                  </a:lnTo>
                  <a:lnTo>
                    <a:pt x="3577" y="920"/>
                  </a:lnTo>
                  <a:lnTo>
                    <a:pt x="3560" y="934"/>
                  </a:lnTo>
                  <a:lnTo>
                    <a:pt x="3542" y="947"/>
                  </a:lnTo>
                  <a:lnTo>
                    <a:pt x="3522" y="958"/>
                  </a:lnTo>
                  <a:lnTo>
                    <a:pt x="3503" y="968"/>
                  </a:lnTo>
                  <a:lnTo>
                    <a:pt x="3482" y="977"/>
                  </a:lnTo>
                  <a:lnTo>
                    <a:pt x="3461" y="984"/>
                  </a:lnTo>
                  <a:lnTo>
                    <a:pt x="3440" y="991"/>
                  </a:lnTo>
                  <a:lnTo>
                    <a:pt x="3418" y="996"/>
                  </a:lnTo>
                  <a:lnTo>
                    <a:pt x="3396" y="999"/>
                  </a:lnTo>
                  <a:lnTo>
                    <a:pt x="3373" y="1001"/>
                  </a:lnTo>
                  <a:lnTo>
                    <a:pt x="3350" y="1001"/>
                  </a:lnTo>
                  <a:lnTo>
                    <a:pt x="3331" y="1001"/>
                  </a:lnTo>
                  <a:lnTo>
                    <a:pt x="3313" y="1000"/>
                  </a:lnTo>
                  <a:lnTo>
                    <a:pt x="3296" y="998"/>
                  </a:lnTo>
                  <a:lnTo>
                    <a:pt x="3279" y="996"/>
                  </a:lnTo>
                  <a:lnTo>
                    <a:pt x="3261" y="993"/>
                  </a:lnTo>
                  <a:lnTo>
                    <a:pt x="3245" y="989"/>
                  </a:lnTo>
                  <a:lnTo>
                    <a:pt x="3229" y="983"/>
                  </a:lnTo>
                  <a:lnTo>
                    <a:pt x="3213" y="978"/>
                  </a:lnTo>
                  <a:lnTo>
                    <a:pt x="3198" y="972"/>
                  </a:lnTo>
                  <a:lnTo>
                    <a:pt x="3184" y="964"/>
                  </a:lnTo>
                  <a:lnTo>
                    <a:pt x="3169" y="957"/>
                  </a:lnTo>
                  <a:lnTo>
                    <a:pt x="3157" y="948"/>
                  </a:lnTo>
                  <a:lnTo>
                    <a:pt x="3143" y="939"/>
                  </a:lnTo>
                  <a:lnTo>
                    <a:pt x="3130" y="929"/>
                  </a:lnTo>
                  <a:lnTo>
                    <a:pt x="3118" y="917"/>
                  </a:lnTo>
                  <a:lnTo>
                    <a:pt x="3106" y="905"/>
                  </a:lnTo>
                  <a:lnTo>
                    <a:pt x="3095" y="894"/>
                  </a:lnTo>
                  <a:lnTo>
                    <a:pt x="3085" y="881"/>
                  </a:lnTo>
                  <a:lnTo>
                    <a:pt x="3074" y="867"/>
                  </a:lnTo>
                  <a:lnTo>
                    <a:pt x="3066" y="852"/>
                  </a:lnTo>
                  <a:lnTo>
                    <a:pt x="3057" y="837"/>
                  </a:lnTo>
                  <a:lnTo>
                    <a:pt x="3050" y="822"/>
                  </a:lnTo>
                  <a:lnTo>
                    <a:pt x="3043" y="805"/>
                  </a:lnTo>
                  <a:lnTo>
                    <a:pt x="3037" y="788"/>
                  </a:lnTo>
                  <a:lnTo>
                    <a:pt x="3032" y="771"/>
                  </a:lnTo>
                  <a:lnTo>
                    <a:pt x="3026" y="753"/>
                  </a:lnTo>
                  <a:lnTo>
                    <a:pt x="3023" y="734"/>
                  </a:lnTo>
                  <a:lnTo>
                    <a:pt x="3020" y="715"/>
                  </a:lnTo>
                  <a:lnTo>
                    <a:pt x="3017" y="694"/>
                  </a:lnTo>
                  <a:lnTo>
                    <a:pt x="3014" y="673"/>
                  </a:lnTo>
                  <a:lnTo>
                    <a:pt x="3013" y="652"/>
                  </a:lnTo>
                  <a:lnTo>
                    <a:pt x="3013" y="629"/>
                  </a:lnTo>
                  <a:close/>
                  <a:moveTo>
                    <a:pt x="2444" y="634"/>
                  </a:moveTo>
                  <a:lnTo>
                    <a:pt x="2445" y="667"/>
                  </a:lnTo>
                  <a:lnTo>
                    <a:pt x="2447" y="698"/>
                  </a:lnTo>
                  <a:lnTo>
                    <a:pt x="2451" y="726"/>
                  </a:lnTo>
                  <a:lnTo>
                    <a:pt x="2458" y="753"/>
                  </a:lnTo>
                  <a:lnTo>
                    <a:pt x="2461" y="766"/>
                  </a:lnTo>
                  <a:lnTo>
                    <a:pt x="2465" y="778"/>
                  </a:lnTo>
                  <a:lnTo>
                    <a:pt x="2470" y="788"/>
                  </a:lnTo>
                  <a:lnTo>
                    <a:pt x="2475" y="799"/>
                  </a:lnTo>
                  <a:lnTo>
                    <a:pt x="2480" y="810"/>
                  </a:lnTo>
                  <a:lnTo>
                    <a:pt x="2486" y="819"/>
                  </a:lnTo>
                  <a:lnTo>
                    <a:pt x="2493" y="829"/>
                  </a:lnTo>
                  <a:lnTo>
                    <a:pt x="2499" y="837"/>
                  </a:lnTo>
                  <a:lnTo>
                    <a:pt x="2513" y="852"/>
                  </a:lnTo>
                  <a:lnTo>
                    <a:pt x="2529" y="866"/>
                  </a:lnTo>
                  <a:lnTo>
                    <a:pt x="2544" y="877"/>
                  </a:lnTo>
                  <a:lnTo>
                    <a:pt x="2561" y="886"/>
                  </a:lnTo>
                  <a:lnTo>
                    <a:pt x="2570" y="891"/>
                  </a:lnTo>
                  <a:lnTo>
                    <a:pt x="2578" y="894"/>
                  </a:lnTo>
                  <a:lnTo>
                    <a:pt x="2587" y="896"/>
                  </a:lnTo>
                  <a:lnTo>
                    <a:pt x="2596" y="898"/>
                  </a:lnTo>
                  <a:lnTo>
                    <a:pt x="2615" y="901"/>
                  </a:lnTo>
                  <a:lnTo>
                    <a:pt x="2635" y="902"/>
                  </a:lnTo>
                  <a:lnTo>
                    <a:pt x="2645" y="902"/>
                  </a:lnTo>
                  <a:lnTo>
                    <a:pt x="2654" y="901"/>
                  </a:lnTo>
                  <a:lnTo>
                    <a:pt x="2664" y="900"/>
                  </a:lnTo>
                  <a:lnTo>
                    <a:pt x="2673" y="898"/>
                  </a:lnTo>
                  <a:lnTo>
                    <a:pt x="2683" y="896"/>
                  </a:lnTo>
                  <a:lnTo>
                    <a:pt x="2692" y="893"/>
                  </a:lnTo>
                  <a:lnTo>
                    <a:pt x="2701" y="890"/>
                  </a:lnTo>
                  <a:lnTo>
                    <a:pt x="2710" y="885"/>
                  </a:lnTo>
                  <a:lnTo>
                    <a:pt x="2718" y="881"/>
                  </a:lnTo>
                  <a:lnTo>
                    <a:pt x="2727" y="876"/>
                  </a:lnTo>
                  <a:lnTo>
                    <a:pt x="2734" y="870"/>
                  </a:lnTo>
                  <a:lnTo>
                    <a:pt x="2743" y="864"/>
                  </a:lnTo>
                  <a:lnTo>
                    <a:pt x="2758" y="850"/>
                  </a:lnTo>
                  <a:lnTo>
                    <a:pt x="2773" y="834"/>
                  </a:lnTo>
                  <a:lnTo>
                    <a:pt x="2779" y="826"/>
                  </a:lnTo>
                  <a:lnTo>
                    <a:pt x="2787" y="816"/>
                  </a:lnTo>
                  <a:lnTo>
                    <a:pt x="2792" y="806"/>
                  </a:lnTo>
                  <a:lnTo>
                    <a:pt x="2797" y="796"/>
                  </a:lnTo>
                  <a:lnTo>
                    <a:pt x="2803" y="785"/>
                  </a:lnTo>
                  <a:lnTo>
                    <a:pt x="2808" y="773"/>
                  </a:lnTo>
                  <a:lnTo>
                    <a:pt x="2812" y="760"/>
                  </a:lnTo>
                  <a:lnTo>
                    <a:pt x="2816" y="748"/>
                  </a:lnTo>
                  <a:lnTo>
                    <a:pt x="2819" y="734"/>
                  </a:lnTo>
                  <a:lnTo>
                    <a:pt x="2822" y="720"/>
                  </a:lnTo>
                  <a:lnTo>
                    <a:pt x="2824" y="705"/>
                  </a:lnTo>
                  <a:lnTo>
                    <a:pt x="2826" y="690"/>
                  </a:lnTo>
                  <a:lnTo>
                    <a:pt x="2830" y="658"/>
                  </a:lnTo>
                  <a:lnTo>
                    <a:pt x="2831" y="623"/>
                  </a:lnTo>
                  <a:lnTo>
                    <a:pt x="2830" y="590"/>
                  </a:lnTo>
                  <a:lnTo>
                    <a:pt x="2826" y="560"/>
                  </a:lnTo>
                  <a:lnTo>
                    <a:pt x="2822" y="531"/>
                  </a:lnTo>
                  <a:lnTo>
                    <a:pt x="2817" y="505"/>
                  </a:lnTo>
                  <a:lnTo>
                    <a:pt x="2812" y="492"/>
                  </a:lnTo>
                  <a:lnTo>
                    <a:pt x="2808" y="480"/>
                  </a:lnTo>
                  <a:lnTo>
                    <a:pt x="2804" y="468"/>
                  </a:lnTo>
                  <a:lnTo>
                    <a:pt x="2799" y="458"/>
                  </a:lnTo>
                  <a:lnTo>
                    <a:pt x="2793" y="447"/>
                  </a:lnTo>
                  <a:lnTo>
                    <a:pt x="2788" y="437"/>
                  </a:lnTo>
                  <a:lnTo>
                    <a:pt x="2781" y="428"/>
                  </a:lnTo>
                  <a:lnTo>
                    <a:pt x="2774" y="419"/>
                  </a:lnTo>
                  <a:lnTo>
                    <a:pt x="2760" y="403"/>
                  </a:lnTo>
                  <a:lnTo>
                    <a:pt x="2745" y="389"/>
                  </a:lnTo>
                  <a:lnTo>
                    <a:pt x="2737" y="383"/>
                  </a:lnTo>
                  <a:lnTo>
                    <a:pt x="2729" y="378"/>
                  </a:lnTo>
                  <a:lnTo>
                    <a:pt x="2720" y="373"/>
                  </a:lnTo>
                  <a:lnTo>
                    <a:pt x="2712" y="368"/>
                  </a:lnTo>
                  <a:lnTo>
                    <a:pt x="2704" y="365"/>
                  </a:lnTo>
                  <a:lnTo>
                    <a:pt x="2695" y="361"/>
                  </a:lnTo>
                  <a:lnTo>
                    <a:pt x="2686" y="358"/>
                  </a:lnTo>
                  <a:lnTo>
                    <a:pt x="2678" y="355"/>
                  </a:lnTo>
                  <a:lnTo>
                    <a:pt x="2668" y="354"/>
                  </a:lnTo>
                  <a:lnTo>
                    <a:pt x="2660" y="352"/>
                  </a:lnTo>
                  <a:lnTo>
                    <a:pt x="2650" y="352"/>
                  </a:lnTo>
                  <a:lnTo>
                    <a:pt x="2640" y="351"/>
                  </a:lnTo>
                  <a:lnTo>
                    <a:pt x="2631" y="352"/>
                  </a:lnTo>
                  <a:lnTo>
                    <a:pt x="2621" y="353"/>
                  </a:lnTo>
                  <a:lnTo>
                    <a:pt x="2611" y="354"/>
                  </a:lnTo>
                  <a:lnTo>
                    <a:pt x="2602" y="356"/>
                  </a:lnTo>
                  <a:lnTo>
                    <a:pt x="2593" y="358"/>
                  </a:lnTo>
                  <a:lnTo>
                    <a:pt x="2585" y="362"/>
                  </a:lnTo>
                  <a:lnTo>
                    <a:pt x="2576" y="365"/>
                  </a:lnTo>
                  <a:lnTo>
                    <a:pt x="2567" y="369"/>
                  </a:lnTo>
                  <a:lnTo>
                    <a:pt x="2559" y="374"/>
                  </a:lnTo>
                  <a:lnTo>
                    <a:pt x="2551" y="380"/>
                  </a:lnTo>
                  <a:lnTo>
                    <a:pt x="2542" y="385"/>
                  </a:lnTo>
                  <a:lnTo>
                    <a:pt x="2534" y="393"/>
                  </a:lnTo>
                  <a:lnTo>
                    <a:pt x="2518" y="406"/>
                  </a:lnTo>
                  <a:lnTo>
                    <a:pt x="2503" y="424"/>
                  </a:lnTo>
                  <a:lnTo>
                    <a:pt x="2496" y="433"/>
                  </a:lnTo>
                  <a:lnTo>
                    <a:pt x="2490" y="443"/>
                  </a:lnTo>
                  <a:lnTo>
                    <a:pt x="2483" y="453"/>
                  </a:lnTo>
                  <a:lnTo>
                    <a:pt x="2477" y="464"/>
                  </a:lnTo>
                  <a:lnTo>
                    <a:pt x="2471" y="475"/>
                  </a:lnTo>
                  <a:lnTo>
                    <a:pt x="2467" y="488"/>
                  </a:lnTo>
                  <a:lnTo>
                    <a:pt x="2463" y="499"/>
                  </a:lnTo>
                  <a:lnTo>
                    <a:pt x="2459" y="512"/>
                  </a:lnTo>
                  <a:lnTo>
                    <a:pt x="2455" y="526"/>
                  </a:lnTo>
                  <a:lnTo>
                    <a:pt x="2452" y="540"/>
                  </a:lnTo>
                  <a:lnTo>
                    <a:pt x="2449" y="554"/>
                  </a:lnTo>
                  <a:lnTo>
                    <a:pt x="2447" y="569"/>
                  </a:lnTo>
                  <a:lnTo>
                    <a:pt x="2445" y="601"/>
                  </a:lnTo>
                  <a:lnTo>
                    <a:pt x="2444" y="634"/>
                  </a:lnTo>
                  <a:close/>
                  <a:moveTo>
                    <a:pt x="2332" y="1261"/>
                  </a:moveTo>
                  <a:lnTo>
                    <a:pt x="2332" y="271"/>
                  </a:lnTo>
                  <a:lnTo>
                    <a:pt x="2444" y="271"/>
                  </a:lnTo>
                  <a:lnTo>
                    <a:pt x="2444" y="366"/>
                  </a:lnTo>
                  <a:lnTo>
                    <a:pt x="2453" y="352"/>
                  </a:lnTo>
                  <a:lnTo>
                    <a:pt x="2464" y="340"/>
                  </a:lnTo>
                  <a:lnTo>
                    <a:pt x="2475" y="329"/>
                  </a:lnTo>
                  <a:lnTo>
                    <a:pt x="2485" y="318"/>
                  </a:lnTo>
                  <a:lnTo>
                    <a:pt x="2496" y="308"/>
                  </a:lnTo>
                  <a:lnTo>
                    <a:pt x="2508" y="299"/>
                  </a:lnTo>
                  <a:lnTo>
                    <a:pt x="2520" y="291"/>
                  </a:lnTo>
                  <a:lnTo>
                    <a:pt x="2532" y="284"/>
                  </a:lnTo>
                  <a:lnTo>
                    <a:pt x="2544" y="277"/>
                  </a:lnTo>
                  <a:lnTo>
                    <a:pt x="2558" y="272"/>
                  </a:lnTo>
                  <a:lnTo>
                    <a:pt x="2572" y="267"/>
                  </a:lnTo>
                  <a:lnTo>
                    <a:pt x="2586" y="264"/>
                  </a:lnTo>
                  <a:lnTo>
                    <a:pt x="2602" y="260"/>
                  </a:lnTo>
                  <a:lnTo>
                    <a:pt x="2618" y="258"/>
                  </a:lnTo>
                  <a:lnTo>
                    <a:pt x="2634" y="257"/>
                  </a:lnTo>
                  <a:lnTo>
                    <a:pt x="2651" y="256"/>
                  </a:lnTo>
                  <a:lnTo>
                    <a:pt x="2673" y="257"/>
                  </a:lnTo>
                  <a:lnTo>
                    <a:pt x="2696" y="259"/>
                  </a:lnTo>
                  <a:lnTo>
                    <a:pt x="2717" y="263"/>
                  </a:lnTo>
                  <a:lnTo>
                    <a:pt x="2738" y="268"/>
                  </a:lnTo>
                  <a:lnTo>
                    <a:pt x="2758" y="275"/>
                  </a:lnTo>
                  <a:lnTo>
                    <a:pt x="2777" y="283"/>
                  </a:lnTo>
                  <a:lnTo>
                    <a:pt x="2795" y="292"/>
                  </a:lnTo>
                  <a:lnTo>
                    <a:pt x="2814" y="303"/>
                  </a:lnTo>
                  <a:lnTo>
                    <a:pt x="2830" y="316"/>
                  </a:lnTo>
                  <a:lnTo>
                    <a:pt x="2846" y="330"/>
                  </a:lnTo>
                  <a:lnTo>
                    <a:pt x="2861" y="345"/>
                  </a:lnTo>
                  <a:lnTo>
                    <a:pt x="2874" y="361"/>
                  </a:lnTo>
                  <a:lnTo>
                    <a:pt x="2887" y="378"/>
                  </a:lnTo>
                  <a:lnTo>
                    <a:pt x="2899" y="396"/>
                  </a:lnTo>
                  <a:lnTo>
                    <a:pt x="2910" y="415"/>
                  </a:lnTo>
                  <a:lnTo>
                    <a:pt x="2919" y="436"/>
                  </a:lnTo>
                  <a:lnTo>
                    <a:pt x="2927" y="458"/>
                  </a:lnTo>
                  <a:lnTo>
                    <a:pt x="2934" y="480"/>
                  </a:lnTo>
                  <a:lnTo>
                    <a:pt x="2941" y="502"/>
                  </a:lnTo>
                  <a:lnTo>
                    <a:pt x="2946" y="526"/>
                  </a:lnTo>
                  <a:lnTo>
                    <a:pt x="2949" y="549"/>
                  </a:lnTo>
                  <a:lnTo>
                    <a:pt x="2952" y="574"/>
                  </a:lnTo>
                  <a:lnTo>
                    <a:pt x="2955" y="598"/>
                  </a:lnTo>
                  <a:lnTo>
                    <a:pt x="2955" y="624"/>
                  </a:lnTo>
                  <a:lnTo>
                    <a:pt x="2954" y="651"/>
                  </a:lnTo>
                  <a:lnTo>
                    <a:pt x="2952" y="677"/>
                  </a:lnTo>
                  <a:lnTo>
                    <a:pt x="2949" y="703"/>
                  </a:lnTo>
                  <a:lnTo>
                    <a:pt x="2945" y="727"/>
                  </a:lnTo>
                  <a:lnTo>
                    <a:pt x="2940" y="752"/>
                  </a:lnTo>
                  <a:lnTo>
                    <a:pt x="2932" y="775"/>
                  </a:lnTo>
                  <a:lnTo>
                    <a:pt x="2925" y="799"/>
                  </a:lnTo>
                  <a:lnTo>
                    <a:pt x="2915" y="821"/>
                  </a:lnTo>
                  <a:lnTo>
                    <a:pt x="2904" y="843"/>
                  </a:lnTo>
                  <a:lnTo>
                    <a:pt x="2894" y="862"/>
                  </a:lnTo>
                  <a:lnTo>
                    <a:pt x="2881" y="881"/>
                  </a:lnTo>
                  <a:lnTo>
                    <a:pt x="2867" y="898"/>
                  </a:lnTo>
                  <a:lnTo>
                    <a:pt x="2852" y="914"/>
                  </a:lnTo>
                  <a:lnTo>
                    <a:pt x="2836" y="929"/>
                  </a:lnTo>
                  <a:lnTo>
                    <a:pt x="2819" y="943"/>
                  </a:lnTo>
                  <a:lnTo>
                    <a:pt x="2801" y="956"/>
                  </a:lnTo>
                  <a:lnTo>
                    <a:pt x="2781" y="966"/>
                  </a:lnTo>
                  <a:lnTo>
                    <a:pt x="2762" y="976"/>
                  </a:lnTo>
                  <a:lnTo>
                    <a:pt x="2743" y="983"/>
                  </a:lnTo>
                  <a:lnTo>
                    <a:pt x="2724" y="990"/>
                  </a:lnTo>
                  <a:lnTo>
                    <a:pt x="2703" y="995"/>
                  </a:lnTo>
                  <a:lnTo>
                    <a:pt x="2684" y="999"/>
                  </a:lnTo>
                  <a:lnTo>
                    <a:pt x="2663" y="1001"/>
                  </a:lnTo>
                  <a:lnTo>
                    <a:pt x="2642" y="1001"/>
                  </a:lnTo>
                  <a:lnTo>
                    <a:pt x="2627" y="1001"/>
                  </a:lnTo>
                  <a:lnTo>
                    <a:pt x="2613" y="1000"/>
                  </a:lnTo>
                  <a:lnTo>
                    <a:pt x="2599" y="998"/>
                  </a:lnTo>
                  <a:lnTo>
                    <a:pt x="2585" y="995"/>
                  </a:lnTo>
                  <a:lnTo>
                    <a:pt x="2572" y="992"/>
                  </a:lnTo>
                  <a:lnTo>
                    <a:pt x="2559" y="988"/>
                  </a:lnTo>
                  <a:lnTo>
                    <a:pt x="2546" y="982"/>
                  </a:lnTo>
                  <a:lnTo>
                    <a:pt x="2533" y="977"/>
                  </a:lnTo>
                  <a:lnTo>
                    <a:pt x="2522" y="969"/>
                  </a:lnTo>
                  <a:lnTo>
                    <a:pt x="2511" y="963"/>
                  </a:lnTo>
                  <a:lnTo>
                    <a:pt x="2500" y="956"/>
                  </a:lnTo>
                  <a:lnTo>
                    <a:pt x="2490" y="948"/>
                  </a:lnTo>
                  <a:lnTo>
                    <a:pt x="2480" y="940"/>
                  </a:lnTo>
                  <a:lnTo>
                    <a:pt x="2471" y="931"/>
                  </a:lnTo>
                  <a:lnTo>
                    <a:pt x="2463" y="921"/>
                  </a:lnTo>
                  <a:lnTo>
                    <a:pt x="2454" y="912"/>
                  </a:lnTo>
                  <a:lnTo>
                    <a:pt x="2454" y="1261"/>
                  </a:lnTo>
                  <a:lnTo>
                    <a:pt x="2332" y="1261"/>
                  </a:lnTo>
                  <a:close/>
                  <a:moveTo>
                    <a:pt x="1686" y="630"/>
                  </a:moveTo>
                  <a:lnTo>
                    <a:pt x="1687" y="663"/>
                  </a:lnTo>
                  <a:lnTo>
                    <a:pt x="1689" y="694"/>
                  </a:lnTo>
                  <a:lnTo>
                    <a:pt x="1691" y="709"/>
                  </a:lnTo>
                  <a:lnTo>
                    <a:pt x="1694" y="723"/>
                  </a:lnTo>
                  <a:lnTo>
                    <a:pt x="1696" y="737"/>
                  </a:lnTo>
                  <a:lnTo>
                    <a:pt x="1700" y="750"/>
                  </a:lnTo>
                  <a:lnTo>
                    <a:pt x="1704" y="763"/>
                  </a:lnTo>
                  <a:lnTo>
                    <a:pt x="1708" y="774"/>
                  </a:lnTo>
                  <a:lnTo>
                    <a:pt x="1713" y="786"/>
                  </a:lnTo>
                  <a:lnTo>
                    <a:pt x="1719" y="797"/>
                  </a:lnTo>
                  <a:lnTo>
                    <a:pt x="1724" y="807"/>
                  </a:lnTo>
                  <a:lnTo>
                    <a:pt x="1731" y="817"/>
                  </a:lnTo>
                  <a:lnTo>
                    <a:pt x="1737" y="827"/>
                  </a:lnTo>
                  <a:lnTo>
                    <a:pt x="1743" y="835"/>
                  </a:lnTo>
                  <a:lnTo>
                    <a:pt x="1758" y="851"/>
                  </a:lnTo>
                  <a:lnTo>
                    <a:pt x="1774" y="865"/>
                  </a:lnTo>
                  <a:lnTo>
                    <a:pt x="1782" y="870"/>
                  </a:lnTo>
                  <a:lnTo>
                    <a:pt x="1790" y="877"/>
                  </a:lnTo>
                  <a:lnTo>
                    <a:pt x="1799" y="881"/>
                  </a:lnTo>
                  <a:lnTo>
                    <a:pt x="1808" y="886"/>
                  </a:lnTo>
                  <a:lnTo>
                    <a:pt x="1816" y="890"/>
                  </a:lnTo>
                  <a:lnTo>
                    <a:pt x="1825" y="893"/>
                  </a:lnTo>
                  <a:lnTo>
                    <a:pt x="1833" y="896"/>
                  </a:lnTo>
                  <a:lnTo>
                    <a:pt x="1843" y="898"/>
                  </a:lnTo>
                  <a:lnTo>
                    <a:pt x="1852" y="900"/>
                  </a:lnTo>
                  <a:lnTo>
                    <a:pt x="1862" y="901"/>
                  </a:lnTo>
                  <a:lnTo>
                    <a:pt x="1872" y="902"/>
                  </a:lnTo>
                  <a:lnTo>
                    <a:pt x="1881" y="902"/>
                  </a:lnTo>
                  <a:lnTo>
                    <a:pt x="1901" y="901"/>
                  </a:lnTo>
                  <a:lnTo>
                    <a:pt x="1920" y="899"/>
                  </a:lnTo>
                  <a:lnTo>
                    <a:pt x="1928" y="896"/>
                  </a:lnTo>
                  <a:lnTo>
                    <a:pt x="1938" y="894"/>
                  </a:lnTo>
                  <a:lnTo>
                    <a:pt x="1946" y="891"/>
                  </a:lnTo>
                  <a:lnTo>
                    <a:pt x="1955" y="886"/>
                  </a:lnTo>
                  <a:lnTo>
                    <a:pt x="1971" y="878"/>
                  </a:lnTo>
                  <a:lnTo>
                    <a:pt x="1987" y="866"/>
                  </a:lnTo>
                  <a:lnTo>
                    <a:pt x="2002" y="853"/>
                  </a:lnTo>
                  <a:lnTo>
                    <a:pt x="2017" y="838"/>
                  </a:lnTo>
                  <a:lnTo>
                    <a:pt x="2023" y="830"/>
                  </a:lnTo>
                  <a:lnTo>
                    <a:pt x="2030" y="820"/>
                  </a:lnTo>
                  <a:lnTo>
                    <a:pt x="2035" y="812"/>
                  </a:lnTo>
                  <a:lnTo>
                    <a:pt x="2041" y="801"/>
                  </a:lnTo>
                  <a:lnTo>
                    <a:pt x="2046" y="790"/>
                  </a:lnTo>
                  <a:lnTo>
                    <a:pt x="2050" y="780"/>
                  </a:lnTo>
                  <a:lnTo>
                    <a:pt x="2054" y="768"/>
                  </a:lnTo>
                  <a:lnTo>
                    <a:pt x="2059" y="756"/>
                  </a:lnTo>
                  <a:lnTo>
                    <a:pt x="2064" y="731"/>
                  </a:lnTo>
                  <a:lnTo>
                    <a:pt x="2068" y="703"/>
                  </a:lnTo>
                  <a:lnTo>
                    <a:pt x="2072" y="672"/>
                  </a:lnTo>
                  <a:lnTo>
                    <a:pt x="2073" y="640"/>
                  </a:lnTo>
                  <a:lnTo>
                    <a:pt x="2072" y="605"/>
                  </a:lnTo>
                  <a:lnTo>
                    <a:pt x="2068" y="572"/>
                  </a:lnTo>
                  <a:lnTo>
                    <a:pt x="2067" y="557"/>
                  </a:lnTo>
                  <a:lnTo>
                    <a:pt x="2064" y="542"/>
                  </a:lnTo>
                  <a:lnTo>
                    <a:pt x="2062" y="527"/>
                  </a:lnTo>
                  <a:lnTo>
                    <a:pt x="2058" y="513"/>
                  </a:lnTo>
                  <a:lnTo>
                    <a:pt x="2054" y="500"/>
                  </a:lnTo>
                  <a:lnTo>
                    <a:pt x="2050" y="488"/>
                  </a:lnTo>
                  <a:lnTo>
                    <a:pt x="2046" y="476"/>
                  </a:lnTo>
                  <a:lnTo>
                    <a:pt x="2041" y="465"/>
                  </a:lnTo>
                  <a:lnTo>
                    <a:pt x="2035" y="453"/>
                  </a:lnTo>
                  <a:lnTo>
                    <a:pt x="2029" y="444"/>
                  </a:lnTo>
                  <a:lnTo>
                    <a:pt x="2022" y="434"/>
                  </a:lnTo>
                  <a:lnTo>
                    <a:pt x="2016" y="426"/>
                  </a:lnTo>
                  <a:lnTo>
                    <a:pt x="2001" y="410"/>
                  </a:lnTo>
                  <a:lnTo>
                    <a:pt x="1985" y="396"/>
                  </a:lnTo>
                  <a:lnTo>
                    <a:pt x="1977" y="389"/>
                  </a:lnTo>
                  <a:lnTo>
                    <a:pt x="1969" y="384"/>
                  </a:lnTo>
                  <a:lnTo>
                    <a:pt x="1960" y="379"/>
                  </a:lnTo>
                  <a:lnTo>
                    <a:pt x="1952" y="374"/>
                  </a:lnTo>
                  <a:lnTo>
                    <a:pt x="1943" y="370"/>
                  </a:lnTo>
                  <a:lnTo>
                    <a:pt x="1935" y="367"/>
                  </a:lnTo>
                  <a:lnTo>
                    <a:pt x="1925" y="364"/>
                  </a:lnTo>
                  <a:lnTo>
                    <a:pt x="1915" y="362"/>
                  </a:lnTo>
                  <a:lnTo>
                    <a:pt x="1906" y="360"/>
                  </a:lnTo>
                  <a:lnTo>
                    <a:pt x="1896" y="358"/>
                  </a:lnTo>
                  <a:lnTo>
                    <a:pt x="1886" y="357"/>
                  </a:lnTo>
                  <a:lnTo>
                    <a:pt x="1876" y="357"/>
                  </a:lnTo>
                  <a:lnTo>
                    <a:pt x="1856" y="358"/>
                  </a:lnTo>
                  <a:lnTo>
                    <a:pt x="1836" y="361"/>
                  </a:lnTo>
                  <a:lnTo>
                    <a:pt x="1828" y="364"/>
                  </a:lnTo>
                  <a:lnTo>
                    <a:pt x="1818" y="366"/>
                  </a:lnTo>
                  <a:lnTo>
                    <a:pt x="1810" y="369"/>
                  </a:lnTo>
                  <a:lnTo>
                    <a:pt x="1801" y="373"/>
                  </a:lnTo>
                  <a:lnTo>
                    <a:pt x="1793" y="378"/>
                  </a:lnTo>
                  <a:lnTo>
                    <a:pt x="1784" y="383"/>
                  </a:lnTo>
                  <a:lnTo>
                    <a:pt x="1777" y="388"/>
                  </a:lnTo>
                  <a:lnTo>
                    <a:pt x="1769" y="394"/>
                  </a:lnTo>
                  <a:lnTo>
                    <a:pt x="1754" y="408"/>
                  </a:lnTo>
                  <a:lnTo>
                    <a:pt x="1740" y="422"/>
                  </a:lnTo>
                  <a:lnTo>
                    <a:pt x="1734" y="431"/>
                  </a:lnTo>
                  <a:lnTo>
                    <a:pt x="1727" y="441"/>
                  </a:lnTo>
                  <a:lnTo>
                    <a:pt x="1721" y="450"/>
                  </a:lnTo>
                  <a:lnTo>
                    <a:pt x="1717" y="461"/>
                  </a:lnTo>
                  <a:lnTo>
                    <a:pt x="1711" y="472"/>
                  </a:lnTo>
                  <a:lnTo>
                    <a:pt x="1707" y="482"/>
                  </a:lnTo>
                  <a:lnTo>
                    <a:pt x="1703" y="495"/>
                  </a:lnTo>
                  <a:lnTo>
                    <a:pt x="1700" y="508"/>
                  </a:lnTo>
                  <a:lnTo>
                    <a:pt x="1693" y="534"/>
                  </a:lnTo>
                  <a:lnTo>
                    <a:pt x="1689" y="564"/>
                  </a:lnTo>
                  <a:lnTo>
                    <a:pt x="1687" y="596"/>
                  </a:lnTo>
                  <a:lnTo>
                    <a:pt x="1686" y="630"/>
                  </a:lnTo>
                  <a:close/>
                  <a:moveTo>
                    <a:pt x="2069" y="987"/>
                  </a:moveTo>
                  <a:lnTo>
                    <a:pt x="2069" y="896"/>
                  </a:lnTo>
                  <a:lnTo>
                    <a:pt x="2061" y="909"/>
                  </a:lnTo>
                  <a:lnTo>
                    <a:pt x="2051" y="920"/>
                  </a:lnTo>
                  <a:lnTo>
                    <a:pt x="2042" y="932"/>
                  </a:lnTo>
                  <a:lnTo>
                    <a:pt x="2032" y="943"/>
                  </a:lnTo>
                  <a:lnTo>
                    <a:pt x="2021" y="951"/>
                  </a:lnTo>
                  <a:lnTo>
                    <a:pt x="2010" y="961"/>
                  </a:lnTo>
                  <a:lnTo>
                    <a:pt x="1998" y="968"/>
                  </a:lnTo>
                  <a:lnTo>
                    <a:pt x="1985" y="976"/>
                  </a:lnTo>
                  <a:lnTo>
                    <a:pt x="1973" y="981"/>
                  </a:lnTo>
                  <a:lnTo>
                    <a:pt x="1959" y="987"/>
                  </a:lnTo>
                  <a:lnTo>
                    <a:pt x="1945" y="992"/>
                  </a:lnTo>
                  <a:lnTo>
                    <a:pt x="1932" y="995"/>
                  </a:lnTo>
                  <a:lnTo>
                    <a:pt x="1917" y="998"/>
                  </a:lnTo>
                  <a:lnTo>
                    <a:pt x="1902" y="1000"/>
                  </a:lnTo>
                  <a:lnTo>
                    <a:pt x="1886" y="1001"/>
                  </a:lnTo>
                  <a:lnTo>
                    <a:pt x="1870" y="1001"/>
                  </a:lnTo>
                  <a:lnTo>
                    <a:pt x="1848" y="1001"/>
                  </a:lnTo>
                  <a:lnTo>
                    <a:pt x="1828" y="999"/>
                  </a:lnTo>
                  <a:lnTo>
                    <a:pt x="1808" y="995"/>
                  </a:lnTo>
                  <a:lnTo>
                    <a:pt x="1787" y="990"/>
                  </a:lnTo>
                  <a:lnTo>
                    <a:pt x="1768" y="983"/>
                  </a:lnTo>
                  <a:lnTo>
                    <a:pt x="1749" y="976"/>
                  </a:lnTo>
                  <a:lnTo>
                    <a:pt x="1731" y="966"/>
                  </a:lnTo>
                  <a:lnTo>
                    <a:pt x="1712" y="955"/>
                  </a:lnTo>
                  <a:lnTo>
                    <a:pt x="1694" y="943"/>
                  </a:lnTo>
                  <a:lnTo>
                    <a:pt x="1678" y="929"/>
                  </a:lnTo>
                  <a:lnTo>
                    <a:pt x="1663" y="914"/>
                  </a:lnTo>
                  <a:lnTo>
                    <a:pt x="1648" y="898"/>
                  </a:lnTo>
                  <a:lnTo>
                    <a:pt x="1634" y="882"/>
                  </a:lnTo>
                  <a:lnTo>
                    <a:pt x="1623" y="864"/>
                  </a:lnTo>
                  <a:lnTo>
                    <a:pt x="1611" y="844"/>
                  </a:lnTo>
                  <a:lnTo>
                    <a:pt x="1600" y="823"/>
                  </a:lnTo>
                  <a:lnTo>
                    <a:pt x="1592" y="802"/>
                  </a:lnTo>
                  <a:lnTo>
                    <a:pt x="1583" y="780"/>
                  </a:lnTo>
                  <a:lnTo>
                    <a:pt x="1577" y="757"/>
                  </a:lnTo>
                  <a:lnTo>
                    <a:pt x="1571" y="733"/>
                  </a:lnTo>
                  <a:lnTo>
                    <a:pt x="1567" y="708"/>
                  </a:lnTo>
                  <a:lnTo>
                    <a:pt x="1564" y="683"/>
                  </a:lnTo>
                  <a:lnTo>
                    <a:pt x="1562" y="657"/>
                  </a:lnTo>
                  <a:lnTo>
                    <a:pt x="1562" y="629"/>
                  </a:lnTo>
                  <a:lnTo>
                    <a:pt x="1562" y="604"/>
                  </a:lnTo>
                  <a:lnTo>
                    <a:pt x="1564" y="578"/>
                  </a:lnTo>
                  <a:lnTo>
                    <a:pt x="1566" y="553"/>
                  </a:lnTo>
                  <a:lnTo>
                    <a:pt x="1570" y="528"/>
                  </a:lnTo>
                  <a:lnTo>
                    <a:pt x="1576" y="505"/>
                  </a:lnTo>
                  <a:lnTo>
                    <a:pt x="1581" y="481"/>
                  </a:lnTo>
                  <a:lnTo>
                    <a:pt x="1588" y="458"/>
                  </a:lnTo>
                  <a:lnTo>
                    <a:pt x="1597" y="436"/>
                  </a:lnTo>
                  <a:lnTo>
                    <a:pt x="1607" y="415"/>
                  </a:lnTo>
                  <a:lnTo>
                    <a:pt x="1617" y="395"/>
                  </a:lnTo>
                  <a:lnTo>
                    <a:pt x="1629" y="377"/>
                  </a:lnTo>
                  <a:lnTo>
                    <a:pt x="1642" y="360"/>
                  </a:lnTo>
                  <a:lnTo>
                    <a:pt x="1656" y="344"/>
                  </a:lnTo>
                  <a:lnTo>
                    <a:pt x="1671" y="329"/>
                  </a:lnTo>
                  <a:lnTo>
                    <a:pt x="1687" y="315"/>
                  </a:lnTo>
                  <a:lnTo>
                    <a:pt x="1704" y="303"/>
                  </a:lnTo>
                  <a:lnTo>
                    <a:pt x="1722" y="292"/>
                  </a:lnTo>
                  <a:lnTo>
                    <a:pt x="1741" y="283"/>
                  </a:lnTo>
                  <a:lnTo>
                    <a:pt x="1760" y="274"/>
                  </a:lnTo>
                  <a:lnTo>
                    <a:pt x="1780" y="268"/>
                  </a:lnTo>
                  <a:lnTo>
                    <a:pt x="1800" y="263"/>
                  </a:lnTo>
                  <a:lnTo>
                    <a:pt x="1820" y="259"/>
                  </a:lnTo>
                  <a:lnTo>
                    <a:pt x="1842" y="257"/>
                  </a:lnTo>
                  <a:lnTo>
                    <a:pt x="1864" y="256"/>
                  </a:lnTo>
                  <a:lnTo>
                    <a:pt x="1880" y="257"/>
                  </a:lnTo>
                  <a:lnTo>
                    <a:pt x="1895" y="258"/>
                  </a:lnTo>
                  <a:lnTo>
                    <a:pt x="1910" y="260"/>
                  </a:lnTo>
                  <a:lnTo>
                    <a:pt x="1925" y="264"/>
                  </a:lnTo>
                  <a:lnTo>
                    <a:pt x="1939" y="267"/>
                  </a:lnTo>
                  <a:lnTo>
                    <a:pt x="1953" y="272"/>
                  </a:lnTo>
                  <a:lnTo>
                    <a:pt x="1967" y="277"/>
                  </a:lnTo>
                  <a:lnTo>
                    <a:pt x="1980" y="284"/>
                  </a:lnTo>
                  <a:lnTo>
                    <a:pt x="1991" y="291"/>
                  </a:lnTo>
                  <a:lnTo>
                    <a:pt x="2003" y="299"/>
                  </a:lnTo>
                  <a:lnTo>
                    <a:pt x="2014" y="306"/>
                  </a:lnTo>
                  <a:lnTo>
                    <a:pt x="2025" y="315"/>
                  </a:lnTo>
                  <a:lnTo>
                    <a:pt x="2035" y="324"/>
                  </a:lnTo>
                  <a:lnTo>
                    <a:pt x="2044" y="334"/>
                  </a:lnTo>
                  <a:lnTo>
                    <a:pt x="2053" y="345"/>
                  </a:lnTo>
                  <a:lnTo>
                    <a:pt x="2061" y="355"/>
                  </a:lnTo>
                  <a:lnTo>
                    <a:pt x="2061" y="0"/>
                  </a:lnTo>
                  <a:lnTo>
                    <a:pt x="2183" y="0"/>
                  </a:lnTo>
                  <a:lnTo>
                    <a:pt x="2183" y="987"/>
                  </a:lnTo>
                  <a:lnTo>
                    <a:pt x="2069" y="987"/>
                  </a:lnTo>
                  <a:close/>
                  <a:moveTo>
                    <a:pt x="960" y="629"/>
                  </a:moveTo>
                  <a:lnTo>
                    <a:pt x="961" y="662"/>
                  </a:lnTo>
                  <a:lnTo>
                    <a:pt x="963" y="693"/>
                  </a:lnTo>
                  <a:lnTo>
                    <a:pt x="965" y="708"/>
                  </a:lnTo>
                  <a:lnTo>
                    <a:pt x="968" y="722"/>
                  </a:lnTo>
                  <a:lnTo>
                    <a:pt x="970" y="736"/>
                  </a:lnTo>
                  <a:lnTo>
                    <a:pt x="975" y="749"/>
                  </a:lnTo>
                  <a:lnTo>
                    <a:pt x="978" y="762"/>
                  </a:lnTo>
                  <a:lnTo>
                    <a:pt x="983" y="774"/>
                  </a:lnTo>
                  <a:lnTo>
                    <a:pt x="988" y="785"/>
                  </a:lnTo>
                  <a:lnTo>
                    <a:pt x="993" y="797"/>
                  </a:lnTo>
                  <a:lnTo>
                    <a:pt x="999" y="806"/>
                  </a:lnTo>
                  <a:lnTo>
                    <a:pt x="1006" y="816"/>
                  </a:lnTo>
                  <a:lnTo>
                    <a:pt x="1012" y="826"/>
                  </a:lnTo>
                  <a:lnTo>
                    <a:pt x="1020" y="834"/>
                  </a:lnTo>
                  <a:lnTo>
                    <a:pt x="1027" y="843"/>
                  </a:lnTo>
                  <a:lnTo>
                    <a:pt x="1035" y="850"/>
                  </a:lnTo>
                  <a:lnTo>
                    <a:pt x="1043" y="858"/>
                  </a:lnTo>
                  <a:lnTo>
                    <a:pt x="1052" y="864"/>
                  </a:lnTo>
                  <a:lnTo>
                    <a:pt x="1060" y="870"/>
                  </a:lnTo>
                  <a:lnTo>
                    <a:pt x="1069" y="876"/>
                  </a:lnTo>
                  <a:lnTo>
                    <a:pt x="1078" y="881"/>
                  </a:lnTo>
                  <a:lnTo>
                    <a:pt x="1088" y="885"/>
                  </a:lnTo>
                  <a:lnTo>
                    <a:pt x="1098" y="890"/>
                  </a:lnTo>
                  <a:lnTo>
                    <a:pt x="1107" y="893"/>
                  </a:lnTo>
                  <a:lnTo>
                    <a:pt x="1117" y="896"/>
                  </a:lnTo>
                  <a:lnTo>
                    <a:pt x="1128" y="898"/>
                  </a:lnTo>
                  <a:lnTo>
                    <a:pt x="1138" y="900"/>
                  </a:lnTo>
                  <a:lnTo>
                    <a:pt x="1149" y="901"/>
                  </a:lnTo>
                  <a:lnTo>
                    <a:pt x="1160" y="902"/>
                  </a:lnTo>
                  <a:lnTo>
                    <a:pt x="1171" y="902"/>
                  </a:lnTo>
                  <a:lnTo>
                    <a:pt x="1182" y="902"/>
                  </a:lnTo>
                  <a:lnTo>
                    <a:pt x="1194" y="901"/>
                  </a:lnTo>
                  <a:lnTo>
                    <a:pt x="1205" y="900"/>
                  </a:lnTo>
                  <a:lnTo>
                    <a:pt x="1214" y="898"/>
                  </a:lnTo>
                  <a:lnTo>
                    <a:pt x="1225" y="896"/>
                  </a:lnTo>
                  <a:lnTo>
                    <a:pt x="1234" y="893"/>
                  </a:lnTo>
                  <a:lnTo>
                    <a:pt x="1244" y="890"/>
                  </a:lnTo>
                  <a:lnTo>
                    <a:pt x="1254" y="885"/>
                  </a:lnTo>
                  <a:lnTo>
                    <a:pt x="1263" y="881"/>
                  </a:lnTo>
                  <a:lnTo>
                    <a:pt x="1273" y="876"/>
                  </a:lnTo>
                  <a:lnTo>
                    <a:pt x="1282" y="870"/>
                  </a:lnTo>
                  <a:lnTo>
                    <a:pt x="1290" y="864"/>
                  </a:lnTo>
                  <a:lnTo>
                    <a:pt x="1299" y="858"/>
                  </a:lnTo>
                  <a:lnTo>
                    <a:pt x="1306" y="850"/>
                  </a:lnTo>
                  <a:lnTo>
                    <a:pt x="1315" y="843"/>
                  </a:lnTo>
                  <a:lnTo>
                    <a:pt x="1322" y="834"/>
                  </a:lnTo>
                  <a:lnTo>
                    <a:pt x="1330" y="826"/>
                  </a:lnTo>
                  <a:lnTo>
                    <a:pt x="1336" y="816"/>
                  </a:lnTo>
                  <a:lnTo>
                    <a:pt x="1342" y="806"/>
                  </a:lnTo>
                  <a:lnTo>
                    <a:pt x="1348" y="796"/>
                  </a:lnTo>
                  <a:lnTo>
                    <a:pt x="1354" y="784"/>
                  </a:lnTo>
                  <a:lnTo>
                    <a:pt x="1359" y="773"/>
                  </a:lnTo>
                  <a:lnTo>
                    <a:pt x="1363" y="760"/>
                  </a:lnTo>
                  <a:lnTo>
                    <a:pt x="1367" y="748"/>
                  </a:lnTo>
                  <a:lnTo>
                    <a:pt x="1370" y="735"/>
                  </a:lnTo>
                  <a:lnTo>
                    <a:pt x="1373" y="721"/>
                  </a:lnTo>
                  <a:lnTo>
                    <a:pt x="1377" y="706"/>
                  </a:lnTo>
                  <a:lnTo>
                    <a:pt x="1379" y="691"/>
                  </a:lnTo>
                  <a:lnTo>
                    <a:pt x="1381" y="659"/>
                  </a:lnTo>
                  <a:lnTo>
                    <a:pt x="1382" y="625"/>
                  </a:lnTo>
                  <a:lnTo>
                    <a:pt x="1381" y="593"/>
                  </a:lnTo>
                  <a:lnTo>
                    <a:pt x="1379" y="563"/>
                  </a:lnTo>
                  <a:lnTo>
                    <a:pt x="1377" y="549"/>
                  </a:lnTo>
                  <a:lnTo>
                    <a:pt x="1373" y="535"/>
                  </a:lnTo>
                  <a:lnTo>
                    <a:pt x="1370" y="522"/>
                  </a:lnTo>
                  <a:lnTo>
                    <a:pt x="1367" y="509"/>
                  </a:lnTo>
                  <a:lnTo>
                    <a:pt x="1363" y="497"/>
                  </a:lnTo>
                  <a:lnTo>
                    <a:pt x="1359" y="485"/>
                  </a:lnTo>
                  <a:lnTo>
                    <a:pt x="1353" y="474"/>
                  </a:lnTo>
                  <a:lnTo>
                    <a:pt x="1348" y="463"/>
                  </a:lnTo>
                  <a:lnTo>
                    <a:pt x="1342" y="453"/>
                  </a:lnTo>
                  <a:lnTo>
                    <a:pt x="1336" y="443"/>
                  </a:lnTo>
                  <a:lnTo>
                    <a:pt x="1329" y="434"/>
                  </a:lnTo>
                  <a:lnTo>
                    <a:pt x="1321" y="426"/>
                  </a:lnTo>
                  <a:lnTo>
                    <a:pt x="1314" y="417"/>
                  </a:lnTo>
                  <a:lnTo>
                    <a:pt x="1306" y="410"/>
                  </a:lnTo>
                  <a:lnTo>
                    <a:pt x="1298" y="402"/>
                  </a:lnTo>
                  <a:lnTo>
                    <a:pt x="1289" y="396"/>
                  </a:lnTo>
                  <a:lnTo>
                    <a:pt x="1280" y="389"/>
                  </a:lnTo>
                  <a:lnTo>
                    <a:pt x="1272" y="384"/>
                  </a:lnTo>
                  <a:lnTo>
                    <a:pt x="1263" y="379"/>
                  </a:lnTo>
                  <a:lnTo>
                    <a:pt x="1254" y="374"/>
                  </a:lnTo>
                  <a:lnTo>
                    <a:pt x="1244" y="370"/>
                  </a:lnTo>
                  <a:lnTo>
                    <a:pt x="1234" y="367"/>
                  </a:lnTo>
                  <a:lnTo>
                    <a:pt x="1225" y="364"/>
                  </a:lnTo>
                  <a:lnTo>
                    <a:pt x="1214" y="362"/>
                  </a:lnTo>
                  <a:lnTo>
                    <a:pt x="1203" y="360"/>
                  </a:lnTo>
                  <a:lnTo>
                    <a:pt x="1193" y="358"/>
                  </a:lnTo>
                  <a:lnTo>
                    <a:pt x="1182" y="357"/>
                  </a:lnTo>
                  <a:lnTo>
                    <a:pt x="1171" y="357"/>
                  </a:lnTo>
                  <a:lnTo>
                    <a:pt x="1160" y="357"/>
                  </a:lnTo>
                  <a:lnTo>
                    <a:pt x="1149" y="358"/>
                  </a:lnTo>
                  <a:lnTo>
                    <a:pt x="1138" y="360"/>
                  </a:lnTo>
                  <a:lnTo>
                    <a:pt x="1128" y="362"/>
                  </a:lnTo>
                  <a:lnTo>
                    <a:pt x="1117" y="364"/>
                  </a:lnTo>
                  <a:lnTo>
                    <a:pt x="1107" y="367"/>
                  </a:lnTo>
                  <a:lnTo>
                    <a:pt x="1098" y="370"/>
                  </a:lnTo>
                  <a:lnTo>
                    <a:pt x="1088" y="373"/>
                  </a:lnTo>
                  <a:lnTo>
                    <a:pt x="1078" y="379"/>
                  </a:lnTo>
                  <a:lnTo>
                    <a:pt x="1069" y="383"/>
                  </a:lnTo>
                  <a:lnTo>
                    <a:pt x="1060" y="389"/>
                  </a:lnTo>
                  <a:lnTo>
                    <a:pt x="1052" y="395"/>
                  </a:lnTo>
                  <a:lnTo>
                    <a:pt x="1043" y="402"/>
                  </a:lnTo>
                  <a:lnTo>
                    <a:pt x="1035" y="409"/>
                  </a:lnTo>
                  <a:lnTo>
                    <a:pt x="1027" y="416"/>
                  </a:lnTo>
                  <a:lnTo>
                    <a:pt x="1020" y="425"/>
                  </a:lnTo>
                  <a:lnTo>
                    <a:pt x="1012" y="433"/>
                  </a:lnTo>
                  <a:lnTo>
                    <a:pt x="1006" y="443"/>
                  </a:lnTo>
                  <a:lnTo>
                    <a:pt x="999" y="452"/>
                  </a:lnTo>
                  <a:lnTo>
                    <a:pt x="993" y="463"/>
                  </a:lnTo>
                  <a:lnTo>
                    <a:pt x="988" y="474"/>
                  </a:lnTo>
                  <a:lnTo>
                    <a:pt x="983" y="485"/>
                  </a:lnTo>
                  <a:lnTo>
                    <a:pt x="978" y="497"/>
                  </a:lnTo>
                  <a:lnTo>
                    <a:pt x="975" y="510"/>
                  </a:lnTo>
                  <a:lnTo>
                    <a:pt x="970" y="523"/>
                  </a:lnTo>
                  <a:lnTo>
                    <a:pt x="968" y="537"/>
                  </a:lnTo>
                  <a:lnTo>
                    <a:pt x="965" y="550"/>
                  </a:lnTo>
                  <a:lnTo>
                    <a:pt x="963" y="565"/>
                  </a:lnTo>
                  <a:lnTo>
                    <a:pt x="961" y="596"/>
                  </a:lnTo>
                  <a:lnTo>
                    <a:pt x="960" y="629"/>
                  </a:lnTo>
                  <a:close/>
                  <a:moveTo>
                    <a:pt x="835" y="629"/>
                  </a:moveTo>
                  <a:lnTo>
                    <a:pt x="836" y="605"/>
                  </a:lnTo>
                  <a:lnTo>
                    <a:pt x="837" y="581"/>
                  </a:lnTo>
                  <a:lnTo>
                    <a:pt x="839" y="559"/>
                  </a:lnTo>
                  <a:lnTo>
                    <a:pt x="842" y="537"/>
                  </a:lnTo>
                  <a:lnTo>
                    <a:pt x="845" y="515"/>
                  </a:lnTo>
                  <a:lnTo>
                    <a:pt x="851" y="495"/>
                  </a:lnTo>
                  <a:lnTo>
                    <a:pt x="856" y="476"/>
                  </a:lnTo>
                  <a:lnTo>
                    <a:pt x="862" y="457"/>
                  </a:lnTo>
                  <a:lnTo>
                    <a:pt x="870" y="438"/>
                  </a:lnTo>
                  <a:lnTo>
                    <a:pt x="878" y="421"/>
                  </a:lnTo>
                  <a:lnTo>
                    <a:pt x="887" y="405"/>
                  </a:lnTo>
                  <a:lnTo>
                    <a:pt x="898" y="389"/>
                  </a:lnTo>
                  <a:lnTo>
                    <a:pt x="908" y="376"/>
                  </a:lnTo>
                  <a:lnTo>
                    <a:pt x="920" y="361"/>
                  </a:lnTo>
                  <a:lnTo>
                    <a:pt x="932" y="348"/>
                  </a:lnTo>
                  <a:lnTo>
                    <a:pt x="946" y="336"/>
                  </a:lnTo>
                  <a:lnTo>
                    <a:pt x="958" y="327"/>
                  </a:lnTo>
                  <a:lnTo>
                    <a:pt x="969" y="317"/>
                  </a:lnTo>
                  <a:lnTo>
                    <a:pt x="982" y="308"/>
                  </a:lnTo>
                  <a:lnTo>
                    <a:pt x="994" y="301"/>
                  </a:lnTo>
                  <a:lnTo>
                    <a:pt x="1008" y="293"/>
                  </a:lnTo>
                  <a:lnTo>
                    <a:pt x="1021" y="287"/>
                  </a:lnTo>
                  <a:lnTo>
                    <a:pt x="1035" y="282"/>
                  </a:lnTo>
                  <a:lnTo>
                    <a:pt x="1048" y="276"/>
                  </a:lnTo>
                  <a:lnTo>
                    <a:pt x="1062" y="272"/>
                  </a:lnTo>
                  <a:lnTo>
                    <a:pt x="1077" y="268"/>
                  </a:lnTo>
                  <a:lnTo>
                    <a:pt x="1092" y="265"/>
                  </a:lnTo>
                  <a:lnTo>
                    <a:pt x="1107" y="261"/>
                  </a:lnTo>
                  <a:lnTo>
                    <a:pt x="1122" y="259"/>
                  </a:lnTo>
                  <a:lnTo>
                    <a:pt x="1138" y="257"/>
                  </a:lnTo>
                  <a:lnTo>
                    <a:pt x="1154" y="257"/>
                  </a:lnTo>
                  <a:lnTo>
                    <a:pt x="1171" y="256"/>
                  </a:lnTo>
                  <a:lnTo>
                    <a:pt x="1190" y="257"/>
                  </a:lnTo>
                  <a:lnTo>
                    <a:pt x="1208" y="258"/>
                  </a:lnTo>
                  <a:lnTo>
                    <a:pt x="1225" y="259"/>
                  </a:lnTo>
                  <a:lnTo>
                    <a:pt x="1242" y="263"/>
                  </a:lnTo>
                  <a:lnTo>
                    <a:pt x="1258" y="266"/>
                  </a:lnTo>
                  <a:lnTo>
                    <a:pt x="1274" y="270"/>
                  </a:lnTo>
                  <a:lnTo>
                    <a:pt x="1290" y="275"/>
                  </a:lnTo>
                  <a:lnTo>
                    <a:pt x="1305" y="281"/>
                  </a:lnTo>
                  <a:lnTo>
                    <a:pt x="1320" y="287"/>
                  </a:lnTo>
                  <a:lnTo>
                    <a:pt x="1335" y="295"/>
                  </a:lnTo>
                  <a:lnTo>
                    <a:pt x="1349" y="302"/>
                  </a:lnTo>
                  <a:lnTo>
                    <a:pt x="1363" y="311"/>
                  </a:lnTo>
                  <a:lnTo>
                    <a:pt x="1376" y="320"/>
                  </a:lnTo>
                  <a:lnTo>
                    <a:pt x="1388" y="331"/>
                  </a:lnTo>
                  <a:lnTo>
                    <a:pt x="1401" y="341"/>
                  </a:lnTo>
                  <a:lnTo>
                    <a:pt x="1413" y="353"/>
                  </a:lnTo>
                  <a:lnTo>
                    <a:pt x="1424" y="365"/>
                  </a:lnTo>
                  <a:lnTo>
                    <a:pt x="1434" y="378"/>
                  </a:lnTo>
                  <a:lnTo>
                    <a:pt x="1444" y="392"/>
                  </a:lnTo>
                  <a:lnTo>
                    <a:pt x="1454" y="405"/>
                  </a:lnTo>
                  <a:lnTo>
                    <a:pt x="1462" y="420"/>
                  </a:lnTo>
                  <a:lnTo>
                    <a:pt x="1470" y="435"/>
                  </a:lnTo>
                  <a:lnTo>
                    <a:pt x="1477" y="451"/>
                  </a:lnTo>
                  <a:lnTo>
                    <a:pt x="1483" y="467"/>
                  </a:lnTo>
                  <a:lnTo>
                    <a:pt x="1489" y="484"/>
                  </a:lnTo>
                  <a:lnTo>
                    <a:pt x="1493" y="502"/>
                  </a:lnTo>
                  <a:lnTo>
                    <a:pt x="1497" y="521"/>
                  </a:lnTo>
                  <a:lnTo>
                    <a:pt x="1501" y="539"/>
                  </a:lnTo>
                  <a:lnTo>
                    <a:pt x="1503" y="558"/>
                  </a:lnTo>
                  <a:lnTo>
                    <a:pt x="1505" y="578"/>
                  </a:lnTo>
                  <a:lnTo>
                    <a:pt x="1506" y="598"/>
                  </a:lnTo>
                  <a:lnTo>
                    <a:pt x="1506" y="619"/>
                  </a:lnTo>
                  <a:lnTo>
                    <a:pt x="1506" y="653"/>
                  </a:lnTo>
                  <a:lnTo>
                    <a:pt x="1504" y="685"/>
                  </a:lnTo>
                  <a:lnTo>
                    <a:pt x="1501" y="714"/>
                  </a:lnTo>
                  <a:lnTo>
                    <a:pt x="1496" y="742"/>
                  </a:lnTo>
                  <a:lnTo>
                    <a:pt x="1490" y="768"/>
                  </a:lnTo>
                  <a:lnTo>
                    <a:pt x="1484" y="792"/>
                  </a:lnTo>
                  <a:lnTo>
                    <a:pt x="1475" y="815"/>
                  </a:lnTo>
                  <a:lnTo>
                    <a:pt x="1465" y="835"/>
                  </a:lnTo>
                  <a:lnTo>
                    <a:pt x="1454" y="854"/>
                  </a:lnTo>
                  <a:lnTo>
                    <a:pt x="1442" y="872"/>
                  </a:lnTo>
                  <a:lnTo>
                    <a:pt x="1429" y="890"/>
                  </a:lnTo>
                  <a:lnTo>
                    <a:pt x="1414" y="905"/>
                  </a:lnTo>
                  <a:lnTo>
                    <a:pt x="1398" y="920"/>
                  </a:lnTo>
                  <a:lnTo>
                    <a:pt x="1381" y="934"/>
                  </a:lnTo>
                  <a:lnTo>
                    <a:pt x="1364" y="947"/>
                  </a:lnTo>
                  <a:lnTo>
                    <a:pt x="1345" y="958"/>
                  </a:lnTo>
                  <a:lnTo>
                    <a:pt x="1324" y="968"/>
                  </a:lnTo>
                  <a:lnTo>
                    <a:pt x="1304" y="977"/>
                  </a:lnTo>
                  <a:lnTo>
                    <a:pt x="1283" y="984"/>
                  </a:lnTo>
                  <a:lnTo>
                    <a:pt x="1261" y="991"/>
                  </a:lnTo>
                  <a:lnTo>
                    <a:pt x="1240" y="996"/>
                  </a:lnTo>
                  <a:lnTo>
                    <a:pt x="1217" y="999"/>
                  </a:lnTo>
                  <a:lnTo>
                    <a:pt x="1194" y="1001"/>
                  </a:lnTo>
                  <a:lnTo>
                    <a:pt x="1171" y="1001"/>
                  </a:lnTo>
                  <a:lnTo>
                    <a:pt x="1152" y="1001"/>
                  </a:lnTo>
                  <a:lnTo>
                    <a:pt x="1134" y="1000"/>
                  </a:lnTo>
                  <a:lnTo>
                    <a:pt x="1117" y="998"/>
                  </a:lnTo>
                  <a:lnTo>
                    <a:pt x="1100" y="996"/>
                  </a:lnTo>
                  <a:lnTo>
                    <a:pt x="1083" y="993"/>
                  </a:lnTo>
                  <a:lnTo>
                    <a:pt x="1067" y="989"/>
                  </a:lnTo>
                  <a:lnTo>
                    <a:pt x="1051" y="983"/>
                  </a:lnTo>
                  <a:lnTo>
                    <a:pt x="1035" y="978"/>
                  </a:lnTo>
                  <a:lnTo>
                    <a:pt x="1020" y="972"/>
                  </a:lnTo>
                  <a:lnTo>
                    <a:pt x="1006" y="964"/>
                  </a:lnTo>
                  <a:lnTo>
                    <a:pt x="992" y="957"/>
                  </a:lnTo>
                  <a:lnTo>
                    <a:pt x="978" y="948"/>
                  </a:lnTo>
                  <a:lnTo>
                    <a:pt x="965" y="939"/>
                  </a:lnTo>
                  <a:lnTo>
                    <a:pt x="952" y="929"/>
                  </a:lnTo>
                  <a:lnTo>
                    <a:pt x="939" y="917"/>
                  </a:lnTo>
                  <a:lnTo>
                    <a:pt x="928" y="905"/>
                  </a:lnTo>
                  <a:lnTo>
                    <a:pt x="917" y="894"/>
                  </a:lnTo>
                  <a:lnTo>
                    <a:pt x="906" y="881"/>
                  </a:lnTo>
                  <a:lnTo>
                    <a:pt x="897" y="867"/>
                  </a:lnTo>
                  <a:lnTo>
                    <a:pt x="887" y="852"/>
                  </a:lnTo>
                  <a:lnTo>
                    <a:pt x="878" y="837"/>
                  </a:lnTo>
                  <a:lnTo>
                    <a:pt x="871" y="822"/>
                  </a:lnTo>
                  <a:lnTo>
                    <a:pt x="865" y="805"/>
                  </a:lnTo>
                  <a:lnTo>
                    <a:pt x="858" y="788"/>
                  </a:lnTo>
                  <a:lnTo>
                    <a:pt x="853" y="771"/>
                  </a:lnTo>
                  <a:lnTo>
                    <a:pt x="849" y="753"/>
                  </a:lnTo>
                  <a:lnTo>
                    <a:pt x="844" y="734"/>
                  </a:lnTo>
                  <a:lnTo>
                    <a:pt x="841" y="715"/>
                  </a:lnTo>
                  <a:lnTo>
                    <a:pt x="838" y="694"/>
                  </a:lnTo>
                  <a:lnTo>
                    <a:pt x="837" y="673"/>
                  </a:lnTo>
                  <a:lnTo>
                    <a:pt x="836" y="652"/>
                  </a:lnTo>
                  <a:lnTo>
                    <a:pt x="835" y="629"/>
                  </a:lnTo>
                  <a:close/>
                  <a:moveTo>
                    <a:pt x="147" y="468"/>
                  </a:moveTo>
                  <a:lnTo>
                    <a:pt x="404" y="468"/>
                  </a:lnTo>
                  <a:lnTo>
                    <a:pt x="434" y="468"/>
                  </a:lnTo>
                  <a:lnTo>
                    <a:pt x="463" y="466"/>
                  </a:lnTo>
                  <a:lnTo>
                    <a:pt x="488" y="462"/>
                  </a:lnTo>
                  <a:lnTo>
                    <a:pt x="512" y="457"/>
                  </a:lnTo>
                  <a:lnTo>
                    <a:pt x="523" y="453"/>
                  </a:lnTo>
                  <a:lnTo>
                    <a:pt x="533" y="450"/>
                  </a:lnTo>
                  <a:lnTo>
                    <a:pt x="543" y="446"/>
                  </a:lnTo>
                  <a:lnTo>
                    <a:pt x="552" y="442"/>
                  </a:lnTo>
                  <a:lnTo>
                    <a:pt x="561" y="437"/>
                  </a:lnTo>
                  <a:lnTo>
                    <a:pt x="570" y="433"/>
                  </a:lnTo>
                  <a:lnTo>
                    <a:pt x="577" y="428"/>
                  </a:lnTo>
                  <a:lnTo>
                    <a:pt x="583" y="421"/>
                  </a:lnTo>
                  <a:lnTo>
                    <a:pt x="596" y="410"/>
                  </a:lnTo>
                  <a:lnTo>
                    <a:pt x="607" y="396"/>
                  </a:lnTo>
                  <a:lnTo>
                    <a:pt x="617" y="381"/>
                  </a:lnTo>
                  <a:lnTo>
                    <a:pt x="624" y="365"/>
                  </a:lnTo>
                  <a:lnTo>
                    <a:pt x="629" y="348"/>
                  </a:lnTo>
                  <a:lnTo>
                    <a:pt x="634" y="330"/>
                  </a:lnTo>
                  <a:lnTo>
                    <a:pt x="636" y="309"/>
                  </a:lnTo>
                  <a:lnTo>
                    <a:pt x="637" y="289"/>
                  </a:lnTo>
                  <a:lnTo>
                    <a:pt x="636" y="273"/>
                  </a:lnTo>
                  <a:lnTo>
                    <a:pt x="635" y="259"/>
                  </a:lnTo>
                  <a:lnTo>
                    <a:pt x="633" y="245"/>
                  </a:lnTo>
                  <a:lnTo>
                    <a:pt x="629" y="232"/>
                  </a:lnTo>
                  <a:lnTo>
                    <a:pt x="625" y="219"/>
                  </a:lnTo>
                  <a:lnTo>
                    <a:pt x="619" y="206"/>
                  </a:lnTo>
                  <a:lnTo>
                    <a:pt x="613" y="194"/>
                  </a:lnTo>
                  <a:lnTo>
                    <a:pt x="606" y="183"/>
                  </a:lnTo>
                  <a:lnTo>
                    <a:pt x="597" y="172"/>
                  </a:lnTo>
                  <a:lnTo>
                    <a:pt x="589" y="162"/>
                  </a:lnTo>
                  <a:lnTo>
                    <a:pt x="579" y="154"/>
                  </a:lnTo>
                  <a:lnTo>
                    <a:pt x="570" y="146"/>
                  </a:lnTo>
                  <a:lnTo>
                    <a:pt x="559" y="140"/>
                  </a:lnTo>
                  <a:lnTo>
                    <a:pt x="547" y="134"/>
                  </a:lnTo>
                  <a:lnTo>
                    <a:pt x="535" y="128"/>
                  </a:lnTo>
                  <a:lnTo>
                    <a:pt x="523" y="125"/>
                  </a:lnTo>
                  <a:lnTo>
                    <a:pt x="503" y="121"/>
                  </a:lnTo>
                  <a:lnTo>
                    <a:pt x="475" y="119"/>
                  </a:lnTo>
                  <a:lnTo>
                    <a:pt x="441" y="116"/>
                  </a:lnTo>
                  <a:lnTo>
                    <a:pt x="401" y="115"/>
                  </a:lnTo>
                  <a:lnTo>
                    <a:pt x="147" y="115"/>
                  </a:lnTo>
                  <a:lnTo>
                    <a:pt x="147" y="468"/>
                  </a:lnTo>
                  <a:close/>
                  <a:moveTo>
                    <a:pt x="17" y="987"/>
                  </a:moveTo>
                  <a:lnTo>
                    <a:pt x="17" y="0"/>
                  </a:lnTo>
                  <a:lnTo>
                    <a:pt x="390" y="0"/>
                  </a:lnTo>
                  <a:lnTo>
                    <a:pt x="436" y="0"/>
                  </a:lnTo>
                  <a:lnTo>
                    <a:pt x="477" y="2"/>
                  </a:lnTo>
                  <a:lnTo>
                    <a:pt x="512" y="6"/>
                  </a:lnTo>
                  <a:lnTo>
                    <a:pt x="541" y="10"/>
                  </a:lnTo>
                  <a:lnTo>
                    <a:pt x="559" y="13"/>
                  </a:lnTo>
                  <a:lnTo>
                    <a:pt x="576" y="17"/>
                  </a:lnTo>
                  <a:lnTo>
                    <a:pt x="592" y="22"/>
                  </a:lnTo>
                  <a:lnTo>
                    <a:pt x="608" y="27"/>
                  </a:lnTo>
                  <a:lnTo>
                    <a:pt x="623" y="33"/>
                  </a:lnTo>
                  <a:lnTo>
                    <a:pt x="637" y="40"/>
                  </a:lnTo>
                  <a:lnTo>
                    <a:pt x="650" y="47"/>
                  </a:lnTo>
                  <a:lnTo>
                    <a:pt x="663" y="56"/>
                  </a:lnTo>
                  <a:lnTo>
                    <a:pt x="675" y="64"/>
                  </a:lnTo>
                  <a:lnTo>
                    <a:pt x="686" y="74"/>
                  </a:lnTo>
                  <a:lnTo>
                    <a:pt x="697" y="84"/>
                  </a:lnTo>
                  <a:lnTo>
                    <a:pt x="707" y="96"/>
                  </a:lnTo>
                  <a:lnTo>
                    <a:pt x="717" y="109"/>
                  </a:lnTo>
                  <a:lnTo>
                    <a:pt x="726" y="122"/>
                  </a:lnTo>
                  <a:lnTo>
                    <a:pt x="734" y="136"/>
                  </a:lnTo>
                  <a:lnTo>
                    <a:pt x="743" y="151"/>
                  </a:lnTo>
                  <a:lnTo>
                    <a:pt x="749" y="166"/>
                  </a:lnTo>
                  <a:lnTo>
                    <a:pt x="756" y="181"/>
                  </a:lnTo>
                  <a:lnTo>
                    <a:pt x="761" y="199"/>
                  </a:lnTo>
                  <a:lnTo>
                    <a:pt x="765" y="215"/>
                  </a:lnTo>
                  <a:lnTo>
                    <a:pt x="768" y="232"/>
                  </a:lnTo>
                  <a:lnTo>
                    <a:pt x="771" y="249"/>
                  </a:lnTo>
                  <a:lnTo>
                    <a:pt x="772" y="267"/>
                  </a:lnTo>
                  <a:lnTo>
                    <a:pt x="773" y="285"/>
                  </a:lnTo>
                  <a:lnTo>
                    <a:pt x="772" y="301"/>
                  </a:lnTo>
                  <a:lnTo>
                    <a:pt x="771" y="316"/>
                  </a:lnTo>
                  <a:lnTo>
                    <a:pt x="769" y="331"/>
                  </a:lnTo>
                  <a:lnTo>
                    <a:pt x="767" y="346"/>
                  </a:lnTo>
                  <a:lnTo>
                    <a:pt x="764" y="360"/>
                  </a:lnTo>
                  <a:lnTo>
                    <a:pt x="761" y="373"/>
                  </a:lnTo>
                  <a:lnTo>
                    <a:pt x="757" y="387"/>
                  </a:lnTo>
                  <a:lnTo>
                    <a:pt x="752" y="401"/>
                  </a:lnTo>
                  <a:lnTo>
                    <a:pt x="747" y="414"/>
                  </a:lnTo>
                  <a:lnTo>
                    <a:pt x="741" y="427"/>
                  </a:lnTo>
                  <a:lnTo>
                    <a:pt x="734" y="440"/>
                  </a:lnTo>
                  <a:lnTo>
                    <a:pt x="727" y="451"/>
                  </a:lnTo>
                  <a:lnTo>
                    <a:pt x="719" y="463"/>
                  </a:lnTo>
                  <a:lnTo>
                    <a:pt x="711" y="475"/>
                  </a:lnTo>
                  <a:lnTo>
                    <a:pt x="702" y="486"/>
                  </a:lnTo>
                  <a:lnTo>
                    <a:pt x="691" y="497"/>
                  </a:lnTo>
                  <a:lnTo>
                    <a:pt x="682" y="508"/>
                  </a:lnTo>
                  <a:lnTo>
                    <a:pt x="670" y="517"/>
                  </a:lnTo>
                  <a:lnTo>
                    <a:pt x="657" y="527"/>
                  </a:lnTo>
                  <a:lnTo>
                    <a:pt x="643" y="535"/>
                  </a:lnTo>
                  <a:lnTo>
                    <a:pt x="629" y="543"/>
                  </a:lnTo>
                  <a:lnTo>
                    <a:pt x="613" y="550"/>
                  </a:lnTo>
                  <a:lnTo>
                    <a:pt x="597" y="557"/>
                  </a:lnTo>
                  <a:lnTo>
                    <a:pt x="579" y="562"/>
                  </a:lnTo>
                  <a:lnTo>
                    <a:pt x="561" y="567"/>
                  </a:lnTo>
                  <a:lnTo>
                    <a:pt x="541" y="572"/>
                  </a:lnTo>
                  <a:lnTo>
                    <a:pt x="520" y="576"/>
                  </a:lnTo>
                  <a:lnTo>
                    <a:pt x="498" y="579"/>
                  </a:lnTo>
                  <a:lnTo>
                    <a:pt x="475" y="581"/>
                  </a:lnTo>
                  <a:lnTo>
                    <a:pt x="452" y="583"/>
                  </a:lnTo>
                  <a:lnTo>
                    <a:pt x="427" y="585"/>
                  </a:lnTo>
                  <a:lnTo>
                    <a:pt x="402" y="585"/>
                  </a:lnTo>
                  <a:lnTo>
                    <a:pt x="147" y="585"/>
                  </a:lnTo>
                  <a:lnTo>
                    <a:pt x="147" y="987"/>
                  </a:lnTo>
                  <a:lnTo>
                    <a:pt x="17" y="987"/>
                  </a:lnTo>
                  <a:close/>
                </a:path>
              </a:pathLst>
            </a:custGeom>
            <a:solidFill>
              <a:srgbClr val="3B3D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12" name="Group 4">
            <a:extLst>
              <a:ext uri="{FF2B5EF4-FFF2-40B4-BE49-F238E27FC236}">
                <a16:creationId xmlns:a16="http://schemas.microsoft.com/office/drawing/2014/main" id="{D913F8F7-19F7-4BF8-97B8-B9D121DEC5A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33657" y="591784"/>
            <a:ext cx="4860188" cy="504000"/>
            <a:chOff x="641" y="271"/>
            <a:chExt cx="3703" cy="384"/>
          </a:xfrm>
        </p:grpSpPr>
        <p:sp>
          <p:nvSpPr>
            <p:cNvPr id="13" name="AutoShape 3">
              <a:extLst>
                <a:ext uri="{FF2B5EF4-FFF2-40B4-BE49-F238E27FC236}">
                  <a16:creationId xmlns:a16="http://schemas.microsoft.com/office/drawing/2014/main" id="{F91C67A5-7D5C-4C1E-8724-C7AD53429A18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641" y="271"/>
              <a:ext cx="3703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49548CA-92B3-4A77-84EE-EDB13EF640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384" y="314"/>
              <a:ext cx="484" cy="274"/>
            </a:xfrm>
            <a:custGeom>
              <a:avLst/>
              <a:gdLst>
                <a:gd name="T0" fmla="*/ 1002 w 2420"/>
                <a:gd name="T1" fmla="*/ 43 h 1369"/>
                <a:gd name="T2" fmla="*/ 1077 w 2420"/>
                <a:gd name="T3" fmla="*/ 44 h 1369"/>
                <a:gd name="T4" fmla="*/ 755 w 2420"/>
                <a:gd name="T5" fmla="*/ 51 h 1369"/>
                <a:gd name="T6" fmla="*/ 863 w 2420"/>
                <a:gd name="T7" fmla="*/ 64 h 1369"/>
                <a:gd name="T8" fmla="*/ 928 w 2420"/>
                <a:gd name="T9" fmla="*/ 102 h 1369"/>
                <a:gd name="T10" fmla="*/ 699 w 2420"/>
                <a:gd name="T11" fmla="*/ 113 h 1369"/>
                <a:gd name="T12" fmla="*/ 1254 w 2420"/>
                <a:gd name="T13" fmla="*/ 150 h 1369"/>
                <a:gd name="T14" fmla="*/ 637 w 2420"/>
                <a:gd name="T15" fmla="*/ 160 h 1369"/>
                <a:gd name="T16" fmla="*/ 1334 w 2420"/>
                <a:gd name="T17" fmla="*/ 210 h 1369"/>
                <a:gd name="T18" fmla="*/ 459 w 2420"/>
                <a:gd name="T19" fmla="*/ 244 h 1369"/>
                <a:gd name="T20" fmla="*/ 1475 w 2420"/>
                <a:gd name="T21" fmla="*/ 253 h 1369"/>
                <a:gd name="T22" fmla="*/ 378 w 2420"/>
                <a:gd name="T23" fmla="*/ 299 h 1369"/>
                <a:gd name="T24" fmla="*/ 1728 w 2420"/>
                <a:gd name="T25" fmla="*/ 322 h 1369"/>
                <a:gd name="T26" fmla="*/ 1476 w 2420"/>
                <a:gd name="T27" fmla="*/ 305 h 1369"/>
                <a:gd name="T28" fmla="*/ 200 w 2420"/>
                <a:gd name="T29" fmla="*/ 339 h 1369"/>
                <a:gd name="T30" fmla="*/ 1815 w 2420"/>
                <a:gd name="T31" fmla="*/ 328 h 1369"/>
                <a:gd name="T32" fmla="*/ 1911 w 2420"/>
                <a:gd name="T33" fmla="*/ 357 h 1369"/>
                <a:gd name="T34" fmla="*/ 1513 w 2420"/>
                <a:gd name="T35" fmla="*/ 363 h 1369"/>
                <a:gd name="T36" fmla="*/ 1730 w 2420"/>
                <a:gd name="T37" fmla="*/ 372 h 1369"/>
                <a:gd name="T38" fmla="*/ 78 w 2420"/>
                <a:gd name="T39" fmla="*/ 389 h 1369"/>
                <a:gd name="T40" fmla="*/ 2 w 2420"/>
                <a:gd name="T41" fmla="*/ 388 h 1369"/>
                <a:gd name="T42" fmla="*/ 1914 w 2420"/>
                <a:gd name="T43" fmla="*/ 421 h 1369"/>
                <a:gd name="T44" fmla="*/ 1631 w 2420"/>
                <a:gd name="T45" fmla="*/ 433 h 1369"/>
                <a:gd name="T46" fmla="*/ 1542 w 2420"/>
                <a:gd name="T47" fmla="*/ 470 h 1369"/>
                <a:gd name="T48" fmla="*/ 23 w 2420"/>
                <a:gd name="T49" fmla="*/ 496 h 1369"/>
                <a:gd name="T50" fmla="*/ 1977 w 2420"/>
                <a:gd name="T51" fmla="*/ 515 h 1369"/>
                <a:gd name="T52" fmla="*/ 2088 w 2420"/>
                <a:gd name="T53" fmla="*/ 540 h 1369"/>
                <a:gd name="T54" fmla="*/ 2093 w 2420"/>
                <a:gd name="T55" fmla="*/ 540 h 1369"/>
                <a:gd name="T56" fmla="*/ 2197 w 2420"/>
                <a:gd name="T57" fmla="*/ 564 h 1369"/>
                <a:gd name="T58" fmla="*/ 2278 w 2420"/>
                <a:gd name="T59" fmla="*/ 576 h 1369"/>
                <a:gd name="T60" fmla="*/ 122 w 2420"/>
                <a:gd name="T61" fmla="*/ 584 h 1369"/>
                <a:gd name="T62" fmla="*/ 2344 w 2420"/>
                <a:gd name="T63" fmla="*/ 653 h 1369"/>
                <a:gd name="T64" fmla="*/ 154 w 2420"/>
                <a:gd name="T65" fmla="*/ 657 h 1369"/>
                <a:gd name="T66" fmla="*/ 133 w 2420"/>
                <a:gd name="T67" fmla="*/ 757 h 1369"/>
                <a:gd name="T68" fmla="*/ 2418 w 2420"/>
                <a:gd name="T69" fmla="*/ 698 h 1369"/>
                <a:gd name="T70" fmla="*/ 2390 w 2420"/>
                <a:gd name="T71" fmla="*/ 780 h 1369"/>
                <a:gd name="T72" fmla="*/ 2308 w 2420"/>
                <a:gd name="T73" fmla="*/ 816 h 1369"/>
                <a:gd name="T74" fmla="*/ 187 w 2420"/>
                <a:gd name="T75" fmla="*/ 841 h 1369"/>
                <a:gd name="T76" fmla="*/ 2236 w 2420"/>
                <a:gd name="T77" fmla="*/ 900 h 1369"/>
                <a:gd name="T78" fmla="*/ 263 w 2420"/>
                <a:gd name="T79" fmla="*/ 882 h 1369"/>
                <a:gd name="T80" fmla="*/ 356 w 2420"/>
                <a:gd name="T81" fmla="*/ 929 h 1369"/>
                <a:gd name="T82" fmla="*/ 2194 w 2420"/>
                <a:gd name="T83" fmla="*/ 942 h 1369"/>
                <a:gd name="T84" fmla="*/ 2160 w 2420"/>
                <a:gd name="T85" fmla="*/ 1009 h 1369"/>
                <a:gd name="T86" fmla="*/ 474 w 2420"/>
                <a:gd name="T87" fmla="*/ 1069 h 1369"/>
                <a:gd name="T88" fmla="*/ 2078 w 2420"/>
                <a:gd name="T89" fmla="*/ 1069 h 1369"/>
                <a:gd name="T90" fmla="*/ 1186 w 2420"/>
                <a:gd name="T91" fmla="*/ 1107 h 1369"/>
                <a:gd name="T92" fmla="*/ 1028 w 2420"/>
                <a:gd name="T93" fmla="*/ 1118 h 1369"/>
                <a:gd name="T94" fmla="*/ 1263 w 2420"/>
                <a:gd name="T95" fmla="*/ 1138 h 1369"/>
                <a:gd name="T96" fmla="*/ 523 w 2420"/>
                <a:gd name="T97" fmla="*/ 1138 h 1369"/>
                <a:gd name="T98" fmla="*/ 1995 w 2420"/>
                <a:gd name="T99" fmla="*/ 1135 h 1369"/>
                <a:gd name="T100" fmla="*/ 1908 w 2420"/>
                <a:gd name="T101" fmla="*/ 1147 h 1369"/>
                <a:gd name="T102" fmla="*/ 1793 w 2420"/>
                <a:gd name="T103" fmla="*/ 1185 h 1369"/>
                <a:gd name="T104" fmla="*/ 1532 w 2420"/>
                <a:gd name="T105" fmla="*/ 1199 h 1369"/>
                <a:gd name="T106" fmla="*/ 990 w 2420"/>
                <a:gd name="T107" fmla="*/ 1216 h 1369"/>
                <a:gd name="T108" fmla="*/ 1617 w 2420"/>
                <a:gd name="T109" fmla="*/ 1239 h 1369"/>
                <a:gd name="T110" fmla="*/ 1444 w 2420"/>
                <a:gd name="T111" fmla="*/ 1221 h 1369"/>
                <a:gd name="T112" fmla="*/ 1719 w 2420"/>
                <a:gd name="T113" fmla="*/ 1279 h 1369"/>
                <a:gd name="T114" fmla="*/ 664 w 2420"/>
                <a:gd name="T115" fmla="*/ 1313 h 1369"/>
                <a:gd name="T116" fmla="*/ 664 w 2420"/>
                <a:gd name="T117" fmla="*/ 1313 h 1369"/>
                <a:gd name="T118" fmla="*/ 851 w 2420"/>
                <a:gd name="T119" fmla="*/ 1355 h 1369"/>
                <a:gd name="T120" fmla="*/ 851 w 2420"/>
                <a:gd name="T121" fmla="*/ 1355 h 1369"/>
                <a:gd name="T122" fmla="*/ 746 w 2420"/>
                <a:gd name="T123" fmla="*/ 1361 h 1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20" h="1369">
                  <a:moveTo>
                    <a:pt x="1002" y="43"/>
                  </a:moveTo>
                  <a:lnTo>
                    <a:pt x="997" y="40"/>
                  </a:lnTo>
                  <a:lnTo>
                    <a:pt x="994" y="37"/>
                  </a:lnTo>
                  <a:lnTo>
                    <a:pt x="991" y="33"/>
                  </a:lnTo>
                  <a:lnTo>
                    <a:pt x="990" y="29"/>
                  </a:lnTo>
                  <a:lnTo>
                    <a:pt x="989" y="25"/>
                  </a:lnTo>
                  <a:lnTo>
                    <a:pt x="989" y="21"/>
                  </a:lnTo>
                  <a:lnTo>
                    <a:pt x="990" y="16"/>
                  </a:lnTo>
                  <a:lnTo>
                    <a:pt x="991" y="11"/>
                  </a:lnTo>
                  <a:lnTo>
                    <a:pt x="994" y="8"/>
                  </a:lnTo>
                  <a:lnTo>
                    <a:pt x="997" y="5"/>
                  </a:lnTo>
                  <a:lnTo>
                    <a:pt x="1001" y="2"/>
                  </a:lnTo>
                  <a:lnTo>
                    <a:pt x="1005" y="0"/>
                  </a:lnTo>
                  <a:lnTo>
                    <a:pt x="1009" y="0"/>
                  </a:lnTo>
                  <a:lnTo>
                    <a:pt x="1013" y="0"/>
                  </a:lnTo>
                  <a:lnTo>
                    <a:pt x="1018" y="0"/>
                  </a:lnTo>
                  <a:lnTo>
                    <a:pt x="1023" y="2"/>
                  </a:lnTo>
                  <a:lnTo>
                    <a:pt x="1026" y="5"/>
                  </a:lnTo>
                  <a:lnTo>
                    <a:pt x="1030" y="8"/>
                  </a:lnTo>
                  <a:lnTo>
                    <a:pt x="1032" y="11"/>
                  </a:lnTo>
                  <a:lnTo>
                    <a:pt x="1034" y="15"/>
                  </a:lnTo>
                  <a:lnTo>
                    <a:pt x="1034" y="20"/>
                  </a:lnTo>
                  <a:lnTo>
                    <a:pt x="1034" y="24"/>
                  </a:lnTo>
                  <a:lnTo>
                    <a:pt x="1034" y="29"/>
                  </a:lnTo>
                  <a:lnTo>
                    <a:pt x="1032" y="32"/>
                  </a:lnTo>
                  <a:lnTo>
                    <a:pt x="1032" y="32"/>
                  </a:lnTo>
                  <a:lnTo>
                    <a:pt x="1028" y="38"/>
                  </a:lnTo>
                  <a:lnTo>
                    <a:pt x="1024" y="41"/>
                  </a:lnTo>
                  <a:lnTo>
                    <a:pt x="1018" y="45"/>
                  </a:lnTo>
                  <a:lnTo>
                    <a:pt x="1012" y="45"/>
                  </a:lnTo>
                  <a:lnTo>
                    <a:pt x="1006" y="45"/>
                  </a:lnTo>
                  <a:lnTo>
                    <a:pt x="1002" y="43"/>
                  </a:lnTo>
                  <a:close/>
                  <a:moveTo>
                    <a:pt x="1077" y="44"/>
                  </a:moveTo>
                  <a:lnTo>
                    <a:pt x="1077" y="44"/>
                  </a:lnTo>
                  <a:lnTo>
                    <a:pt x="1075" y="40"/>
                  </a:lnTo>
                  <a:lnTo>
                    <a:pt x="1073" y="36"/>
                  </a:lnTo>
                  <a:lnTo>
                    <a:pt x="1073" y="31"/>
                  </a:lnTo>
                  <a:lnTo>
                    <a:pt x="1073" y="28"/>
                  </a:lnTo>
                  <a:lnTo>
                    <a:pt x="1075" y="23"/>
                  </a:lnTo>
                  <a:lnTo>
                    <a:pt x="1077" y="20"/>
                  </a:lnTo>
                  <a:lnTo>
                    <a:pt x="1079" y="15"/>
                  </a:lnTo>
                  <a:lnTo>
                    <a:pt x="1083" y="13"/>
                  </a:lnTo>
                  <a:lnTo>
                    <a:pt x="1087" y="10"/>
                  </a:lnTo>
                  <a:lnTo>
                    <a:pt x="1092" y="9"/>
                  </a:lnTo>
                  <a:lnTo>
                    <a:pt x="1095" y="9"/>
                  </a:lnTo>
                  <a:lnTo>
                    <a:pt x="1100" y="9"/>
                  </a:lnTo>
                  <a:lnTo>
                    <a:pt x="1105" y="10"/>
                  </a:lnTo>
                  <a:lnTo>
                    <a:pt x="1108" y="13"/>
                  </a:lnTo>
                  <a:lnTo>
                    <a:pt x="1112" y="15"/>
                  </a:lnTo>
                  <a:lnTo>
                    <a:pt x="1115" y="18"/>
                  </a:lnTo>
                  <a:lnTo>
                    <a:pt x="1117" y="23"/>
                  </a:lnTo>
                  <a:lnTo>
                    <a:pt x="1119" y="28"/>
                  </a:lnTo>
                  <a:lnTo>
                    <a:pt x="1119" y="31"/>
                  </a:lnTo>
                  <a:lnTo>
                    <a:pt x="1119" y="36"/>
                  </a:lnTo>
                  <a:lnTo>
                    <a:pt x="1117" y="40"/>
                  </a:lnTo>
                  <a:lnTo>
                    <a:pt x="1115" y="44"/>
                  </a:lnTo>
                  <a:lnTo>
                    <a:pt x="1113" y="47"/>
                  </a:lnTo>
                  <a:lnTo>
                    <a:pt x="1108" y="51"/>
                  </a:lnTo>
                  <a:lnTo>
                    <a:pt x="1102" y="53"/>
                  </a:lnTo>
                  <a:lnTo>
                    <a:pt x="1095" y="54"/>
                  </a:lnTo>
                  <a:lnTo>
                    <a:pt x="1091" y="54"/>
                  </a:lnTo>
                  <a:lnTo>
                    <a:pt x="1085" y="52"/>
                  </a:lnTo>
                  <a:lnTo>
                    <a:pt x="1080" y="48"/>
                  </a:lnTo>
                  <a:lnTo>
                    <a:pt x="1077" y="44"/>
                  </a:lnTo>
                  <a:close/>
                  <a:moveTo>
                    <a:pt x="749" y="40"/>
                  </a:moveTo>
                  <a:lnTo>
                    <a:pt x="748" y="36"/>
                  </a:lnTo>
                  <a:lnTo>
                    <a:pt x="749" y="31"/>
                  </a:lnTo>
                  <a:lnTo>
                    <a:pt x="749" y="28"/>
                  </a:lnTo>
                  <a:lnTo>
                    <a:pt x="752" y="23"/>
                  </a:lnTo>
                  <a:lnTo>
                    <a:pt x="754" y="20"/>
                  </a:lnTo>
                  <a:lnTo>
                    <a:pt x="758" y="17"/>
                  </a:lnTo>
                  <a:lnTo>
                    <a:pt x="761" y="15"/>
                  </a:lnTo>
                  <a:lnTo>
                    <a:pt x="766" y="13"/>
                  </a:lnTo>
                  <a:lnTo>
                    <a:pt x="770" y="13"/>
                  </a:lnTo>
                  <a:lnTo>
                    <a:pt x="775" y="13"/>
                  </a:lnTo>
                  <a:lnTo>
                    <a:pt x="780" y="14"/>
                  </a:lnTo>
                  <a:lnTo>
                    <a:pt x="783" y="15"/>
                  </a:lnTo>
                  <a:lnTo>
                    <a:pt x="787" y="18"/>
                  </a:lnTo>
                  <a:lnTo>
                    <a:pt x="790" y="21"/>
                  </a:lnTo>
                  <a:lnTo>
                    <a:pt x="792" y="25"/>
                  </a:lnTo>
                  <a:lnTo>
                    <a:pt x="793" y="30"/>
                  </a:lnTo>
                  <a:lnTo>
                    <a:pt x="795" y="34"/>
                  </a:lnTo>
                  <a:lnTo>
                    <a:pt x="795" y="38"/>
                  </a:lnTo>
                  <a:lnTo>
                    <a:pt x="793" y="43"/>
                  </a:lnTo>
                  <a:lnTo>
                    <a:pt x="791" y="47"/>
                  </a:lnTo>
                  <a:lnTo>
                    <a:pt x="789" y="51"/>
                  </a:lnTo>
                  <a:lnTo>
                    <a:pt x="785" y="53"/>
                  </a:lnTo>
                  <a:lnTo>
                    <a:pt x="782" y="55"/>
                  </a:lnTo>
                  <a:lnTo>
                    <a:pt x="777" y="57"/>
                  </a:lnTo>
                  <a:lnTo>
                    <a:pt x="775" y="57"/>
                  </a:lnTo>
                  <a:lnTo>
                    <a:pt x="771" y="57"/>
                  </a:lnTo>
                  <a:lnTo>
                    <a:pt x="768" y="57"/>
                  </a:lnTo>
                  <a:lnTo>
                    <a:pt x="765" y="56"/>
                  </a:lnTo>
                  <a:lnTo>
                    <a:pt x="761" y="55"/>
                  </a:lnTo>
                  <a:lnTo>
                    <a:pt x="758" y="53"/>
                  </a:lnTo>
                  <a:lnTo>
                    <a:pt x="755" y="51"/>
                  </a:lnTo>
                  <a:lnTo>
                    <a:pt x="753" y="47"/>
                  </a:lnTo>
                  <a:lnTo>
                    <a:pt x="751" y="45"/>
                  </a:lnTo>
                  <a:lnTo>
                    <a:pt x="749" y="40"/>
                  </a:lnTo>
                  <a:close/>
                  <a:moveTo>
                    <a:pt x="844" y="56"/>
                  </a:moveTo>
                  <a:lnTo>
                    <a:pt x="842" y="53"/>
                  </a:lnTo>
                  <a:lnTo>
                    <a:pt x="841" y="48"/>
                  </a:lnTo>
                  <a:lnTo>
                    <a:pt x="840" y="44"/>
                  </a:lnTo>
                  <a:lnTo>
                    <a:pt x="840" y="39"/>
                  </a:lnTo>
                  <a:lnTo>
                    <a:pt x="841" y="36"/>
                  </a:lnTo>
                  <a:lnTo>
                    <a:pt x="842" y="31"/>
                  </a:lnTo>
                  <a:lnTo>
                    <a:pt x="844" y="28"/>
                  </a:lnTo>
                  <a:lnTo>
                    <a:pt x="848" y="24"/>
                  </a:lnTo>
                  <a:lnTo>
                    <a:pt x="852" y="22"/>
                  </a:lnTo>
                  <a:lnTo>
                    <a:pt x="856" y="20"/>
                  </a:lnTo>
                  <a:lnTo>
                    <a:pt x="861" y="20"/>
                  </a:lnTo>
                  <a:lnTo>
                    <a:pt x="865" y="20"/>
                  </a:lnTo>
                  <a:lnTo>
                    <a:pt x="870" y="20"/>
                  </a:lnTo>
                  <a:lnTo>
                    <a:pt x="873" y="22"/>
                  </a:lnTo>
                  <a:lnTo>
                    <a:pt x="877" y="24"/>
                  </a:lnTo>
                  <a:lnTo>
                    <a:pt x="880" y="28"/>
                  </a:lnTo>
                  <a:lnTo>
                    <a:pt x="883" y="31"/>
                  </a:lnTo>
                  <a:lnTo>
                    <a:pt x="885" y="36"/>
                  </a:lnTo>
                  <a:lnTo>
                    <a:pt x="885" y="40"/>
                  </a:lnTo>
                  <a:lnTo>
                    <a:pt x="885" y="44"/>
                  </a:lnTo>
                  <a:lnTo>
                    <a:pt x="885" y="48"/>
                  </a:lnTo>
                  <a:lnTo>
                    <a:pt x="883" y="53"/>
                  </a:lnTo>
                  <a:lnTo>
                    <a:pt x="880" y="56"/>
                  </a:lnTo>
                  <a:lnTo>
                    <a:pt x="877" y="60"/>
                  </a:lnTo>
                  <a:lnTo>
                    <a:pt x="873" y="62"/>
                  </a:lnTo>
                  <a:lnTo>
                    <a:pt x="870" y="63"/>
                  </a:lnTo>
                  <a:lnTo>
                    <a:pt x="866" y="64"/>
                  </a:lnTo>
                  <a:lnTo>
                    <a:pt x="863" y="64"/>
                  </a:lnTo>
                  <a:lnTo>
                    <a:pt x="857" y="64"/>
                  </a:lnTo>
                  <a:lnTo>
                    <a:pt x="852" y="62"/>
                  </a:lnTo>
                  <a:lnTo>
                    <a:pt x="849" y="60"/>
                  </a:lnTo>
                  <a:lnTo>
                    <a:pt x="844" y="56"/>
                  </a:lnTo>
                  <a:close/>
                  <a:moveTo>
                    <a:pt x="913" y="91"/>
                  </a:moveTo>
                  <a:lnTo>
                    <a:pt x="911" y="86"/>
                  </a:lnTo>
                  <a:lnTo>
                    <a:pt x="910" y="82"/>
                  </a:lnTo>
                  <a:lnTo>
                    <a:pt x="910" y="77"/>
                  </a:lnTo>
                  <a:lnTo>
                    <a:pt x="911" y="74"/>
                  </a:lnTo>
                  <a:lnTo>
                    <a:pt x="914" y="69"/>
                  </a:lnTo>
                  <a:lnTo>
                    <a:pt x="916" y="66"/>
                  </a:lnTo>
                  <a:lnTo>
                    <a:pt x="920" y="63"/>
                  </a:lnTo>
                  <a:lnTo>
                    <a:pt x="924" y="60"/>
                  </a:lnTo>
                  <a:lnTo>
                    <a:pt x="928" y="59"/>
                  </a:lnTo>
                  <a:lnTo>
                    <a:pt x="932" y="59"/>
                  </a:lnTo>
                  <a:lnTo>
                    <a:pt x="937" y="59"/>
                  </a:lnTo>
                  <a:lnTo>
                    <a:pt x="942" y="60"/>
                  </a:lnTo>
                  <a:lnTo>
                    <a:pt x="945" y="61"/>
                  </a:lnTo>
                  <a:lnTo>
                    <a:pt x="949" y="64"/>
                  </a:lnTo>
                  <a:lnTo>
                    <a:pt x="952" y="67"/>
                  </a:lnTo>
                  <a:lnTo>
                    <a:pt x="954" y="71"/>
                  </a:lnTo>
                  <a:lnTo>
                    <a:pt x="955" y="76"/>
                  </a:lnTo>
                  <a:lnTo>
                    <a:pt x="957" y="79"/>
                  </a:lnTo>
                  <a:lnTo>
                    <a:pt x="957" y="84"/>
                  </a:lnTo>
                  <a:lnTo>
                    <a:pt x="955" y="89"/>
                  </a:lnTo>
                  <a:lnTo>
                    <a:pt x="953" y="92"/>
                  </a:lnTo>
                  <a:lnTo>
                    <a:pt x="951" y="97"/>
                  </a:lnTo>
                  <a:lnTo>
                    <a:pt x="947" y="99"/>
                  </a:lnTo>
                  <a:lnTo>
                    <a:pt x="944" y="101"/>
                  </a:lnTo>
                  <a:lnTo>
                    <a:pt x="938" y="104"/>
                  </a:lnTo>
                  <a:lnTo>
                    <a:pt x="933" y="104"/>
                  </a:lnTo>
                  <a:lnTo>
                    <a:pt x="928" y="102"/>
                  </a:lnTo>
                  <a:lnTo>
                    <a:pt x="922" y="100"/>
                  </a:lnTo>
                  <a:lnTo>
                    <a:pt x="916" y="97"/>
                  </a:lnTo>
                  <a:lnTo>
                    <a:pt x="913" y="91"/>
                  </a:lnTo>
                  <a:close/>
                  <a:moveTo>
                    <a:pt x="684" y="94"/>
                  </a:moveTo>
                  <a:lnTo>
                    <a:pt x="684" y="90"/>
                  </a:lnTo>
                  <a:lnTo>
                    <a:pt x="685" y="86"/>
                  </a:lnTo>
                  <a:lnTo>
                    <a:pt x="686" y="82"/>
                  </a:lnTo>
                  <a:lnTo>
                    <a:pt x="688" y="78"/>
                  </a:lnTo>
                  <a:lnTo>
                    <a:pt x="690" y="75"/>
                  </a:lnTo>
                  <a:lnTo>
                    <a:pt x="694" y="71"/>
                  </a:lnTo>
                  <a:lnTo>
                    <a:pt x="699" y="70"/>
                  </a:lnTo>
                  <a:lnTo>
                    <a:pt x="703" y="69"/>
                  </a:lnTo>
                  <a:lnTo>
                    <a:pt x="708" y="68"/>
                  </a:lnTo>
                  <a:lnTo>
                    <a:pt x="712" y="69"/>
                  </a:lnTo>
                  <a:lnTo>
                    <a:pt x="716" y="70"/>
                  </a:lnTo>
                  <a:lnTo>
                    <a:pt x="719" y="72"/>
                  </a:lnTo>
                  <a:lnTo>
                    <a:pt x="723" y="75"/>
                  </a:lnTo>
                  <a:lnTo>
                    <a:pt x="726" y="79"/>
                  </a:lnTo>
                  <a:lnTo>
                    <a:pt x="727" y="83"/>
                  </a:lnTo>
                  <a:lnTo>
                    <a:pt x="730" y="87"/>
                  </a:lnTo>
                  <a:lnTo>
                    <a:pt x="730" y="92"/>
                  </a:lnTo>
                  <a:lnTo>
                    <a:pt x="729" y="97"/>
                  </a:lnTo>
                  <a:lnTo>
                    <a:pt x="727" y="100"/>
                  </a:lnTo>
                  <a:lnTo>
                    <a:pt x="725" y="105"/>
                  </a:lnTo>
                  <a:lnTo>
                    <a:pt x="723" y="108"/>
                  </a:lnTo>
                  <a:lnTo>
                    <a:pt x="719" y="110"/>
                  </a:lnTo>
                  <a:lnTo>
                    <a:pt x="715" y="113"/>
                  </a:lnTo>
                  <a:lnTo>
                    <a:pt x="710" y="114"/>
                  </a:lnTo>
                  <a:lnTo>
                    <a:pt x="709" y="114"/>
                  </a:lnTo>
                  <a:lnTo>
                    <a:pt x="707" y="114"/>
                  </a:lnTo>
                  <a:lnTo>
                    <a:pt x="702" y="114"/>
                  </a:lnTo>
                  <a:lnTo>
                    <a:pt x="699" y="113"/>
                  </a:lnTo>
                  <a:lnTo>
                    <a:pt x="695" y="110"/>
                  </a:lnTo>
                  <a:lnTo>
                    <a:pt x="692" y="108"/>
                  </a:lnTo>
                  <a:lnTo>
                    <a:pt x="689" y="106"/>
                  </a:lnTo>
                  <a:lnTo>
                    <a:pt x="687" y="102"/>
                  </a:lnTo>
                  <a:lnTo>
                    <a:pt x="685" y="99"/>
                  </a:lnTo>
                  <a:lnTo>
                    <a:pt x="684" y="94"/>
                  </a:lnTo>
                  <a:close/>
                  <a:moveTo>
                    <a:pt x="1227" y="155"/>
                  </a:moveTo>
                  <a:lnTo>
                    <a:pt x="1224" y="153"/>
                  </a:lnTo>
                  <a:lnTo>
                    <a:pt x="1220" y="150"/>
                  </a:lnTo>
                  <a:lnTo>
                    <a:pt x="1218" y="146"/>
                  </a:lnTo>
                  <a:lnTo>
                    <a:pt x="1216" y="143"/>
                  </a:lnTo>
                  <a:lnTo>
                    <a:pt x="1215" y="138"/>
                  </a:lnTo>
                  <a:lnTo>
                    <a:pt x="1215" y="133"/>
                  </a:lnTo>
                  <a:lnTo>
                    <a:pt x="1215" y="129"/>
                  </a:lnTo>
                  <a:lnTo>
                    <a:pt x="1217" y="125"/>
                  </a:lnTo>
                  <a:lnTo>
                    <a:pt x="1219" y="121"/>
                  </a:lnTo>
                  <a:lnTo>
                    <a:pt x="1222" y="117"/>
                  </a:lnTo>
                  <a:lnTo>
                    <a:pt x="1225" y="115"/>
                  </a:lnTo>
                  <a:lnTo>
                    <a:pt x="1230" y="113"/>
                  </a:lnTo>
                  <a:lnTo>
                    <a:pt x="1234" y="112"/>
                  </a:lnTo>
                  <a:lnTo>
                    <a:pt x="1238" y="112"/>
                  </a:lnTo>
                  <a:lnTo>
                    <a:pt x="1242" y="113"/>
                  </a:lnTo>
                  <a:lnTo>
                    <a:pt x="1247" y="114"/>
                  </a:lnTo>
                  <a:lnTo>
                    <a:pt x="1252" y="116"/>
                  </a:lnTo>
                  <a:lnTo>
                    <a:pt x="1254" y="120"/>
                  </a:lnTo>
                  <a:lnTo>
                    <a:pt x="1257" y="123"/>
                  </a:lnTo>
                  <a:lnTo>
                    <a:pt x="1259" y="127"/>
                  </a:lnTo>
                  <a:lnTo>
                    <a:pt x="1260" y="131"/>
                  </a:lnTo>
                  <a:lnTo>
                    <a:pt x="1260" y="136"/>
                  </a:lnTo>
                  <a:lnTo>
                    <a:pt x="1260" y="140"/>
                  </a:lnTo>
                  <a:lnTo>
                    <a:pt x="1259" y="145"/>
                  </a:lnTo>
                  <a:lnTo>
                    <a:pt x="1254" y="150"/>
                  </a:lnTo>
                  <a:lnTo>
                    <a:pt x="1249" y="154"/>
                  </a:lnTo>
                  <a:lnTo>
                    <a:pt x="1244" y="156"/>
                  </a:lnTo>
                  <a:lnTo>
                    <a:pt x="1238" y="158"/>
                  </a:lnTo>
                  <a:lnTo>
                    <a:pt x="1232" y="156"/>
                  </a:lnTo>
                  <a:lnTo>
                    <a:pt x="1227" y="155"/>
                  </a:lnTo>
                  <a:close/>
                  <a:moveTo>
                    <a:pt x="613" y="154"/>
                  </a:moveTo>
                  <a:lnTo>
                    <a:pt x="609" y="151"/>
                  </a:lnTo>
                  <a:lnTo>
                    <a:pt x="608" y="147"/>
                  </a:lnTo>
                  <a:lnTo>
                    <a:pt x="607" y="143"/>
                  </a:lnTo>
                  <a:lnTo>
                    <a:pt x="606" y="138"/>
                  </a:lnTo>
                  <a:lnTo>
                    <a:pt x="607" y="133"/>
                  </a:lnTo>
                  <a:lnTo>
                    <a:pt x="608" y="130"/>
                  </a:lnTo>
                  <a:lnTo>
                    <a:pt x="611" y="125"/>
                  </a:lnTo>
                  <a:lnTo>
                    <a:pt x="614" y="122"/>
                  </a:lnTo>
                  <a:lnTo>
                    <a:pt x="618" y="120"/>
                  </a:lnTo>
                  <a:lnTo>
                    <a:pt x="621" y="117"/>
                  </a:lnTo>
                  <a:lnTo>
                    <a:pt x="626" y="116"/>
                  </a:lnTo>
                  <a:lnTo>
                    <a:pt x="630" y="116"/>
                  </a:lnTo>
                  <a:lnTo>
                    <a:pt x="634" y="116"/>
                  </a:lnTo>
                  <a:lnTo>
                    <a:pt x="638" y="117"/>
                  </a:lnTo>
                  <a:lnTo>
                    <a:pt x="643" y="120"/>
                  </a:lnTo>
                  <a:lnTo>
                    <a:pt x="646" y="123"/>
                  </a:lnTo>
                  <a:lnTo>
                    <a:pt x="649" y="127"/>
                  </a:lnTo>
                  <a:lnTo>
                    <a:pt x="651" y="131"/>
                  </a:lnTo>
                  <a:lnTo>
                    <a:pt x="652" y="135"/>
                  </a:lnTo>
                  <a:lnTo>
                    <a:pt x="652" y="139"/>
                  </a:lnTo>
                  <a:lnTo>
                    <a:pt x="652" y="144"/>
                  </a:lnTo>
                  <a:lnTo>
                    <a:pt x="650" y="148"/>
                  </a:lnTo>
                  <a:lnTo>
                    <a:pt x="648" y="152"/>
                  </a:lnTo>
                  <a:lnTo>
                    <a:pt x="645" y="155"/>
                  </a:lnTo>
                  <a:lnTo>
                    <a:pt x="642" y="158"/>
                  </a:lnTo>
                  <a:lnTo>
                    <a:pt x="637" y="160"/>
                  </a:lnTo>
                  <a:lnTo>
                    <a:pt x="634" y="161"/>
                  </a:lnTo>
                  <a:lnTo>
                    <a:pt x="629" y="161"/>
                  </a:lnTo>
                  <a:lnTo>
                    <a:pt x="625" y="161"/>
                  </a:lnTo>
                  <a:lnTo>
                    <a:pt x="621" y="160"/>
                  </a:lnTo>
                  <a:lnTo>
                    <a:pt x="616" y="158"/>
                  </a:lnTo>
                  <a:lnTo>
                    <a:pt x="613" y="154"/>
                  </a:lnTo>
                  <a:close/>
                  <a:moveTo>
                    <a:pt x="1305" y="210"/>
                  </a:moveTo>
                  <a:lnTo>
                    <a:pt x="1301" y="208"/>
                  </a:lnTo>
                  <a:lnTo>
                    <a:pt x="1299" y="204"/>
                  </a:lnTo>
                  <a:lnTo>
                    <a:pt x="1297" y="200"/>
                  </a:lnTo>
                  <a:lnTo>
                    <a:pt x="1297" y="196"/>
                  </a:lnTo>
                  <a:lnTo>
                    <a:pt x="1296" y="191"/>
                  </a:lnTo>
                  <a:lnTo>
                    <a:pt x="1297" y="187"/>
                  </a:lnTo>
                  <a:lnTo>
                    <a:pt x="1298" y="183"/>
                  </a:lnTo>
                  <a:lnTo>
                    <a:pt x="1301" y="178"/>
                  </a:lnTo>
                  <a:lnTo>
                    <a:pt x="1304" y="176"/>
                  </a:lnTo>
                  <a:lnTo>
                    <a:pt x="1308" y="173"/>
                  </a:lnTo>
                  <a:lnTo>
                    <a:pt x="1312" y="171"/>
                  </a:lnTo>
                  <a:lnTo>
                    <a:pt x="1317" y="170"/>
                  </a:lnTo>
                  <a:lnTo>
                    <a:pt x="1321" y="170"/>
                  </a:lnTo>
                  <a:lnTo>
                    <a:pt x="1325" y="171"/>
                  </a:lnTo>
                  <a:lnTo>
                    <a:pt x="1329" y="173"/>
                  </a:lnTo>
                  <a:lnTo>
                    <a:pt x="1333" y="175"/>
                  </a:lnTo>
                  <a:lnTo>
                    <a:pt x="1336" y="178"/>
                  </a:lnTo>
                  <a:lnTo>
                    <a:pt x="1340" y="182"/>
                  </a:lnTo>
                  <a:lnTo>
                    <a:pt x="1341" y="186"/>
                  </a:lnTo>
                  <a:lnTo>
                    <a:pt x="1342" y="190"/>
                  </a:lnTo>
                  <a:lnTo>
                    <a:pt x="1342" y="194"/>
                  </a:lnTo>
                  <a:lnTo>
                    <a:pt x="1341" y="199"/>
                  </a:lnTo>
                  <a:lnTo>
                    <a:pt x="1340" y="204"/>
                  </a:lnTo>
                  <a:lnTo>
                    <a:pt x="1337" y="207"/>
                  </a:lnTo>
                  <a:lnTo>
                    <a:pt x="1334" y="210"/>
                  </a:lnTo>
                  <a:lnTo>
                    <a:pt x="1329" y="214"/>
                  </a:lnTo>
                  <a:lnTo>
                    <a:pt x="1325" y="215"/>
                  </a:lnTo>
                  <a:lnTo>
                    <a:pt x="1319" y="216"/>
                  </a:lnTo>
                  <a:lnTo>
                    <a:pt x="1315" y="215"/>
                  </a:lnTo>
                  <a:lnTo>
                    <a:pt x="1312" y="215"/>
                  </a:lnTo>
                  <a:lnTo>
                    <a:pt x="1308" y="213"/>
                  </a:lnTo>
                  <a:lnTo>
                    <a:pt x="1305" y="210"/>
                  </a:lnTo>
                  <a:close/>
                  <a:moveTo>
                    <a:pt x="428" y="236"/>
                  </a:moveTo>
                  <a:lnTo>
                    <a:pt x="425" y="232"/>
                  </a:lnTo>
                  <a:lnTo>
                    <a:pt x="424" y="228"/>
                  </a:lnTo>
                  <a:lnTo>
                    <a:pt x="424" y="223"/>
                  </a:lnTo>
                  <a:lnTo>
                    <a:pt x="424" y="219"/>
                  </a:lnTo>
                  <a:lnTo>
                    <a:pt x="427" y="215"/>
                  </a:lnTo>
                  <a:lnTo>
                    <a:pt x="429" y="212"/>
                  </a:lnTo>
                  <a:lnTo>
                    <a:pt x="431" y="208"/>
                  </a:lnTo>
                  <a:lnTo>
                    <a:pt x="435" y="205"/>
                  </a:lnTo>
                  <a:lnTo>
                    <a:pt x="439" y="202"/>
                  </a:lnTo>
                  <a:lnTo>
                    <a:pt x="444" y="201"/>
                  </a:lnTo>
                  <a:lnTo>
                    <a:pt x="449" y="201"/>
                  </a:lnTo>
                  <a:lnTo>
                    <a:pt x="452" y="202"/>
                  </a:lnTo>
                  <a:lnTo>
                    <a:pt x="457" y="204"/>
                  </a:lnTo>
                  <a:lnTo>
                    <a:pt x="460" y="206"/>
                  </a:lnTo>
                  <a:lnTo>
                    <a:pt x="464" y="208"/>
                  </a:lnTo>
                  <a:lnTo>
                    <a:pt x="467" y="213"/>
                  </a:lnTo>
                  <a:lnTo>
                    <a:pt x="468" y="216"/>
                  </a:lnTo>
                  <a:lnTo>
                    <a:pt x="469" y="221"/>
                  </a:lnTo>
                  <a:lnTo>
                    <a:pt x="471" y="225"/>
                  </a:lnTo>
                  <a:lnTo>
                    <a:pt x="469" y="230"/>
                  </a:lnTo>
                  <a:lnTo>
                    <a:pt x="468" y="234"/>
                  </a:lnTo>
                  <a:lnTo>
                    <a:pt x="466" y="237"/>
                  </a:lnTo>
                  <a:lnTo>
                    <a:pt x="462" y="240"/>
                  </a:lnTo>
                  <a:lnTo>
                    <a:pt x="459" y="244"/>
                  </a:lnTo>
                  <a:lnTo>
                    <a:pt x="453" y="246"/>
                  </a:lnTo>
                  <a:lnTo>
                    <a:pt x="447" y="247"/>
                  </a:lnTo>
                  <a:lnTo>
                    <a:pt x="442" y="246"/>
                  </a:lnTo>
                  <a:lnTo>
                    <a:pt x="436" y="244"/>
                  </a:lnTo>
                  <a:lnTo>
                    <a:pt x="431" y="240"/>
                  </a:lnTo>
                  <a:lnTo>
                    <a:pt x="428" y="236"/>
                  </a:lnTo>
                  <a:close/>
                  <a:moveTo>
                    <a:pt x="1446" y="250"/>
                  </a:moveTo>
                  <a:lnTo>
                    <a:pt x="1444" y="246"/>
                  </a:lnTo>
                  <a:lnTo>
                    <a:pt x="1441" y="243"/>
                  </a:lnTo>
                  <a:lnTo>
                    <a:pt x="1440" y="238"/>
                  </a:lnTo>
                  <a:lnTo>
                    <a:pt x="1440" y="234"/>
                  </a:lnTo>
                  <a:lnTo>
                    <a:pt x="1440" y="229"/>
                  </a:lnTo>
                  <a:lnTo>
                    <a:pt x="1441" y="225"/>
                  </a:lnTo>
                  <a:lnTo>
                    <a:pt x="1444" y="221"/>
                  </a:lnTo>
                  <a:lnTo>
                    <a:pt x="1446" y="217"/>
                  </a:lnTo>
                  <a:lnTo>
                    <a:pt x="1451" y="215"/>
                  </a:lnTo>
                  <a:lnTo>
                    <a:pt x="1454" y="213"/>
                  </a:lnTo>
                  <a:lnTo>
                    <a:pt x="1459" y="212"/>
                  </a:lnTo>
                  <a:lnTo>
                    <a:pt x="1463" y="210"/>
                  </a:lnTo>
                  <a:lnTo>
                    <a:pt x="1467" y="212"/>
                  </a:lnTo>
                  <a:lnTo>
                    <a:pt x="1472" y="213"/>
                  </a:lnTo>
                  <a:lnTo>
                    <a:pt x="1475" y="215"/>
                  </a:lnTo>
                  <a:lnTo>
                    <a:pt x="1480" y="217"/>
                  </a:lnTo>
                  <a:lnTo>
                    <a:pt x="1482" y="221"/>
                  </a:lnTo>
                  <a:lnTo>
                    <a:pt x="1484" y="225"/>
                  </a:lnTo>
                  <a:lnTo>
                    <a:pt x="1485" y="229"/>
                  </a:lnTo>
                  <a:lnTo>
                    <a:pt x="1485" y="234"/>
                  </a:lnTo>
                  <a:lnTo>
                    <a:pt x="1485" y="238"/>
                  </a:lnTo>
                  <a:lnTo>
                    <a:pt x="1484" y="243"/>
                  </a:lnTo>
                  <a:lnTo>
                    <a:pt x="1482" y="246"/>
                  </a:lnTo>
                  <a:lnTo>
                    <a:pt x="1479" y="250"/>
                  </a:lnTo>
                  <a:lnTo>
                    <a:pt x="1475" y="253"/>
                  </a:lnTo>
                  <a:lnTo>
                    <a:pt x="1472" y="255"/>
                  </a:lnTo>
                  <a:lnTo>
                    <a:pt x="1467" y="257"/>
                  </a:lnTo>
                  <a:lnTo>
                    <a:pt x="1462" y="257"/>
                  </a:lnTo>
                  <a:lnTo>
                    <a:pt x="1459" y="257"/>
                  </a:lnTo>
                  <a:lnTo>
                    <a:pt x="1454" y="255"/>
                  </a:lnTo>
                  <a:lnTo>
                    <a:pt x="1451" y="253"/>
                  </a:lnTo>
                  <a:lnTo>
                    <a:pt x="1446" y="250"/>
                  </a:lnTo>
                  <a:close/>
                  <a:moveTo>
                    <a:pt x="346" y="294"/>
                  </a:moveTo>
                  <a:lnTo>
                    <a:pt x="343" y="291"/>
                  </a:lnTo>
                  <a:lnTo>
                    <a:pt x="341" y="286"/>
                  </a:lnTo>
                  <a:lnTo>
                    <a:pt x="341" y="282"/>
                  </a:lnTo>
                  <a:lnTo>
                    <a:pt x="341" y="278"/>
                  </a:lnTo>
                  <a:lnTo>
                    <a:pt x="342" y="274"/>
                  </a:lnTo>
                  <a:lnTo>
                    <a:pt x="343" y="269"/>
                  </a:lnTo>
                  <a:lnTo>
                    <a:pt x="347" y="266"/>
                  </a:lnTo>
                  <a:lnTo>
                    <a:pt x="350" y="262"/>
                  </a:lnTo>
                  <a:lnTo>
                    <a:pt x="354" y="260"/>
                  </a:lnTo>
                  <a:lnTo>
                    <a:pt x="358" y="259"/>
                  </a:lnTo>
                  <a:lnTo>
                    <a:pt x="363" y="258"/>
                  </a:lnTo>
                  <a:lnTo>
                    <a:pt x="366" y="259"/>
                  </a:lnTo>
                  <a:lnTo>
                    <a:pt x="371" y="259"/>
                  </a:lnTo>
                  <a:lnTo>
                    <a:pt x="376" y="261"/>
                  </a:lnTo>
                  <a:lnTo>
                    <a:pt x="379" y="263"/>
                  </a:lnTo>
                  <a:lnTo>
                    <a:pt x="381" y="267"/>
                  </a:lnTo>
                  <a:lnTo>
                    <a:pt x="385" y="271"/>
                  </a:lnTo>
                  <a:lnTo>
                    <a:pt x="386" y="275"/>
                  </a:lnTo>
                  <a:lnTo>
                    <a:pt x="386" y="280"/>
                  </a:lnTo>
                  <a:lnTo>
                    <a:pt x="386" y="284"/>
                  </a:lnTo>
                  <a:lnTo>
                    <a:pt x="385" y="289"/>
                  </a:lnTo>
                  <a:lnTo>
                    <a:pt x="384" y="292"/>
                  </a:lnTo>
                  <a:lnTo>
                    <a:pt x="381" y="296"/>
                  </a:lnTo>
                  <a:lnTo>
                    <a:pt x="378" y="299"/>
                  </a:lnTo>
                  <a:lnTo>
                    <a:pt x="375" y="301"/>
                  </a:lnTo>
                  <a:lnTo>
                    <a:pt x="371" y="303"/>
                  </a:lnTo>
                  <a:lnTo>
                    <a:pt x="368" y="304"/>
                  </a:lnTo>
                  <a:lnTo>
                    <a:pt x="364" y="304"/>
                  </a:lnTo>
                  <a:lnTo>
                    <a:pt x="358" y="304"/>
                  </a:lnTo>
                  <a:lnTo>
                    <a:pt x="354" y="301"/>
                  </a:lnTo>
                  <a:lnTo>
                    <a:pt x="349" y="299"/>
                  </a:lnTo>
                  <a:lnTo>
                    <a:pt x="346" y="294"/>
                  </a:lnTo>
                  <a:close/>
                  <a:moveTo>
                    <a:pt x="1698" y="304"/>
                  </a:moveTo>
                  <a:lnTo>
                    <a:pt x="1698" y="299"/>
                  </a:lnTo>
                  <a:lnTo>
                    <a:pt x="1700" y="294"/>
                  </a:lnTo>
                  <a:lnTo>
                    <a:pt x="1701" y="290"/>
                  </a:lnTo>
                  <a:lnTo>
                    <a:pt x="1703" y="286"/>
                  </a:lnTo>
                  <a:lnTo>
                    <a:pt x="1706" y="283"/>
                  </a:lnTo>
                  <a:lnTo>
                    <a:pt x="1710" y="281"/>
                  </a:lnTo>
                  <a:lnTo>
                    <a:pt x="1715" y="280"/>
                  </a:lnTo>
                  <a:lnTo>
                    <a:pt x="1719" y="278"/>
                  </a:lnTo>
                  <a:lnTo>
                    <a:pt x="1724" y="278"/>
                  </a:lnTo>
                  <a:lnTo>
                    <a:pt x="1728" y="280"/>
                  </a:lnTo>
                  <a:lnTo>
                    <a:pt x="1732" y="281"/>
                  </a:lnTo>
                  <a:lnTo>
                    <a:pt x="1735" y="283"/>
                  </a:lnTo>
                  <a:lnTo>
                    <a:pt x="1739" y="286"/>
                  </a:lnTo>
                  <a:lnTo>
                    <a:pt x="1741" y="290"/>
                  </a:lnTo>
                  <a:lnTo>
                    <a:pt x="1744" y="294"/>
                  </a:lnTo>
                  <a:lnTo>
                    <a:pt x="1745" y="298"/>
                  </a:lnTo>
                  <a:lnTo>
                    <a:pt x="1745" y="303"/>
                  </a:lnTo>
                  <a:lnTo>
                    <a:pt x="1744" y="307"/>
                  </a:lnTo>
                  <a:lnTo>
                    <a:pt x="1741" y="312"/>
                  </a:lnTo>
                  <a:lnTo>
                    <a:pt x="1739" y="315"/>
                  </a:lnTo>
                  <a:lnTo>
                    <a:pt x="1737" y="319"/>
                  </a:lnTo>
                  <a:lnTo>
                    <a:pt x="1732" y="321"/>
                  </a:lnTo>
                  <a:lnTo>
                    <a:pt x="1728" y="322"/>
                  </a:lnTo>
                  <a:lnTo>
                    <a:pt x="1724" y="323"/>
                  </a:lnTo>
                  <a:lnTo>
                    <a:pt x="1723" y="323"/>
                  </a:lnTo>
                  <a:lnTo>
                    <a:pt x="1722" y="323"/>
                  </a:lnTo>
                  <a:lnTo>
                    <a:pt x="1717" y="323"/>
                  </a:lnTo>
                  <a:lnTo>
                    <a:pt x="1713" y="322"/>
                  </a:lnTo>
                  <a:lnTo>
                    <a:pt x="1709" y="320"/>
                  </a:lnTo>
                  <a:lnTo>
                    <a:pt x="1706" y="317"/>
                  </a:lnTo>
                  <a:lnTo>
                    <a:pt x="1703" y="315"/>
                  </a:lnTo>
                  <a:lnTo>
                    <a:pt x="1701" y="312"/>
                  </a:lnTo>
                  <a:lnTo>
                    <a:pt x="1700" y="307"/>
                  </a:lnTo>
                  <a:lnTo>
                    <a:pt x="1698" y="304"/>
                  </a:lnTo>
                  <a:close/>
                  <a:moveTo>
                    <a:pt x="1437" y="324"/>
                  </a:moveTo>
                  <a:lnTo>
                    <a:pt x="1437" y="324"/>
                  </a:lnTo>
                  <a:lnTo>
                    <a:pt x="1433" y="321"/>
                  </a:lnTo>
                  <a:lnTo>
                    <a:pt x="1432" y="317"/>
                  </a:lnTo>
                  <a:lnTo>
                    <a:pt x="1431" y="313"/>
                  </a:lnTo>
                  <a:lnTo>
                    <a:pt x="1430" y="308"/>
                  </a:lnTo>
                  <a:lnTo>
                    <a:pt x="1431" y="304"/>
                  </a:lnTo>
                  <a:lnTo>
                    <a:pt x="1432" y="300"/>
                  </a:lnTo>
                  <a:lnTo>
                    <a:pt x="1435" y="296"/>
                  </a:lnTo>
                  <a:lnTo>
                    <a:pt x="1437" y="292"/>
                  </a:lnTo>
                  <a:lnTo>
                    <a:pt x="1441" y="290"/>
                  </a:lnTo>
                  <a:lnTo>
                    <a:pt x="1445" y="288"/>
                  </a:lnTo>
                  <a:lnTo>
                    <a:pt x="1450" y="286"/>
                  </a:lnTo>
                  <a:lnTo>
                    <a:pt x="1454" y="286"/>
                  </a:lnTo>
                  <a:lnTo>
                    <a:pt x="1458" y="286"/>
                  </a:lnTo>
                  <a:lnTo>
                    <a:pt x="1462" y="288"/>
                  </a:lnTo>
                  <a:lnTo>
                    <a:pt x="1466" y="290"/>
                  </a:lnTo>
                  <a:lnTo>
                    <a:pt x="1469" y="293"/>
                  </a:lnTo>
                  <a:lnTo>
                    <a:pt x="1473" y="297"/>
                  </a:lnTo>
                  <a:lnTo>
                    <a:pt x="1475" y="301"/>
                  </a:lnTo>
                  <a:lnTo>
                    <a:pt x="1476" y="305"/>
                  </a:lnTo>
                  <a:lnTo>
                    <a:pt x="1476" y="309"/>
                  </a:lnTo>
                  <a:lnTo>
                    <a:pt x="1476" y="314"/>
                  </a:lnTo>
                  <a:lnTo>
                    <a:pt x="1474" y="319"/>
                  </a:lnTo>
                  <a:lnTo>
                    <a:pt x="1472" y="322"/>
                  </a:lnTo>
                  <a:lnTo>
                    <a:pt x="1469" y="326"/>
                  </a:lnTo>
                  <a:lnTo>
                    <a:pt x="1466" y="328"/>
                  </a:lnTo>
                  <a:lnTo>
                    <a:pt x="1461" y="330"/>
                  </a:lnTo>
                  <a:lnTo>
                    <a:pt x="1458" y="331"/>
                  </a:lnTo>
                  <a:lnTo>
                    <a:pt x="1453" y="332"/>
                  </a:lnTo>
                  <a:lnTo>
                    <a:pt x="1448" y="331"/>
                  </a:lnTo>
                  <a:lnTo>
                    <a:pt x="1444" y="330"/>
                  </a:lnTo>
                  <a:lnTo>
                    <a:pt x="1440" y="328"/>
                  </a:lnTo>
                  <a:lnTo>
                    <a:pt x="1437" y="324"/>
                  </a:lnTo>
                  <a:close/>
                  <a:moveTo>
                    <a:pt x="155" y="343"/>
                  </a:moveTo>
                  <a:lnTo>
                    <a:pt x="154" y="338"/>
                  </a:lnTo>
                  <a:lnTo>
                    <a:pt x="154" y="334"/>
                  </a:lnTo>
                  <a:lnTo>
                    <a:pt x="155" y="330"/>
                  </a:lnTo>
                  <a:lnTo>
                    <a:pt x="157" y="326"/>
                  </a:lnTo>
                  <a:lnTo>
                    <a:pt x="159" y="322"/>
                  </a:lnTo>
                  <a:lnTo>
                    <a:pt x="163" y="319"/>
                  </a:lnTo>
                  <a:lnTo>
                    <a:pt x="166" y="316"/>
                  </a:lnTo>
                  <a:lnTo>
                    <a:pt x="171" y="315"/>
                  </a:lnTo>
                  <a:lnTo>
                    <a:pt x="176" y="314"/>
                  </a:lnTo>
                  <a:lnTo>
                    <a:pt x="179" y="314"/>
                  </a:lnTo>
                  <a:lnTo>
                    <a:pt x="184" y="315"/>
                  </a:lnTo>
                  <a:lnTo>
                    <a:pt x="188" y="316"/>
                  </a:lnTo>
                  <a:lnTo>
                    <a:pt x="192" y="320"/>
                  </a:lnTo>
                  <a:lnTo>
                    <a:pt x="194" y="322"/>
                  </a:lnTo>
                  <a:lnTo>
                    <a:pt x="198" y="327"/>
                  </a:lnTo>
                  <a:lnTo>
                    <a:pt x="199" y="330"/>
                  </a:lnTo>
                  <a:lnTo>
                    <a:pt x="200" y="335"/>
                  </a:lnTo>
                  <a:lnTo>
                    <a:pt x="200" y="339"/>
                  </a:lnTo>
                  <a:lnTo>
                    <a:pt x="199" y="344"/>
                  </a:lnTo>
                  <a:lnTo>
                    <a:pt x="196" y="347"/>
                  </a:lnTo>
                  <a:lnTo>
                    <a:pt x="194" y="352"/>
                  </a:lnTo>
                  <a:lnTo>
                    <a:pt x="192" y="354"/>
                  </a:lnTo>
                  <a:lnTo>
                    <a:pt x="187" y="357"/>
                  </a:lnTo>
                  <a:lnTo>
                    <a:pt x="184" y="359"/>
                  </a:lnTo>
                  <a:lnTo>
                    <a:pt x="180" y="359"/>
                  </a:lnTo>
                  <a:lnTo>
                    <a:pt x="177" y="360"/>
                  </a:lnTo>
                  <a:lnTo>
                    <a:pt x="173" y="359"/>
                  </a:lnTo>
                  <a:lnTo>
                    <a:pt x="170" y="359"/>
                  </a:lnTo>
                  <a:lnTo>
                    <a:pt x="166" y="357"/>
                  </a:lnTo>
                  <a:lnTo>
                    <a:pt x="163" y="355"/>
                  </a:lnTo>
                  <a:lnTo>
                    <a:pt x="160" y="353"/>
                  </a:lnTo>
                  <a:lnTo>
                    <a:pt x="158" y="350"/>
                  </a:lnTo>
                  <a:lnTo>
                    <a:pt x="156" y="346"/>
                  </a:lnTo>
                  <a:lnTo>
                    <a:pt x="155" y="343"/>
                  </a:lnTo>
                  <a:close/>
                  <a:moveTo>
                    <a:pt x="1790" y="365"/>
                  </a:moveTo>
                  <a:lnTo>
                    <a:pt x="1790" y="365"/>
                  </a:lnTo>
                  <a:lnTo>
                    <a:pt x="1787" y="361"/>
                  </a:lnTo>
                  <a:lnTo>
                    <a:pt x="1785" y="357"/>
                  </a:lnTo>
                  <a:lnTo>
                    <a:pt x="1784" y="353"/>
                  </a:lnTo>
                  <a:lnTo>
                    <a:pt x="1784" y="349"/>
                  </a:lnTo>
                  <a:lnTo>
                    <a:pt x="1784" y="344"/>
                  </a:lnTo>
                  <a:lnTo>
                    <a:pt x="1785" y="340"/>
                  </a:lnTo>
                  <a:lnTo>
                    <a:pt x="1787" y="336"/>
                  </a:lnTo>
                  <a:lnTo>
                    <a:pt x="1791" y="332"/>
                  </a:lnTo>
                  <a:lnTo>
                    <a:pt x="1794" y="330"/>
                  </a:lnTo>
                  <a:lnTo>
                    <a:pt x="1798" y="328"/>
                  </a:lnTo>
                  <a:lnTo>
                    <a:pt x="1803" y="327"/>
                  </a:lnTo>
                  <a:lnTo>
                    <a:pt x="1807" y="327"/>
                  </a:lnTo>
                  <a:lnTo>
                    <a:pt x="1812" y="327"/>
                  </a:lnTo>
                  <a:lnTo>
                    <a:pt x="1815" y="328"/>
                  </a:lnTo>
                  <a:lnTo>
                    <a:pt x="1820" y="330"/>
                  </a:lnTo>
                  <a:lnTo>
                    <a:pt x="1823" y="334"/>
                  </a:lnTo>
                  <a:lnTo>
                    <a:pt x="1826" y="337"/>
                  </a:lnTo>
                  <a:lnTo>
                    <a:pt x="1828" y="340"/>
                  </a:lnTo>
                  <a:lnTo>
                    <a:pt x="1829" y="345"/>
                  </a:lnTo>
                  <a:lnTo>
                    <a:pt x="1829" y="350"/>
                  </a:lnTo>
                  <a:lnTo>
                    <a:pt x="1829" y="353"/>
                  </a:lnTo>
                  <a:lnTo>
                    <a:pt x="1828" y="358"/>
                  </a:lnTo>
                  <a:lnTo>
                    <a:pt x="1826" y="362"/>
                  </a:lnTo>
                  <a:lnTo>
                    <a:pt x="1822" y="366"/>
                  </a:lnTo>
                  <a:lnTo>
                    <a:pt x="1819" y="368"/>
                  </a:lnTo>
                  <a:lnTo>
                    <a:pt x="1815" y="370"/>
                  </a:lnTo>
                  <a:lnTo>
                    <a:pt x="1811" y="372"/>
                  </a:lnTo>
                  <a:lnTo>
                    <a:pt x="1807" y="372"/>
                  </a:lnTo>
                  <a:lnTo>
                    <a:pt x="1803" y="372"/>
                  </a:lnTo>
                  <a:lnTo>
                    <a:pt x="1798" y="370"/>
                  </a:lnTo>
                  <a:lnTo>
                    <a:pt x="1793" y="368"/>
                  </a:lnTo>
                  <a:lnTo>
                    <a:pt x="1790" y="365"/>
                  </a:lnTo>
                  <a:close/>
                  <a:moveTo>
                    <a:pt x="1872" y="376"/>
                  </a:moveTo>
                  <a:lnTo>
                    <a:pt x="1872" y="372"/>
                  </a:lnTo>
                  <a:lnTo>
                    <a:pt x="1872" y="367"/>
                  </a:lnTo>
                  <a:lnTo>
                    <a:pt x="1874" y="362"/>
                  </a:lnTo>
                  <a:lnTo>
                    <a:pt x="1877" y="359"/>
                  </a:lnTo>
                  <a:lnTo>
                    <a:pt x="1879" y="355"/>
                  </a:lnTo>
                  <a:lnTo>
                    <a:pt x="1882" y="353"/>
                  </a:lnTo>
                  <a:lnTo>
                    <a:pt x="1887" y="351"/>
                  </a:lnTo>
                  <a:lnTo>
                    <a:pt x="1892" y="350"/>
                  </a:lnTo>
                  <a:lnTo>
                    <a:pt x="1896" y="350"/>
                  </a:lnTo>
                  <a:lnTo>
                    <a:pt x="1900" y="351"/>
                  </a:lnTo>
                  <a:lnTo>
                    <a:pt x="1904" y="352"/>
                  </a:lnTo>
                  <a:lnTo>
                    <a:pt x="1908" y="354"/>
                  </a:lnTo>
                  <a:lnTo>
                    <a:pt x="1911" y="357"/>
                  </a:lnTo>
                  <a:lnTo>
                    <a:pt x="1914" y="361"/>
                  </a:lnTo>
                  <a:lnTo>
                    <a:pt x="1916" y="365"/>
                  </a:lnTo>
                  <a:lnTo>
                    <a:pt x="1917" y="369"/>
                  </a:lnTo>
                  <a:lnTo>
                    <a:pt x="1917" y="374"/>
                  </a:lnTo>
                  <a:lnTo>
                    <a:pt x="1917" y="378"/>
                  </a:lnTo>
                  <a:lnTo>
                    <a:pt x="1915" y="382"/>
                  </a:lnTo>
                  <a:lnTo>
                    <a:pt x="1914" y="387"/>
                  </a:lnTo>
                  <a:lnTo>
                    <a:pt x="1910" y="390"/>
                  </a:lnTo>
                  <a:lnTo>
                    <a:pt x="1907" y="392"/>
                  </a:lnTo>
                  <a:lnTo>
                    <a:pt x="1902" y="395"/>
                  </a:lnTo>
                  <a:lnTo>
                    <a:pt x="1899" y="396"/>
                  </a:lnTo>
                  <a:lnTo>
                    <a:pt x="1896" y="396"/>
                  </a:lnTo>
                  <a:lnTo>
                    <a:pt x="1895" y="396"/>
                  </a:lnTo>
                  <a:lnTo>
                    <a:pt x="1890" y="395"/>
                  </a:lnTo>
                  <a:lnTo>
                    <a:pt x="1887" y="395"/>
                  </a:lnTo>
                  <a:lnTo>
                    <a:pt x="1882" y="392"/>
                  </a:lnTo>
                  <a:lnTo>
                    <a:pt x="1880" y="390"/>
                  </a:lnTo>
                  <a:lnTo>
                    <a:pt x="1877" y="388"/>
                  </a:lnTo>
                  <a:lnTo>
                    <a:pt x="1874" y="384"/>
                  </a:lnTo>
                  <a:lnTo>
                    <a:pt x="1873" y="380"/>
                  </a:lnTo>
                  <a:lnTo>
                    <a:pt x="1872" y="376"/>
                  </a:lnTo>
                  <a:close/>
                  <a:moveTo>
                    <a:pt x="1500" y="399"/>
                  </a:moveTo>
                  <a:lnTo>
                    <a:pt x="1498" y="395"/>
                  </a:lnTo>
                  <a:lnTo>
                    <a:pt x="1497" y="391"/>
                  </a:lnTo>
                  <a:lnTo>
                    <a:pt x="1496" y="387"/>
                  </a:lnTo>
                  <a:lnTo>
                    <a:pt x="1496" y="382"/>
                  </a:lnTo>
                  <a:lnTo>
                    <a:pt x="1497" y="377"/>
                  </a:lnTo>
                  <a:lnTo>
                    <a:pt x="1499" y="374"/>
                  </a:lnTo>
                  <a:lnTo>
                    <a:pt x="1502" y="370"/>
                  </a:lnTo>
                  <a:lnTo>
                    <a:pt x="1505" y="367"/>
                  </a:lnTo>
                  <a:lnTo>
                    <a:pt x="1510" y="365"/>
                  </a:lnTo>
                  <a:lnTo>
                    <a:pt x="1513" y="363"/>
                  </a:lnTo>
                  <a:lnTo>
                    <a:pt x="1518" y="362"/>
                  </a:lnTo>
                  <a:lnTo>
                    <a:pt x="1522" y="362"/>
                  </a:lnTo>
                  <a:lnTo>
                    <a:pt x="1527" y="363"/>
                  </a:lnTo>
                  <a:lnTo>
                    <a:pt x="1531" y="366"/>
                  </a:lnTo>
                  <a:lnTo>
                    <a:pt x="1534" y="368"/>
                  </a:lnTo>
                  <a:lnTo>
                    <a:pt x="1538" y="372"/>
                  </a:lnTo>
                  <a:lnTo>
                    <a:pt x="1540" y="376"/>
                  </a:lnTo>
                  <a:lnTo>
                    <a:pt x="1541" y="380"/>
                  </a:lnTo>
                  <a:lnTo>
                    <a:pt x="1542" y="384"/>
                  </a:lnTo>
                  <a:lnTo>
                    <a:pt x="1542" y="389"/>
                  </a:lnTo>
                  <a:lnTo>
                    <a:pt x="1541" y="393"/>
                  </a:lnTo>
                  <a:lnTo>
                    <a:pt x="1539" y="397"/>
                  </a:lnTo>
                  <a:lnTo>
                    <a:pt x="1536" y="400"/>
                  </a:lnTo>
                  <a:lnTo>
                    <a:pt x="1533" y="404"/>
                  </a:lnTo>
                  <a:lnTo>
                    <a:pt x="1526" y="407"/>
                  </a:lnTo>
                  <a:lnTo>
                    <a:pt x="1519" y="408"/>
                  </a:lnTo>
                  <a:lnTo>
                    <a:pt x="1513" y="407"/>
                  </a:lnTo>
                  <a:lnTo>
                    <a:pt x="1509" y="406"/>
                  </a:lnTo>
                  <a:lnTo>
                    <a:pt x="1504" y="403"/>
                  </a:lnTo>
                  <a:lnTo>
                    <a:pt x="1500" y="399"/>
                  </a:lnTo>
                  <a:close/>
                  <a:moveTo>
                    <a:pt x="1700" y="396"/>
                  </a:moveTo>
                  <a:lnTo>
                    <a:pt x="1700" y="396"/>
                  </a:lnTo>
                  <a:lnTo>
                    <a:pt x="1700" y="391"/>
                  </a:lnTo>
                  <a:lnTo>
                    <a:pt x="1701" y="387"/>
                  </a:lnTo>
                  <a:lnTo>
                    <a:pt x="1702" y="383"/>
                  </a:lnTo>
                  <a:lnTo>
                    <a:pt x="1704" y="380"/>
                  </a:lnTo>
                  <a:lnTo>
                    <a:pt x="1708" y="376"/>
                  </a:lnTo>
                  <a:lnTo>
                    <a:pt x="1711" y="374"/>
                  </a:lnTo>
                  <a:lnTo>
                    <a:pt x="1716" y="372"/>
                  </a:lnTo>
                  <a:lnTo>
                    <a:pt x="1720" y="370"/>
                  </a:lnTo>
                  <a:lnTo>
                    <a:pt x="1725" y="370"/>
                  </a:lnTo>
                  <a:lnTo>
                    <a:pt x="1730" y="372"/>
                  </a:lnTo>
                  <a:lnTo>
                    <a:pt x="1733" y="374"/>
                  </a:lnTo>
                  <a:lnTo>
                    <a:pt x="1737" y="376"/>
                  </a:lnTo>
                  <a:lnTo>
                    <a:pt x="1740" y="378"/>
                  </a:lnTo>
                  <a:lnTo>
                    <a:pt x="1742" y="382"/>
                  </a:lnTo>
                  <a:lnTo>
                    <a:pt x="1745" y="387"/>
                  </a:lnTo>
                  <a:lnTo>
                    <a:pt x="1746" y="391"/>
                  </a:lnTo>
                  <a:lnTo>
                    <a:pt x="1746" y="396"/>
                  </a:lnTo>
                  <a:lnTo>
                    <a:pt x="1745" y="400"/>
                  </a:lnTo>
                  <a:lnTo>
                    <a:pt x="1742" y="404"/>
                  </a:lnTo>
                  <a:lnTo>
                    <a:pt x="1740" y="408"/>
                  </a:lnTo>
                  <a:lnTo>
                    <a:pt x="1738" y="411"/>
                  </a:lnTo>
                  <a:lnTo>
                    <a:pt x="1734" y="413"/>
                  </a:lnTo>
                  <a:lnTo>
                    <a:pt x="1730" y="415"/>
                  </a:lnTo>
                  <a:lnTo>
                    <a:pt x="1725" y="416"/>
                  </a:lnTo>
                  <a:lnTo>
                    <a:pt x="1724" y="416"/>
                  </a:lnTo>
                  <a:lnTo>
                    <a:pt x="1723" y="416"/>
                  </a:lnTo>
                  <a:lnTo>
                    <a:pt x="1718" y="416"/>
                  </a:lnTo>
                  <a:lnTo>
                    <a:pt x="1715" y="415"/>
                  </a:lnTo>
                  <a:lnTo>
                    <a:pt x="1711" y="413"/>
                  </a:lnTo>
                  <a:lnTo>
                    <a:pt x="1708" y="411"/>
                  </a:lnTo>
                  <a:lnTo>
                    <a:pt x="1704" y="407"/>
                  </a:lnTo>
                  <a:lnTo>
                    <a:pt x="1702" y="404"/>
                  </a:lnTo>
                  <a:lnTo>
                    <a:pt x="1701" y="400"/>
                  </a:lnTo>
                  <a:lnTo>
                    <a:pt x="1700" y="396"/>
                  </a:lnTo>
                  <a:close/>
                  <a:moveTo>
                    <a:pt x="86" y="416"/>
                  </a:moveTo>
                  <a:lnTo>
                    <a:pt x="83" y="414"/>
                  </a:lnTo>
                  <a:lnTo>
                    <a:pt x="81" y="411"/>
                  </a:lnTo>
                  <a:lnTo>
                    <a:pt x="78" y="406"/>
                  </a:lnTo>
                  <a:lnTo>
                    <a:pt x="77" y="403"/>
                  </a:lnTo>
                  <a:lnTo>
                    <a:pt x="77" y="398"/>
                  </a:lnTo>
                  <a:lnTo>
                    <a:pt x="77" y="393"/>
                  </a:lnTo>
                  <a:lnTo>
                    <a:pt x="78" y="389"/>
                  </a:lnTo>
                  <a:lnTo>
                    <a:pt x="81" y="385"/>
                  </a:lnTo>
                  <a:lnTo>
                    <a:pt x="81" y="385"/>
                  </a:lnTo>
                  <a:lnTo>
                    <a:pt x="84" y="382"/>
                  </a:lnTo>
                  <a:lnTo>
                    <a:pt x="88" y="378"/>
                  </a:lnTo>
                  <a:lnTo>
                    <a:pt x="91" y="377"/>
                  </a:lnTo>
                  <a:lnTo>
                    <a:pt x="96" y="376"/>
                  </a:lnTo>
                  <a:lnTo>
                    <a:pt x="100" y="375"/>
                  </a:lnTo>
                  <a:lnTo>
                    <a:pt x="104" y="376"/>
                  </a:lnTo>
                  <a:lnTo>
                    <a:pt x="108" y="377"/>
                  </a:lnTo>
                  <a:lnTo>
                    <a:pt x="113" y="380"/>
                  </a:lnTo>
                  <a:lnTo>
                    <a:pt x="116" y="382"/>
                  </a:lnTo>
                  <a:lnTo>
                    <a:pt x="119" y="385"/>
                  </a:lnTo>
                  <a:lnTo>
                    <a:pt x="121" y="390"/>
                  </a:lnTo>
                  <a:lnTo>
                    <a:pt x="122" y="393"/>
                  </a:lnTo>
                  <a:lnTo>
                    <a:pt x="122" y="398"/>
                  </a:lnTo>
                  <a:lnTo>
                    <a:pt x="122" y="403"/>
                  </a:lnTo>
                  <a:lnTo>
                    <a:pt x="121" y="407"/>
                  </a:lnTo>
                  <a:lnTo>
                    <a:pt x="119" y="411"/>
                  </a:lnTo>
                  <a:lnTo>
                    <a:pt x="114" y="415"/>
                  </a:lnTo>
                  <a:lnTo>
                    <a:pt x="110" y="419"/>
                  </a:lnTo>
                  <a:lnTo>
                    <a:pt x="105" y="420"/>
                  </a:lnTo>
                  <a:lnTo>
                    <a:pt x="99" y="421"/>
                  </a:lnTo>
                  <a:lnTo>
                    <a:pt x="93" y="420"/>
                  </a:lnTo>
                  <a:lnTo>
                    <a:pt x="86" y="416"/>
                  </a:lnTo>
                  <a:close/>
                  <a:moveTo>
                    <a:pt x="7" y="415"/>
                  </a:moveTo>
                  <a:lnTo>
                    <a:pt x="4" y="412"/>
                  </a:lnTo>
                  <a:lnTo>
                    <a:pt x="2" y="408"/>
                  </a:lnTo>
                  <a:lnTo>
                    <a:pt x="0" y="404"/>
                  </a:lnTo>
                  <a:lnTo>
                    <a:pt x="0" y="400"/>
                  </a:lnTo>
                  <a:lnTo>
                    <a:pt x="0" y="396"/>
                  </a:lnTo>
                  <a:lnTo>
                    <a:pt x="1" y="391"/>
                  </a:lnTo>
                  <a:lnTo>
                    <a:pt x="2" y="388"/>
                  </a:lnTo>
                  <a:lnTo>
                    <a:pt x="5" y="383"/>
                  </a:lnTo>
                  <a:lnTo>
                    <a:pt x="9" y="381"/>
                  </a:lnTo>
                  <a:lnTo>
                    <a:pt x="12" y="378"/>
                  </a:lnTo>
                  <a:lnTo>
                    <a:pt x="17" y="376"/>
                  </a:lnTo>
                  <a:lnTo>
                    <a:pt x="22" y="376"/>
                  </a:lnTo>
                  <a:lnTo>
                    <a:pt x="25" y="376"/>
                  </a:lnTo>
                  <a:lnTo>
                    <a:pt x="30" y="377"/>
                  </a:lnTo>
                  <a:lnTo>
                    <a:pt x="34" y="380"/>
                  </a:lnTo>
                  <a:lnTo>
                    <a:pt x="38" y="382"/>
                  </a:lnTo>
                  <a:lnTo>
                    <a:pt x="41" y="385"/>
                  </a:lnTo>
                  <a:lnTo>
                    <a:pt x="44" y="389"/>
                  </a:lnTo>
                  <a:lnTo>
                    <a:pt x="45" y="393"/>
                  </a:lnTo>
                  <a:lnTo>
                    <a:pt x="45" y="398"/>
                  </a:lnTo>
                  <a:lnTo>
                    <a:pt x="45" y="403"/>
                  </a:lnTo>
                  <a:lnTo>
                    <a:pt x="44" y="406"/>
                  </a:lnTo>
                  <a:lnTo>
                    <a:pt x="42" y="411"/>
                  </a:lnTo>
                  <a:lnTo>
                    <a:pt x="39" y="414"/>
                  </a:lnTo>
                  <a:lnTo>
                    <a:pt x="35" y="418"/>
                  </a:lnTo>
                  <a:lnTo>
                    <a:pt x="32" y="420"/>
                  </a:lnTo>
                  <a:lnTo>
                    <a:pt x="27" y="421"/>
                  </a:lnTo>
                  <a:lnTo>
                    <a:pt x="23" y="422"/>
                  </a:lnTo>
                  <a:lnTo>
                    <a:pt x="18" y="421"/>
                  </a:lnTo>
                  <a:lnTo>
                    <a:pt x="15" y="420"/>
                  </a:lnTo>
                  <a:lnTo>
                    <a:pt x="10" y="419"/>
                  </a:lnTo>
                  <a:lnTo>
                    <a:pt x="7" y="415"/>
                  </a:lnTo>
                  <a:close/>
                  <a:moveTo>
                    <a:pt x="1916" y="443"/>
                  </a:moveTo>
                  <a:lnTo>
                    <a:pt x="1916" y="443"/>
                  </a:lnTo>
                  <a:lnTo>
                    <a:pt x="1914" y="438"/>
                  </a:lnTo>
                  <a:lnTo>
                    <a:pt x="1912" y="435"/>
                  </a:lnTo>
                  <a:lnTo>
                    <a:pt x="1912" y="430"/>
                  </a:lnTo>
                  <a:lnTo>
                    <a:pt x="1912" y="426"/>
                  </a:lnTo>
                  <a:lnTo>
                    <a:pt x="1914" y="421"/>
                  </a:lnTo>
                  <a:lnTo>
                    <a:pt x="1916" y="418"/>
                  </a:lnTo>
                  <a:lnTo>
                    <a:pt x="1919" y="414"/>
                  </a:lnTo>
                  <a:lnTo>
                    <a:pt x="1923" y="411"/>
                  </a:lnTo>
                  <a:lnTo>
                    <a:pt x="1926" y="408"/>
                  </a:lnTo>
                  <a:lnTo>
                    <a:pt x="1931" y="407"/>
                  </a:lnTo>
                  <a:lnTo>
                    <a:pt x="1936" y="407"/>
                  </a:lnTo>
                  <a:lnTo>
                    <a:pt x="1940" y="407"/>
                  </a:lnTo>
                  <a:lnTo>
                    <a:pt x="1944" y="408"/>
                  </a:lnTo>
                  <a:lnTo>
                    <a:pt x="1948" y="411"/>
                  </a:lnTo>
                  <a:lnTo>
                    <a:pt x="1952" y="413"/>
                  </a:lnTo>
                  <a:lnTo>
                    <a:pt x="1954" y="418"/>
                  </a:lnTo>
                  <a:lnTo>
                    <a:pt x="1956" y="421"/>
                  </a:lnTo>
                  <a:lnTo>
                    <a:pt x="1958" y="426"/>
                  </a:lnTo>
                  <a:lnTo>
                    <a:pt x="1959" y="430"/>
                  </a:lnTo>
                  <a:lnTo>
                    <a:pt x="1958" y="434"/>
                  </a:lnTo>
                  <a:lnTo>
                    <a:pt x="1956" y="438"/>
                  </a:lnTo>
                  <a:lnTo>
                    <a:pt x="1954" y="443"/>
                  </a:lnTo>
                  <a:lnTo>
                    <a:pt x="1952" y="446"/>
                  </a:lnTo>
                  <a:lnTo>
                    <a:pt x="1948" y="449"/>
                  </a:lnTo>
                  <a:lnTo>
                    <a:pt x="1943" y="452"/>
                  </a:lnTo>
                  <a:lnTo>
                    <a:pt x="1936" y="453"/>
                  </a:lnTo>
                  <a:lnTo>
                    <a:pt x="1930" y="452"/>
                  </a:lnTo>
                  <a:lnTo>
                    <a:pt x="1925" y="450"/>
                  </a:lnTo>
                  <a:lnTo>
                    <a:pt x="1921" y="447"/>
                  </a:lnTo>
                  <a:lnTo>
                    <a:pt x="1916" y="443"/>
                  </a:lnTo>
                  <a:close/>
                  <a:moveTo>
                    <a:pt x="1638" y="457"/>
                  </a:moveTo>
                  <a:lnTo>
                    <a:pt x="1635" y="453"/>
                  </a:lnTo>
                  <a:lnTo>
                    <a:pt x="1632" y="450"/>
                  </a:lnTo>
                  <a:lnTo>
                    <a:pt x="1631" y="445"/>
                  </a:lnTo>
                  <a:lnTo>
                    <a:pt x="1630" y="441"/>
                  </a:lnTo>
                  <a:lnTo>
                    <a:pt x="1630" y="437"/>
                  </a:lnTo>
                  <a:lnTo>
                    <a:pt x="1631" y="433"/>
                  </a:lnTo>
                  <a:lnTo>
                    <a:pt x="1632" y="428"/>
                  </a:lnTo>
                  <a:lnTo>
                    <a:pt x="1635" y="424"/>
                  </a:lnTo>
                  <a:lnTo>
                    <a:pt x="1635" y="424"/>
                  </a:lnTo>
                  <a:lnTo>
                    <a:pt x="1638" y="421"/>
                  </a:lnTo>
                  <a:lnTo>
                    <a:pt x="1642" y="419"/>
                  </a:lnTo>
                  <a:lnTo>
                    <a:pt x="1646" y="416"/>
                  </a:lnTo>
                  <a:lnTo>
                    <a:pt x="1651" y="416"/>
                  </a:lnTo>
                  <a:lnTo>
                    <a:pt x="1656" y="416"/>
                  </a:lnTo>
                  <a:lnTo>
                    <a:pt x="1659" y="416"/>
                  </a:lnTo>
                  <a:lnTo>
                    <a:pt x="1664" y="419"/>
                  </a:lnTo>
                  <a:lnTo>
                    <a:pt x="1667" y="421"/>
                  </a:lnTo>
                  <a:lnTo>
                    <a:pt x="1671" y="424"/>
                  </a:lnTo>
                  <a:lnTo>
                    <a:pt x="1673" y="428"/>
                  </a:lnTo>
                  <a:lnTo>
                    <a:pt x="1675" y="433"/>
                  </a:lnTo>
                  <a:lnTo>
                    <a:pt x="1675" y="437"/>
                  </a:lnTo>
                  <a:lnTo>
                    <a:pt x="1675" y="441"/>
                  </a:lnTo>
                  <a:lnTo>
                    <a:pt x="1675" y="445"/>
                  </a:lnTo>
                  <a:lnTo>
                    <a:pt x="1673" y="450"/>
                  </a:lnTo>
                  <a:lnTo>
                    <a:pt x="1671" y="453"/>
                  </a:lnTo>
                  <a:lnTo>
                    <a:pt x="1667" y="457"/>
                  </a:lnTo>
                  <a:lnTo>
                    <a:pt x="1663" y="459"/>
                  </a:lnTo>
                  <a:lnTo>
                    <a:pt x="1658" y="461"/>
                  </a:lnTo>
                  <a:lnTo>
                    <a:pt x="1653" y="461"/>
                  </a:lnTo>
                  <a:lnTo>
                    <a:pt x="1649" y="461"/>
                  </a:lnTo>
                  <a:lnTo>
                    <a:pt x="1645" y="460"/>
                  </a:lnTo>
                  <a:lnTo>
                    <a:pt x="1642" y="459"/>
                  </a:lnTo>
                  <a:lnTo>
                    <a:pt x="1638" y="457"/>
                  </a:lnTo>
                  <a:close/>
                  <a:moveTo>
                    <a:pt x="1547" y="488"/>
                  </a:moveTo>
                  <a:lnTo>
                    <a:pt x="1544" y="484"/>
                  </a:lnTo>
                  <a:lnTo>
                    <a:pt x="1543" y="480"/>
                  </a:lnTo>
                  <a:lnTo>
                    <a:pt x="1542" y="475"/>
                  </a:lnTo>
                  <a:lnTo>
                    <a:pt x="1542" y="470"/>
                  </a:lnTo>
                  <a:lnTo>
                    <a:pt x="1543" y="467"/>
                  </a:lnTo>
                  <a:lnTo>
                    <a:pt x="1546" y="462"/>
                  </a:lnTo>
                  <a:lnTo>
                    <a:pt x="1548" y="459"/>
                  </a:lnTo>
                  <a:lnTo>
                    <a:pt x="1551" y="456"/>
                  </a:lnTo>
                  <a:lnTo>
                    <a:pt x="1555" y="453"/>
                  </a:lnTo>
                  <a:lnTo>
                    <a:pt x="1560" y="452"/>
                  </a:lnTo>
                  <a:lnTo>
                    <a:pt x="1564" y="451"/>
                  </a:lnTo>
                  <a:lnTo>
                    <a:pt x="1569" y="451"/>
                  </a:lnTo>
                  <a:lnTo>
                    <a:pt x="1572" y="452"/>
                  </a:lnTo>
                  <a:lnTo>
                    <a:pt x="1577" y="454"/>
                  </a:lnTo>
                  <a:lnTo>
                    <a:pt x="1580" y="457"/>
                  </a:lnTo>
                  <a:lnTo>
                    <a:pt x="1584" y="460"/>
                  </a:lnTo>
                  <a:lnTo>
                    <a:pt x="1586" y="464"/>
                  </a:lnTo>
                  <a:lnTo>
                    <a:pt x="1587" y="468"/>
                  </a:lnTo>
                  <a:lnTo>
                    <a:pt x="1588" y="473"/>
                  </a:lnTo>
                  <a:lnTo>
                    <a:pt x="1588" y="477"/>
                  </a:lnTo>
                  <a:lnTo>
                    <a:pt x="1587" y="481"/>
                  </a:lnTo>
                  <a:lnTo>
                    <a:pt x="1585" y="485"/>
                  </a:lnTo>
                  <a:lnTo>
                    <a:pt x="1583" y="489"/>
                  </a:lnTo>
                  <a:lnTo>
                    <a:pt x="1579" y="492"/>
                  </a:lnTo>
                  <a:lnTo>
                    <a:pt x="1576" y="495"/>
                  </a:lnTo>
                  <a:lnTo>
                    <a:pt x="1572" y="496"/>
                  </a:lnTo>
                  <a:lnTo>
                    <a:pt x="1569" y="497"/>
                  </a:lnTo>
                  <a:lnTo>
                    <a:pt x="1565" y="497"/>
                  </a:lnTo>
                  <a:lnTo>
                    <a:pt x="1561" y="496"/>
                  </a:lnTo>
                  <a:lnTo>
                    <a:pt x="1555" y="495"/>
                  </a:lnTo>
                  <a:lnTo>
                    <a:pt x="1551" y="491"/>
                  </a:lnTo>
                  <a:lnTo>
                    <a:pt x="1547" y="488"/>
                  </a:lnTo>
                  <a:close/>
                  <a:moveTo>
                    <a:pt x="29" y="507"/>
                  </a:moveTo>
                  <a:lnTo>
                    <a:pt x="25" y="504"/>
                  </a:lnTo>
                  <a:lnTo>
                    <a:pt x="24" y="499"/>
                  </a:lnTo>
                  <a:lnTo>
                    <a:pt x="23" y="496"/>
                  </a:lnTo>
                  <a:lnTo>
                    <a:pt x="22" y="491"/>
                  </a:lnTo>
                  <a:lnTo>
                    <a:pt x="23" y="487"/>
                  </a:lnTo>
                  <a:lnTo>
                    <a:pt x="24" y="482"/>
                  </a:lnTo>
                  <a:lnTo>
                    <a:pt x="26" y="479"/>
                  </a:lnTo>
                  <a:lnTo>
                    <a:pt x="29" y="475"/>
                  </a:lnTo>
                  <a:lnTo>
                    <a:pt x="32" y="472"/>
                  </a:lnTo>
                  <a:lnTo>
                    <a:pt x="37" y="470"/>
                  </a:lnTo>
                  <a:lnTo>
                    <a:pt x="41" y="469"/>
                  </a:lnTo>
                  <a:lnTo>
                    <a:pt x="45" y="468"/>
                  </a:lnTo>
                  <a:lnTo>
                    <a:pt x="49" y="469"/>
                  </a:lnTo>
                  <a:lnTo>
                    <a:pt x="54" y="470"/>
                  </a:lnTo>
                  <a:lnTo>
                    <a:pt x="57" y="473"/>
                  </a:lnTo>
                  <a:lnTo>
                    <a:pt x="61" y="475"/>
                  </a:lnTo>
                  <a:lnTo>
                    <a:pt x="64" y="479"/>
                  </a:lnTo>
                  <a:lnTo>
                    <a:pt x="67" y="483"/>
                  </a:lnTo>
                  <a:lnTo>
                    <a:pt x="68" y="488"/>
                  </a:lnTo>
                  <a:lnTo>
                    <a:pt x="68" y="491"/>
                  </a:lnTo>
                  <a:lnTo>
                    <a:pt x="68" y="496"/>
                  </a:lnTo>
                  <a:lnTo>
                    <a:pt x="66" y="500"/>
                  </a:lnTo>
                  <a:lnTo>
                    <a:pt x="64" y="504"/>
                  </a:lnTo>
                  <a:lnTo>
                    <a:pt x="61" y="507"/>
                  </a:lnTo>
                  <a:lnTo>
                    <a:pt x="57" y="511"/>
                  </a:lnTo>
                  <a:lnTo>
                    <a:pt x="54" y="513"/>
                  </a:lnTo>
                  <a:lnTo>
                    <a:pt x="49" y="514"/>
                  </a:lnTo>
                  <a:lnTo>
                    <a:pt x="45" y="514"/>
                  </a:lnTo>
                  <a:lnTo>
                    <a:pt x="40" y="514"/>
                  </a:lnTo>
                  <a:lnTo>
                    <a:pt x="37" y="512"/>
                  </a:lnTo>
                  <a:lnTo>
                    <a:pt x="32" y="511"/>
                  </a:lnTo>
                  <a:lnTo>
                    <a:pt x="29" y="507"/>
                  </a:lnTo>
                  <a:close/>
                  <a:moveTo>
                    <a:pt x="1982" y="523"/>
                  </a:moveTo>
                  <a:lnTo>
                    <a:pt x="1980" y="520"/>
                  </a:lnTo>
                  <a:lnTo>
                    <a:pt x="1977" y="515"/>
                  </a:lnTo>
                  <a:lnTo>
                    <a:pt x="1976" y="512"/>
                  </a:lnTo>
                  <a:lnTo>
                    <a:pt x="1976" y="507"/>
                  </a:lnTo>
                  <a:lnTo>
                    <a:pt x="1977" y="503"/>
                  </a:lnTo>
                  <a:lnTo>
                    <a:pt x="1978" y="498"/>
                  </a:lnTo>
                  <a:lnTo>
                    <a:pt x="1981" y="495"/>
                  </a:lnTo>
                  <a:lnTo>
                    <a:pt x="1984" y="491"/>
                  </a:lnTo>
                  <a:lnTo>
                    <a:pt x="1988" y="489"/>
                  </a:lnTo>
                  <a:lnTo>
                    <a:pt x="1991" y="487"/>
                  </a:lnTo>
                  <a:lnTo>
                    <a:pt x="1996" y="485"/>
                  </a:lnTo>
                  <a:lnTo>
                    <a:pt x="2000" y="485"/>
                  </a:lnTo>
                  <a:lnTo>
                    <a:pt x="2004" y="485"/>
                  </a:lnTo>
                  <a:lnTo>
                    <a:pt x="2008" y="488"/>
                  </a:lnTo>
                  <a:lnTo>
                    <a:pt x="2013" y="490"/>
                  </a:lnTo>
                  <a:lnTo>
                    <a:pt x="2017" y="492"/>
                  </a:lnTo>
                  <a:lnTo>
                    <a:pt x="2019" y="496"/>
                  </a:lnTo>
                  <a:lnTo>
                    <a:pt x="2021" y="500"/>
                  </a:lnTo>
                  <a:lnTo>
                    <a:pt x="2022" y="505"/>
                  </a:lnTo>
                  <a:lnTo>
                    <a:pt x="2022" y="508"/>
                  </a:lnTo>
                  <a:lnTo>
                    <a:pt x="2021" y="513"/>
                  </a:lnTo>
                  <a:lnTo>
                    <a:pt x="2020" y="518"/>
                  </a:lnTo>
                  <a:lnTo>
                    <a:pt x="2018" y="521"/>
                  </a:lnTo>
                  <a:lnTo>
                    <a:pt x="2014" y="525"/>
                  </a:lnTo>
                  <a:lnTo>
                    <a:pt x="2011" y="527"/>
                  </a:lnTo>
                  <a:lnTo>
                    <a:pt x="2007" y="529"/>
                  </a:lnTo>
                  <a:lnTo>
                    <a:pt x="2004" y="530"/>
                  </a:lnTo>
                  <a:lnTo>
                    <a:pt x="1999" y="530"/>
                  </a:lnTo>
                  <a:lnTo>
                    <a:pt x="1995" y="530"/>
                  </a:lnTo>
                  <a:lnTo>
                    <a:pt x="1990" y="529"/>
                  </a:lnTo>
                  <a:lnTo>
                    <a:pt x="1987" y="527"/>
                  </a:lnTo>
                  <a:lnTo>
                    <a:pt x="1982" y="523"/>
                  </a:lnTo>
                  <a:close/>
                  <a:moveTo>
                    <a:pt x="2088" y="540"/>
                  </a:moveTo>
                  <a:lnTo>
                    <a:pt x="2088" y="540"/>
                  </a:lnTo>
                  <a:lnTo>
                    <a:pt x="2084" y="540"/>
                  </a:lnTo>
                  <a:lnTo>
                    <a:pt x="2079" y="538"/>
                  </a:lnTo>
                  <a:lnTo>
                    <a:pt x="2076" y="536"/>
                  </a:lnTo>
                  <a:lnTo>
                    <a:pt x="2072" y="533"/>
                  </a:lnTo>
                  <a:lnTo>
                    <a:pt x="2070" y="529"/>
                  </a:lnTo>
                  <a:lnTo>
                    <a:pt x="2068" y="526"/>
                  </a:lnTo>
                  <a:lnTo>
                    <a:pt x="2066" y="521"/>
                  </a:lnTo>
                  <a:lnTo>
                    <a:pt x="2066" y="516"/>
                  </a:lnTo>
                  <a:lnTo>
                    <a:pt x="2066" y="512"/>
                  </a:lnTo>
                  <a:lnTo>
                    <a:pt x="2068" y="507"/>
                  </a:lnTo>
                  <a:lnTo>
                    <a:pt x="2070" y="504"/>
                  </a:lnTo>
                  <a:lnTo>
                    <a:pt x="2073" y="500"/>
                  </a:lnTo>
                  <a:lnTo>
                    <a:pt x="2077" y="498"/>
                  </a:lnTo>
                  <a:lnTo>
                    <a:pt x="2080" y="496"/>
                  </a:lnTo>
                  <a:lnTo>
                    <a:pt x="2085" y="495"/>
                  </a:lnTo>
                  <a:lnTo>
                    <a:pt x="2090" y="495"/>
                  </a:lnTo>
                  <a:lnTo>
                    <a:pt x="2090" y="495"/>
                  </a:lnTo>
                  <a:lnTo>
                    <a:pt x="2094" y="495"/>
                  </a:lnTo>
                  <a:lnTo>
                    <a:pt x="2099" y="497"/>
                  </a:lnTo>
                  <a:lnTo>
                    <a:pt x="2102" y="498"/>
                  </a:lnTo>
                  <a:lnTo>
                    <a:pt x="2106" y="502"/>
                  </a:lnTo>
                  <a:lnTo>
                    <a:pt x="2108" y="505"/>
                  </a:lnTo>
                  <a:lnTo>
                    <a:pt x="2110" y="508"/>
                  </a:lnTo>
                  <a:lnTo>
                    <a:pt x="2111" y="513"/>
                  </a:lnTo>
                  <a:lnTo>
                    <a:pt x="2111" y="518"/>
                  </a:lnTo>
                  <a:lnTo>
                    <a:pt x="2111" y="522"/>
                  </a:lnTo>
                  <a:lnTo>
                    <a:pt x="2110" y="527"/>
                  </a:lnTo>
                  <a:lnTo>
                    <a:pt x="2108" y="530"/>
                  </a:lnTo>
                  <a:lnTo>
                    <a:pt x="2105" y="534"/>
                  </a:lnTo>
                  <a:lnTo>
                    <a:pt x="2101" y="536"/>
                  </a:lnTo>
                  <a:lnTo>
                    <a:pt x="2098" y="538"/>
                  </a:lnTo>
                  <a:lnTo>
                    <a:pt x="2093" y="540"/>
                  </a:lnTo>
                  <a:lnTo>
                    <a:pt x="2088" y="540"/>
                  </a:lnTo>
                  <a:lnTo>
                    <a:pt x="2088" y="540"/>
                  </a:lnTo>
                  <a:close/>
                  <a:moveTo>
                    <a:pt x="2182" y="567"/>
                  </a:moveTo>
                  <a:lnTo>
                    <a:pt x="2177" y="566"/>
                  </a:lnTo>
                  <a:lnTo>
                    <a:pt x="2174" y="564"/>
                  </a:lnTo>
                  <a:lnTo>
                    <a:pt x="2171" y="561"/>
                  </a:lnTo>
                  <a:lnTo>
                    <a:pt x="2167" y="558"/>
                  </a:lnTo>
                  <a:lnTo>
                    <a:pt x="2165" y="554"/>
                  </a:lnTo>
                  <a:lnTo>
                    <a:pt x="2164" y="550"/>
                  </a:lnTo>
                  <a:lnTo>
                    <a:pt x="2162" y="545"/>
                  </a:lnTo>
                  <a:lnTo>
                    <a:pt x="2162" y="541"/>
                  </a:lnTo>
                  <a:lnTo>
                    <a:pt x="2164" y="537"/>
                  </a:lnTo>
                  <a:lnTo>
                    <a:pt x="2166" y="533"/>
                  </a:lnTo>
                  <a:lnTo>
                    <a:pt x="2168" y="529"/>
                  </a:lnTo>
                  <a:lnTo>
                    <a:pt x="2172" y="526"/>
                  </a:lnTo>
                  <a:lnTo>
                    <a:pt x="2175" y="523"/>
                  </a:lnTo>
                  <a:lnTo>
                    <a:pt x="2180" y="522"/>
                  </a:lnTo>
                  <a:lnTo>
                    <a:pt x="2184" y="521"/>
                  </a:lnTo>
                  <a:lnTo>
                    <a:pt x="2189" y="522"/>
                  </a:lnTo>
                  <a:lnTo>
                    <a:pt x="2194" y="523"/>
                  </a:lnTo>
                  <a:lnTo>
                    <a:pt x="2197" y="525"/>
                  </a:lnTo>
                  <a:lnTo>
                    <a:pt x="2201" y="528"/>
                  </a:lnTo>
                  <a:lnTo>
                    <a:pt x="2204" y="530"/>
                  </a:lnTo>
                  <a:lnTo>
                    <a:pt x="2206" y="535"/>
                  </a:lnTo>
                  <a:lnTo>
                    <a:pt x="2208" y="538"/>
                  </a:lnTo>
                  <a:lnTo>
                    <a:pt x="2209" y="543"/>
                  </a:lnTo>
                  <a:lnTo>
                    <a:pt x="2209" y="548"/>
                  </a:lnTo>
                  <a:lnTo>
                    <a:pt x="2208" y="552"/>
                  </a:lnTo>
                  <a:lnTo>
                    <a:pt x="2205" y="556"/>
                  </a:lnTo>
                  <a:lnTo>
                    <a:pt x="2203" y="559"/>
                  </a:lnTo>
                  <a:lnTo>
                    <a:pt x="2201" y="561"/>
                  </a:lnTo>
                  <a:lnTo>
                    <a:pt x="2197" y="564"/>
                  </a:lnTo>
                  <a:lnTo>
                    <a:pt x="2194" y="566"/>
                  </a:lnTo>
                  <a:lnTo>
                    <a:pt x="2190" y="567"/>
                  </a:lnTo>
                  <a:lnTo>
                    <a:pt x="2186" y="567"/>
                  </a:lnTo>
                  <a:lnTo>
                    <a:pt x="2184" y="567"/>
                  </a:lnTo>
                  <a:lnTo>
                    <a:pt x="2182" y="567"/>
                  </a:lnTo>
                  <a:close/>
                  <a:moveTo>
                    <a:pt x="2257" y="564"/>
                  </a:moveTo>
                  <a:lnTo>
                    <a:pt x="2255" y="559"/>
                  </a:lnTo>
                  <a:lnTo>
                    <a:pt x="2255" y="554"/>
                  </a:lnTo>
                  <a:lnTo>
                    <a:pt x="2255" y="550"/>
                  </a:lnTo>
                  <a:lnTo>
                    <a:pt x="2256" y="545"/>
                  </a:lnTo>
                  <a:lnTo>
                    <a:pt x="2258" y="542"/>
                  </a:lnTo>
                  <a:lnTo>
                    <a:pt x="2261" y="538"/>
                  </a:lnTo>
                  <a:lnTo>
                    <a:pt x="2264" y="535"/>
                  </a:lnTo>
                  <a:lnTo>
                    <a:pt x="2268" y="533"/>
                  </a:lnTo>
                  <a:lnTo>
                    <a:pt x="2272" y="531"/>
                  </a:lnTo>
                  <a:lnTo>
                    <a:pt x="2277" y="530"/>
                  </a:lnTo>
                  <a:lnTo>
                    <a:pt x="2282" y="531"/>
                  </a:lnTo>
                  <a:lnTo>
                    <a:pt x="2286" y="533"/>
                  </a:lnTo>
                  <a:lnTo>
                    <a:pt x="2290" y="534"/>
                  </a:lnTo>
                  <a:lnTo>
                    <a:pt x="2293" y="537"/>
                  </a:lnTo>
                  <a:lnTo>
                    <a:pt x="2297" y="541"/>
                  </a:lnTo>
                  <a:lnTo>
                    <a:pt x="2299" y="544"/>
                  </a:lnTo>
                  <a:lnTo>
                    <a:pt x="2300" y="549"/>
                  </a:lnTo>
                  <a:lnTo>
                    <a:pt x="2300" y="553"/>
                  </a:lnTo>
                  <a:lnTo>
                    <a:pt x="2300" y="558"/>
                  </a:lnTo>
                  <a:lnTo>
                    <a:pt x="2299" y="561"/>
                  </a:lnTo>
                  <a:lnTo>
                    <a:pt x="2298" y="566"/>
                  </a:lnTo>
                  <a:lnTo>
                    <a:pt x="2294" y="569"/>
                  </a:lnTo>
                  <a:lnTo>
                    <a:pt x="2291" y="572"/>
                  </a:lnTo>
                  <a:lnTo>
                    <a:pt x="2287" y="574"/>
                  </a:lnTo>
                  <a:lnTo>
                    <a:pt x="2283" y="576"/>
                  </a:lnTo>
                  <a:lnTo>
                    <a:pt x="2278" y="576"/>
                  </a:lnTo>
                  <a:lnTo>
                    <a:pt x="2271" y="575"/>
                  </a:lnTo>
                  <a:lnTo>
                    <a:pt x="2265" y="573"/>
                  </a:lnTo>
                  <a:lnTo>
                    <a:pt x="2261" y="568"/>
                  </a:lnTo>
                  <a:lnTo>
                    <a:pt x="2257" y="564"/>
                  </a:lnTo>
                  <a:close/>
                  <a:moveTo>
                    <a:pt x="101" y="577"/>
                  </a:moveTo>
                  <a:lnTo>
                    <a:pt x="98" y="574"/>
                  </a:lnTo>
                  <a:lnTo>
                    <a:pt x="97" y="571"/>
                  </a:lnTo>
                  <a:lnTo>
                    <a:pt x="95" y="566"/>
                  </a:lnTo>
                  <a:lnTo>
                    <a:pt x="95" y="561"/>
                  </a:lnTo>
                  <a:lnTo>
                    <a:pt x="95" y="557"/>
                  </a:lnTo>
                  <a:lnTo>
                    <a:pt x="97" y="553"/>
                  </a:lnTo>
                  <a:lnTo>
                    <a:pt x="98" y="549"/>
                  </a:lnTo>
                  <a:lnTo>
                    <a:pt x="101" y="545"/>
                  </a:lnTo>
                  <a:lnTo>
                    <a:pt x="105" y="543"/>
                  </a:lnTo>
                  <a:lnTo>
                    <a:pt x="110" y="541"/>
                  </a:lnTo>
                  <a:lnTo>
                    <a:pt x="113" y="540"/>
                  </a:lnTo>
                  <a:lnTo>
                    <a:pt x="118" y="538"/>
                  </a:lnTo>
                  <a:lnTo>
                    <a:pt x="122" y="540"/>
                  </a:lnTo>
                  <a:lnTo>
                    <a:pt x="126" y="541"/>
                  </a:lnTo>
                  <a:lnTo>
                    <a:pt x="130" y="543"/>
                  </a:lnTo>
                  <a:lnTo>
                    <a:pt x="134" y="545"/>
                  </a:lnTo>
                  <a:lnTo>
                    <a:pt x="137" y="549"/>
                  </a:lnTo>
                  <a:lnTo>
                    <a:pt x="138" y="553"/>
                  </a:lnTo>
                  <a:lnTo>
                    <a:pt x="140" y="557"/>
                  </a:lnTo>
                  <a:lnTo>
                    <a:pt x="141" y="561"/>
                  </a:lnTo>
                  <a:lnTo>
                    <a:pt x="140" y="566"/>
                  </a:lnTo>
                  <a:lnTo>
                    <a:pt x="138" y="571"/>
                  </a:lnTo>
                  <a:lnTo>
                    <a:pt x="137" y="574"/>
                  </a:lnTo>
                  <a:lnTo>
                    <a:pt x="134" y="577"/>
                  </a:lnTo>
                  <a:lnTo>
                    <a:pt x="130" y="581"/>
                  </a:lnTo>
                  <a:lnTo>
                    <a:pt x="126" y="583"/>
                  </a:lnTo>
                  <a:lnTo>
                    <a:pt x="122" y="584"/>
                  </a:lnTo>
                  <a:lnTo>
                    <a:pt x="118" y="584"/>
                  </a:lnTo>
                  <a:lnTo>
                    <a:pt x="113" y="584"/>
                  </a:lnTo>
                  <a:lnTo>
                    <a:pt x="108" y="583"/>
                  </a:lnTo>
                  <a:lnTo>
                    <a:pt x="105" y="581"/>
                  </a:lnTo>
                  <a:lnTo>
                    <a:pt x="101" y="577"/>
                  </a:lnTo>
                  <a:close/>
                  <a:moveTo>
                    <a:pt x="2315" y="653"/>
                  </a:moveTo>
                  <a:lnTo>
                    <a:pt x="2312" y="651"/>
                  </a:lnTo>
                  <a:lnTo>
                    <a:pt x="2309" y="646"/>
                  </a:lnTo>
                  <a:lnTo>
                    <a:pt x="2308" y="643"/>
                  </a:lnTo>
                  <a:lnTo>
                    <a:pt x="2307" y="638"/>
                  </a:lnTo>
                  <a:lnTo>
                    <a:pt x="2306" y="634"/>
                  </a:lnTo>
                  <a:lnTo>
                    <a:pt x="2307" y="630"/>
                  </a:lnTo>
                  <a:lnTo>
                    <a:pt x="2308" y="626"/>
                  </a:lnTo>
                  <a:lnTo>
                    <a:pt x="2311" y="622"/>
                  </a:lnTo>
                  <a:lnTo>
                    <a:pt x="2314" y="619"/>
                  </a:lnTo>
                  <a:lnTo>
                    <a:pt x="2317" y="615"/>
                  </a:lnTo>
                  <a:lnTo>
                    <a:pt x="2322" y="614"/>
                  </a:lnTo>
                  <a:lnTo>
                    <a:pt x="2327" y="613"/>
                  </a:lnTo>
                  <a:lnTo>
                    <a:pt x="2330" y="613"/>
                  </a:lnTo>
                  <a:lnTo>
                    <a:pt x="2335" y="613"/>
                  </a:lnTo>
                  <a:lnTo>
                    <a:pt x="2339" y="614"/>
                  </a:lnTo>
                  <a:lnTo>
                    <a:pt x="2343" y="618"/>
                  </a:lnTo>
                  <a:lnTo>
                    <a:pt x="2343" y="618"/>
                  </a:lnTo>
                  <a:lnTo>
                    <a:pt x="2346" y="620"/>
                  </a:lnTo>
                  <a:lnTo>
                    <a:pt x="2349" y="623"/>
                  </a:lnTo>
                  <a:lnTo>
                    <a:pt x="2351" y="628"/>
                  </a:lnTo>
                  <a:lnTo>
                    <a:pt x="2352" y="633"/>
                  </a:lnTo>
                  <a:lnTo>
                    <a:pt x="2352" y="636"/>
                  </a:lnTo>
                  <a:lnTo>
                    <a:pt x="2352" y="641"/>
                  </a:lnTo>
                  <a:lnTo>
                    <a:pt x="2350" y="645"/>
                  </a:lnTo>
                  <a:lnTo>
                    <a:pt x="2348" y="649"/>
                  </a:lnTo>
                  <a:lnTo>
                    <a:pt x="2344" y="653"/>
                  </a:lnTo>
                  <a:lnTo>
                    <a:pt x="2339" y="656"/>
                  </a:lnTo>
                  <a:lnTo>
                    <a:pt x="2335" y="658"/>
                  </a:lnTo>
                  <a:lnTo>
                    <a:pt x="2329" y="658"/>
                  </a:lnTo>
                  <a:lnTo>
                    <a:pt x="2326" y="658"/>
                  </a:lnTo>
                  <a:lnTo>
                    <a:pt x="2322" y="657"/>
                  </a:lnTo>
                  <a:lnTo>
                    <a:pt x="2319" y="656"/>
                  </a:lnTo>
                  <a:lnTo>
                    <a:pt x="2315" y="653"/>
                  </a:lnTo>
                  <a:close/>
                  <a:moveTo>
                    <a:pt x="122" y="667"/>
                  </a:moveTo>
                  <a:lnTo>
                    <a:pt x="119" y="665"/>
                  </a:lnTo>
                  <a:lnTo>
                    <a:pt x="115" y="661"/>
                  </a:lnTo>
                  <a:lnTo>
                    <a:pt x="113" y="658"/>
                  </a:lnTo>
                  <a:lnTo>
                    <a:pt x="111" y="653"/>
                  </a:lnTo>
                  <a:lnTo>
                    <a:pt x="110" y="650"/>
                  </a:lnTo>
                  <a:lnTo>
                    <a:pt x="110" y="645"/>
                  </a:lnTo>
                  <a:lnTo>
                    <a:pt x="111" y="641"/>
                  </a:lnTo>
                  <a:lnTo>
                    <a:pt x="112" y="636"/>
                  </a:lnTo>
                  <a:lnTo>
                    <a:pt x="114" y="633"/>
                  </a:lnTo>
                  <a:lnTo>
                    <a:pt x="118" y="629"/>
                  </a:lnTo>
                  <a:lnTo>
                    <a:pt x="121" y="627"/>
                  </a:lnTo>
                  <a:lnTo>
                    <a:pt x="126" y="625"/>
                  </a:lnTo>
                  <a:lnTo>
                    <a:pt x="129" y="623"/>
                  </a:lnTo>
                  <a:lnTo>
                    <a:pt x="134" y="623"/>
                  </a:lnTo>
                  <a:lnTo>
                    <a:pt x="138" y="625"/>
                  </a:lnTo>
                  <a:lnTo>
                    <a:pt x="143" y="626"/>
                  </a:lnTo>
                  <a:lnTo>
                    <a:pt x="147" y="628"/>
                  </a:lnTo>
                  <a:lnTo>
                    <a:pt x="150" y="632"/>
                  </a:lnTo>
                  <a:lnTo>
                    <a:pt x="152" y="635"/>
                  </a:lnTo>
                  <a:lnTo>
                    <a:pt x="155" y="640"/>
                  </a:lnTo>
                  <a:lnTo>
                    <a:pt x="156" y="643"/>
                  </a:lnTo>
                  <a:lnTo>
                    <a:pt x="156" y="648"/>
                  </a:lnTo>
                  <a:lnTo>
                    <a:pt x="155" y="652"/>
                  </a:lnTo>
                  <a:lnTo>
                    <a:pt x="154" y="657"/>
                  </a:lnTo>
                  <a:lnTo>
                    <a:pt x="150" y="663"/>
                  </a:lnTo>
                  <a:lnTo>
                    <a:pt x="144" y="666"/>
                  </a:lnTo>
                  <a:lnTo>
                    <a:pt x="138" y="668"/>
                  </a:lnTo>
                  <a:lnTo>
                    <a:pt x="133" y="669"/>
                  </a:lnTo>
                  <a:lnTo>
                    <a:pt x="128" y="668"/>
                  </a:lnTo>
                  <a:lnTo>
                    <a:pt x="122" y="667"/>
                  </a:lnTo>
                  <a:close/>
                  <a:moveTo>
                    <a:pt x="100" y="749"/>
                  </a:moveTo>
                  <a:lnTo>
                    <a:pt x="100" y="749"/>
                  </a:lnTo>
                  <a:lnTo>
                    <a:pt x="99" y="745"/>
                  </a:lnTo>
                  <a:lnTo>
                    <a:pt x="98" y="741"/>
                  </a:lnTo>
                  <a:lnTo>
                    <a:pt x="98" y="736"/>
                  </a:lnTo>
                  <a:lnTo>
                    <a:pt x="98" y="732"/>
                  </a:lnTo>
                  <a:lnTo>
                    <a:pt x="100" y="728"/>
                  </a:lnTo>
                  <a:lnTo>
                    <a:pt x="103" y="724"/>
                  </a:lnTo>
                  <a:lnTo>
                    <a:pt x="105" y="720"/>
                  </a:lnTo>
                  <a:lnTo>
                    <a:pt x="110" y="718"/>
                  </a:lnTo>
                  <a:lnTo>
                    <a:pt x="113" y="716"/>
                  </a:lnTo>
                  <a:lnTo>
                    <a:pt x="118" y="716"/>
                  </a:lnTo>
                  <a:lnTo>
                    <a:pt x="122" y="714"/>
                  </a:lnTo>
                  <a:lnTo>
                    <a:pt x="127" y="716"/>
                  </a:lnTo>
                  <a:lnTo>
                    <a:pt x="130" y="717"/>
                  </a:lnTo>
                  <a:lnTo>
                    <a:pt x="135" y="719"/>
                  </a:lnTo>
                  <a:lnTo>
                    <a:pt x="137" y="722"/>
                  </a:lnTo>
                  <a:lnTo>
                    <a:pt x="141" y="726"/>
                  </a:lnTo>
                  <a:lnTo>
                    <a:pt x="142" y="730"/>
                  </a:lnTo>
                  <a:lnTo>
                    <a:pt x="143" y="735"/>
                  </a:lnTo>
                  <a:lnTo>
                    <a:pt x="143" y="740"/>
                  </a:lnTo>
                  <a:lnTo>
                    <a:pt x="143" y="743"/>
                  </a:lnTo>
                  <a:lnTo>
                    <a:pt x="142" y="748"/>
                  </a:lnTo>
                  <a:lnTo>
                    <a:pt x="140" y="751"/>
                  </a:lnTo>
                  <a:lnTo>
                    <a:pt x="136" y="755"/>
                  </a:lnTo>
                  <a:lnTo>
                    <a:pt x="133" y="757"/>
                  </a:lnTo>
                  <a:lnTo>
                    <a:pt x="127" y="759"/>
                  </a:lnTo>
                  <a:lnTo>
                    <a:pt x="121" y="760"/>
                  </a:lnTo>
                  <a:lnTo>
                    <a:pt x="115" y="759"/>
                  </a:lnTo>
                  <a:lnTo>
                    <a:pt x="110" y="758"/>
                  </a:lnTo>
                  <a:lnTo>
                    <a:pt x="105" y="753"/>
                  </a:lnTo>
                  <a:lnTo>
                    <a:pt x="100" y="749"/>
                  </a:lnTo>
                  <a:close/>
                  <a:moveTo>
                    <a:pt x="2387" y="706"/>
                  </a:moveTo>
                  <a:lnTo>
                    <a:pt x="2383" y="704"/>
                  </a:lnTo>
                  <a:lnTo>
                    <a:pt x="2380" y="701"/>
                  </a:lnTo>
                  <a:lnTo>
                    <a:pt x="2378" y="697"/>
                  </a:lnTo>
                  <a:lnTo>
                    <a:pt x="2375" y="693"/>
                  </a:lnTo>
                  <a:lnTo>
                    <a:pt x="2375" y="689"/>
                  </a:lnTo>
                  <a:lnTo>
                    <a:pt x="2375" y="684"/>
                  </a:lnTo>
                  <a:lnTo>
                    <a:pt x="2376" y="680"/>
                  </a:lnTo>
                  <a:lnTo>
                    <a:pt x="2378" y="675"/>
                  </a:lnTo>
                  <a:lnTo>
                    <a:pt x="2381" y="672"/>
                  </a:lnTo>
                  <a:lnTo>
                    <a:pt x="2383" y="668"/>
                  </a:lnTo>
                  <a:lnTo>
                    <a:pt x="2388" y="666"/>
                  </a:lnTo>
                  <a:lnTo>
                    <a:pt x="2392" y="665"/>
                  </a:lnTo>
                  <a:lnTo>
                    <a:pt x="2396" y="664"/>
                  </a:lnTo>
                  <a:lnTo>
                    <a:pt x="2401" y="664"/>
                  </a:lnTo>
                  <a:lnTo>
                    <a:pt x="2405" y="665"/>
                  </a:lnTo>
                  <a:lnTo>
                    <a:pt x="2409" y="667"/>
                  </a:lnTo>
                  <a:lnTo>
                    <a:pt x="2414" y="669"/>
                  </a:lnTo>
                  <a:lnTo>
                    <a:pt x="2416" y="673"/>
                  </a:lnTo>
                  <a:lnTo>
                    <a:pt x="2418" y="676"/>
                  </a:lnTo>
                  <a:lnTo>
                    <a:pt x="2420" y="681"/>
                  </a:lnTo>
                  <a:lnTo>
                    <a:pt x="2420" y="684"/>
                  </a:lnTo>
                  <a:lnTo>
                    <a:pt x="2420" y="689"/>
                  </a:lnTo>
                  <a:lnTo>
                    <a:pt x="2419" y="694"/>
                  </a:lnTo>
                  <a:lnTo>
                    <a:pt x="2418" y="698"/>
                  </a:lnTo>
                  <a:lnTo>
                    <a:pt x="2418" y="698"/>
                  </a:lnTo>
                  <a:lnTo>
                    <a:pt x="2415" y="703"/>
                  </a:lnTo>
                  <a:lnTo>
                    <a:pt x="2409" y="706"/>
                  </a:lnTo>
                  <a:lnTo>
                    <a:pt x="2404" y="709"/>
                  </a:lnTo>
                  <a:lnTo>
                    <a:pt x="2398" y="710"/>
                  </a:lnTo>
                  <a:lnTo>
                    <a:pt x="2393" y="709"/>
                  </a:lnTo>
                  <a:lnTo>
                    <a:pt x="2387" y="706"/>
                  </a:lnTo>
                  <a:close/>
                  <a:moveTo>
                    <a:pt x="2359" y="789"/>
                  </a:moveTo>
                  <a:lnTo>
                    <a:pt x="2356" y="786"/>
                  </a:lnTo>
                  <a:lnTo>
                    <a:pt x="2352" y="783"/>
                  </a:lnTo>
                  <a:lnTo>
                    <a:pt x="2350" y="779"/>
                  </a:lnTo>
                  <a:lnTo>
                    <a:pt x="2349" y="775"/>
                  </a:lnTo>
                  <a:lnTo>
                    <a:pt x="2348" y="771"/>
                  </a:lnTo>
                  <a:lnTo>
                    <a:pt x="2348" y="766"/>
                  </a:lnTo>
                  <a:lnTo>
                    <a:pt x="2349" y="762"/>
                  </a:lnTo>
                  <a:lnTo>
                    <a:pt x="2350" y="758"/>
                  </a:lnTo>
                  <a:lnTo>
                    <a:pt x="2353" y="753"/>
                  </a:lnTo>
                  <a:lnTo>
                    <a:pt x="2357" y="751"/>
                  </a:lnTo>
                  <a:lnTo>
                    <a:pt x="2360" y="749"/>
                  </a:lnTo>
                  <a:lnTo>
                    <a:pt x="2364" y="747"/>
                  </a:lnTo>
                  <a:lnTo>
                    <a:pt x="2368" y="747"/>
                  </a:lnTo>
                  <a:lnTo>
                    <a:pt x="2373" y="747"/>
                  </a:lnTo>
                  <a:lnTo>
                    <a:pt x="2378" y="748"/>
                  </a:lnTo>
                  <a:lnTo>
                    <a:pt x="2381" y="749"/>
                  </a:lnTo>
                  <a:lnTo>
                    <a:pt x="2386" y="751"/>
                  </a:lnTo>
                  <a:lnTo>
                    <a:pt x="2388" y="755"/>
                  </a:lnTo>
                  <a:lnTo>
                    <a:pt x="2390" y="759"/>
                  </a:lnTo>
                  <a:lnTo>
                    <a:pt x="2393" y="763"/>
                  </a:lnTo>
                  <a:lnTo>
                    <a:pt x="2394" y="767"/>
                  </a:lnTo>
                  <a:lnTo>
                    <a:pt x="2393" y="772"/>
                  </a:lnTo>
                  <a:lnTo>
                    <a:pt x="2393" y="775"/>
                  </a:lnTo>
                  <a:lnTo>
                    <a:pt x="2390" y="780"/>
                  </a:lnTo>
                  <a:lnTo>
                    <a:pt x="2390" y="780"/>
                  </a:lnTo>
                  <a:lnTo>
                    <a:pt x="2387" y="786"/>
                  </a:lnTo>
                  <a:lnTo>
                    <a:pt x="2382" y="789"/>
                  </a:lnTo>
                  <a:lnTo>
                    <a:pt x="2376" y="791"/>
                  </a:lnTo>
                  <a:lnTo>
                    <a:pt x="2371" y="791"/>
                  </a:lnTo>
                  <a:lnTo>
                    <a:pt x="2365" y="791"/>
                  </a:lnTo>
                  <a:lnTo>
                    <a:pt x="2359" y="789"/>
                  </a:lnTo>
                  <a:close/>
                  <a:moveTo>
                    <a:pt x="2277" y="824"/>
                  </a:moveTo>
                  <a:lnTo>
                    <a:pt x="2272" y="821"/>
                  </a:lnTo>
                  <a:lnTo>
                    <a:pt x="2270" y="818"/>
                  </a:lnTo>
                  <a:lnTo>
                    <a:pt x="2268" y="814"/>
                  </a:lnTo>
                  <a:lnTo>
                    <a:pt x="2265" y="811"/>
                  </a:lnTo>
                  <a:lnTo>
                    <a:pt x="2264" y="806"/>
                  </a:lnTo>
                  <a:lnTo>
                    <a:pt x="2265" y="802"/>
                  </a:lnTo>
                  <a:lnTo>
                    <a:pt x="2265" y="797"/>
                  </a:lnTo>
                  <a:lnTo>
                    <a:pt x="2268" y="793"/>
                  </a:lnTo>
                  <a:lnTo>
                    <a:pt x="2270" y="789"/>
                  </a:lnTo>
                  <a:lnTo>
                    <a:pt x="2273" y="786"/>
                  </a:lnTo>
                  <a:lnTo>
                    <a:pt x="2277" y="783"/>
                  </a:lnTo>
                  <a:lnTo>
                    <a:pt x="2282" y="782"/>
                  </a:lnTo>
                  <a:lnTo>
                    <a:pt x="2286" y="781"/>
                  </a:lnTo>
                  <a:lnTo>
                    <a:pt x="2290" y="781"/>
                  </a:lnTo>
                  <a:lnTo>
                    <a:pt x="2294" y="782"/>
                  </a:lnTo>
                  <a:lnTo>
                    <a:pt x="2299" y="785"/>
                  </a:lnTo>
                  <a:lnTo>
                    <a:pt x="2302" y="787"/>
                  </a:lnTo>
                  <a:lnTo>
                    <a:pt x="2306" y="790"/>
                  </a:lnTo>
                  <a:lnTo>
                    <a:pt x="2308" y="794"/>
                  </a:lnTo>
                  <a:lnTo>
                    <a:pt x="2309" y="798"/>
                  </a:lnTo>
                  <a:lnTo>
                    <a:pt x="2311" y="803"/>
                  </a:lnTo>
                  <a:lnTo>
                    <a:pt x="2311" y="806"/>
                  </a:lnTo>
                  <a:lnTo>
                    <a:pt x="2309" y="811"/>
                  </a:lnTo>
                  <a:lnTo>
                    <a:pt x="2308" y="816"/>
                  </a:lnTo>
                  <a:lnTo>
                    <a:pt x="2308" y="816"/>
                  </a:lnTo>
                  <a:lnTo>
                    <a:pt x="2304" y="820"/>
                  </a:lnTo>
                  <a:lnTo>
                    <a:pt x="2299" y="824"/>
                  </a:lnTo>
                  <a:lnTo>
                    <a:pt x="2293" y="826"/>
                  </a:lnTo>
                  <a:lnTo>
                    <a:pt x="2287" y="827"/>
                  </a:lnTo>
                  <a:lnTo>
                    <a:pt x="2282" y="826"/>
                  </a:lnTo>
                  <a:lnTo>
                    <a:pt x="2277" y="824"/>
                  </a:lnTo>
                  <a:close/>
                  <a:moveTo>
                    <a:pt x="151" y="837"/>
                  </a:moveTo>
                  <a:lnTo>
                    <a:pt x="151" y="837"/>
                  </a:lnTo>
                  <a:lnTo>
                    <a:pt x="149" y="833"/>
                  </a:lnTo>
                  <a:lnTo>
                    <a:pt x="148" y="828"/>
                  </a:lnTo>
                  <a:lnTo>
                    <a:pt x="148" y="824"/>
                  </a:lnTo>
                  <a:lnTo>
                    <a:pt x="149" y="820"/>
                  </a:lnTo>
                  <a:lnTo>
                    <a:pt x="150" y="816"/>
                  </a:lnTo>
                  <a:lnTo>
                    <a:pt x="152" y="812"/>
                  </a:lnTo>
                  <a:lnTo>
                    <a:pt x="155" y="809"/>
                  </a:lnTo>
                  <a:lnTo>
                    <a:pt x="158" y="805"/>
                  </a:lnTo>
                  <a:lnTo>
                    <a:pt x="163" y="803"/>
                  </a:lnTo>
                  <a:lnTo>
                    <a:pt x="167" y="802"/>
                  </a:lnTo>
                  <a:lnTo>
                    <a:pt x="171" y="802"/>
                  </a:lnTo>
                  <a:lnTo>
                    <a:pt x="176" y="803"/>
                  </a:lnTo>
                  <a:lnTo>
                    <a:pt x="180" y="804"/>
                  </a:lnTo>
                  <a:lnTo>
                    <a:pt x="184" y="806"/>
                  </a:lnTo>
                  <a:lnTo>
                    <a:pt x="187" y="809"/>
                  </a:lnTo>
                  <a:lnTo>
                    <a:pt x="191" y="812"/>
                  </a:lnTo>
                  <a:lnTo>
                    <a:pt x="191" y="812"/>
                  </a:lnTo>
                  <a:lnTo>
                    <a:pt x="193" y="817"/>
                  </a:lnTo>
                  <a:lnTo>
                    <a:pt x="194" y="821"/>
                  </a:lnTo>
                  <a:lnTo>
                    <a:pt x="194" y="826"/>
                  </a:lnTo>
                  <a:lnTo>
                    <a:pt x="193" y="829"/>
                  </a:lnTo>
                  <a:lnTo>
                    <a:pt x="192" y="834"/>
                  </a:lnTo>
                  <a:lnTo>
                    <a:pt x="189" y="837"/>
                  </a:lnTo>
                  <a:lnTo>
                    <a:pt x="187" y="841"/>
                  </a:lnTo>
                  <a:lnTo>
                    <a:pt x="184" y="844"/>
                  </a:lnTo>
                  <a:lnTo>
                    <a:pt x="177" y="847"/>
                  </a:lnTo>
                  <a:lnTo>
                    <a:pt x="171" y="848"/>
                  </a:lnTo>
                  <a:lnTo>
                    <a:pt x="165" y="847"/>
                  </a:lnTo>
                  <a:lnTo>
                    <a:pt x="160" y="844"/>
                  </a:lnTo>
                  <a:lnTo>
                    <a:pt x="155" y="842"/>
                  </a:lnTo>
                  <a:lnTo>
                    <a:pt x="151" y="837"/>
                  </a:lnTo>
                  <a:close/>
                  <a:moveTo>
                    <a:pt x="2203" y="885"/>
                  </a:moveTo>
                  <a:lnTo>
                    <a:pt x="2203" y="880"/>
                  </a:lnTo>
                  <a:lnTo>
                    <a:pt x="2203" y="875"/>
                  </a:lnTo>
                  <a:lnTo>
                    <a:pt x="2204" y="871"/>
                  </a:lnTo>
                  <a:lnTo>
                    <a:pt x="2205" y="867"/>
                  </a:lnTo>
                  <a:lnTo>
                    <a:pt x="2209" y="864"/>
                  </a:lnTo>
                  <a:lnTo>
                    <a:pt x="2211" y="860"/>
                  </a:lnTo>
                  <a:lnTo>
                    <a:pt x="2216" y="858"/>
                  </a:lnTo>
                  <a:lnTo>
                    <a:pt x="2219" y="857"/>
                  </a:lnTo>
                  <a:lnTo>
                    <a:pt x="2219" y="857"/>
                  </a:lnTo>
                  <a:lnTo>
                    <a:pt x="2224" y="856"/>
                  </a:lnTo>
                  <a:lnTo>
                    <a:pt x="2228" y="856"/>
                  </a:lnTo>
                  <a:lnTo>
                    <a:pt x="2233" y="857"/>
                  </a:lnTo>
                  <a:lnTo>
                    <a:pt x="2236" y="859"/>
                  </a:lnTo>
                  <a:lnTo>
                    <a:pt x="2241" y="862"/>
                  </a:lnTo>
                  <a:lnTo>
                    <a:pt x="2243" y="865"/>
                  </a:lnTo>
                  <a:lnTo>
                    <a:pt x="2246" y="869"/>
                  </a:lnTo>
                  <a:lnTo>
                    <a:pt x="2248" y="873"/>
                  </a:lnTo>
                  <a:lnTo>
                    <a:pt x="2248" y="878"/>
                  </a:lnTo>
                  <a:lnTo>
                    <a:pt x="2248" y="882"/>
                  </a:lnTo>
                  <a:lnTo>
                    <a:pt x="2247" y="886"/>
                  </a:lnTo>
                  <a:lnTo>
                    <a:pt x="2246" y="890"/>
                  </a:lnTo>
                  <a:lnTo>
                    <a:pt x="2243" y="894"/>
                  </a:lnTo>
                  <a:lnTo>
                    <a:pt x="2240" y="896"/>
                  </a:lnTo>
                  <a:lnTo>
                    <a:pt x="2236" y="900"/>
                  </a:lnTo>
                  <a:lnTo>
                    <a:pt x="2232" y="901"/>
                  </a:lnTo>
                  <a:lnTo>
                    <a:pt x="2228" y="902"/>
                  </a:lnTo>
                  <a:lnTo>
                    <a:pt x="2226" y="902"/>
                  </a:lnTo>
                  <a:lnTo>
                    <a:pt x="2221" y="901"/>
                  </a:lnTo>
                  <a:lnTo>
                    <a:pt x="2218" y="901"/>
                  </a:lnTo>
                  <a:lnTo>
                    <a:pt x="2214" y="898"/>
                  </a:lnTo>
                  <a:lnTo>
                    <a:pt x="2212" y="897"/>
                  </a:lnTo>
                  <a:lnTo>
                    <a:pt x="2209" y="895"/>
                  </a:lnTo>
                  <a:lnTo>
                    <a:pt x="2206" y="892"/>
                  </a:lnTo>
                  <a:lnTo>
                    <a:pt x="2205" y="888"/>
                  </a:lnTo>
                  <a:lnTo>
                    <a:pt x="2203" y="885"/>
                  </a:lnTo>
                  <a:close/>
                  <a:moveTo>
                    <a:pt x="232" y="913"/>
                  </a:moveTo>
                  <a:lnTo>
                    <a:pt x="232" y="913"/>
                  </a:lnTo>
                  <a:lnTo>
                    <a:pt x="228" y="910"/>
                  </a:lnTo>
                  <a:lnTo>
                    <a:pt x="225" y="908"/>
                  </a:lnTo>
                  <a:lnTo>
                    <a:pt x="223" y="903"/>
                  </a:lnTo>
                  <a:lnTo>
                    <a:pt x="221" y="900"/>
                  </a:lnTo>
                  <a:lnTo>
                    <a:pt x="219" y="895"/>
                  </a:lnTo>
                  <a:lnTo>
                    <a:pt x="219" y="890"/>
                  </a:lnTo>
                  <a:lnTo>
                    <a:pt x="221" y="887"/>
                  </a:lnTo>
                  <a:lnTo>
                    <a:pt x="223" y="882"/>
                  </a:lnTo>
                  <a:lnTo>
                    <a:pt x="225" y="879"/>
                  </a:lnTo>
                  <a:lnTo>
                    <a:pt x="229" y="875"/>
                  </a:lnTo>
                  <a:lnTo>
                    <a:pt x="232" y="873"/>
                  </a:lnTo>
                  <a:lnTo>
                    <a:pt x="237" y="871"/>
                  </a:lnTo>
                  <a:lnTo>
                    <a:pt x="240" y="871"/>
                  </a:lnTo>
                  <a:lnTo>
                    <a:pt x="245" y="871"/>
                  </a:lnTo>
                  <a:lnTo>
                    <a:pt x="250" y="871"/>
                  </a:lnTo>
                  <a:lnTo>
                    <a:pt x="254" y="873"/>
                  </a:lnTo>
                  <a:lnTo>
                    <a:pt x="258" y="875"/>
                  </a:lnTo>
                  <a:lnTo>
                    <a:pt x="261" y="879"/>
                  </a:lnTo>
                  <a:lnTo>
                    <a:pt x="263" y="882"/>
                  </a:lnTo>
                  <a:lnTo>
                    <a:pt x="265" y="887"/>
                  </a:lnTo>
                  <a:lnTo>
                    <a:pt x="266" y="892"/>
                  </a:lnTo>
                  <a:lnTo>
                    <a:pt x="266" y="895"/>
                  </a:lnTo>
                  <a:lnTo>
                    <a:pt x="265" y="900"/>
                  </a:lnTo>
                  <a:lnTo>
                    <a:pt x="263" y="904"/>
                  </a:lnTo>
                  <a:lnTo>
                    <a:pt x="259" y="909"/>
                  </a:lnTo>
                  <a:lnTo>
                    <a:pt x="254" y="913"/>
                  </a:lnTo>
                  <a:lnTo>
                    <a:pt x="248" y="916"/>
                  </a:lnTo>
                  <a:lnTo>
                    <a:pt x="243" y="916"/>
                  </a:lnTo>
                  <a:lnTo>
                    <a:pt x="237" y="916"/>
                  </a:lnTo>
                  <a:lnTo>
                    <a:pt x="232" y="913"/>
                  </a:lnTo>
                  <a:close/>
                  <a:moveTo>
                    <a:pt x="316" y="947"/>
                  </a:moveTo>
                  <a:lnTo>
                    <a:pt x="316" y="947"/>
                  </a:lnTo>
                  <a:lnTo>
                    <a:pt x="313" y="943"/>
                  </a:lnTo>
                  <a:lnTo>
                    <a:pt x="311" y="939"/>
                  </a:lnTo>
                  <a:lnTo>
                    <a:pt x="311" y="934"/>
                  </a:lnTo>
                  <a:lnTo>
                    <a:pt x="311" y="929"/>
                  </a:lnTo>
                  <a:lnTo>
                    <a:pt x="312" y="926"/>
                  </a:lnTo>
                  <a:lnTo>
                    <a:pt x="314" y="921"/>
                  </a:lnTo>
                  <a:lnTo>
                    <a:pt x="317" y="918"/>
                  </a:lnTo>
                  <a:lnTo>
                    <a:pt x="320" y="915"/>
                  </a:lnTo>
                  <a:lnTo>
                    <a:pt x="325" y="912"/>
                  </a:lnTo>
                  <a:lnTo>
                    <a:pt x="329" y="911"/>
                  </a:lnTo>
                  <a:lnTo>
                    <a:pt x="334" y="911"/>
                  </a:lnTo>
                  <a:lnTo>
                    <a:pt x="338" y="911"/>
                  </a:lnTo>
                  <a:lnTo>
                    <a:pt x="342" y="912"/>
                  </a:lnTo>
                  <a:lnTo>
                    <a:pt x="346" y="915"/>
                  </a:lnTo>
                  <a:lnTo>
                    <a:pt x="349" y="917"/>
                  </a:lnTo>
                  <a:lnTo>
                    <a:pt x="353" y="920"/>
                  </a:lnTo>
                  <a:lnTo>
                    <a:pt x="353" y="920"/>
                  </a:lnTo>
                  <a:lnTo>
                    <a:pt x="355" y="925"/>
                  </a:lnTo>
                  <a:lnTo>
                    <a:pt x="356" y="929"/>
                  </a:lnTo>
                  <a:lnTo>
                    <a:pt x="357" y="933"/>
                  </a:lnTo>
                  <a:lnTo>
                    <a:pt x="356" y="938"/>
                  </a:lnTo>
                  <a:lnTo>
                    <a:pt x="355" y="942"/>
                  </a:lnTo>
                  <a:lnTo>
                    <a:pt x="354" y="946"/>
                  </a:lnTo>
                  <a:lnTo>
                    <a:pt x="350" y="949"/>
                  </a:lnTo>
                  <a:lnTo>
                    <a:pt x="347" y="952"/>
                  </a:lnTo>
                  <a:lnTo>
                    <a:pt x="341" y="956"/>
                  </a:lnTo>
                  <a:lnTo>
                    <a:pt x="334" y="957"/>
                  </a:lnTo>
                  <a:lnTo>
                    <a:pt x="328" y="956"/>
                  </a:lnTo>
                  <a:lnTo>
                    <a:pt x="324" y="954"/>
                  </a:lnTo>
                  <a:lnTo>
                    <a:pt x="319" y="951"/>
                  </a:lnTo>
                  <a:lnTo>
                    <a:pt x="316" y="947"/>
                  </a:lnTo>
                  <a:close/>
                  <a:moveTo>
                    <a:pt x="2149" y="942"/>
                  </a:moveTo>
                  <a:lnTo>
                    <a:pt x="2149" y="942"/>
                  </a:lnTo>
                  <a:lnTo>
                    <a:pt x="2149" y="938"/>
                  </a:lnTo>
                  <a:lnTo>
                    <a:pt x="2150" y="933"/>
                  </a:lnTo>
                  <a:lnTo>
                    <a:pt x="2151" y="929"/>
                  </a:lnTo>
                  <a:lnTo>
                    <a:pt x="2153" y="925"/>
                  </a:lnTo>
                  <a:lnTo>
                    <a:pt x="2157" y="923"/>
                  </a:lnTo>
                  <a:lnTo>
                    <a:pt x="2160" y="920"/>
                  </a:lnTo>
                  <a:lnTo>
                    <a:pt x="2164" y="918"/>
                  </a:lnTo>
                  <a:lnTo>
                    <a:pt x="2168" y="917"/>
                  </a:lnTo>
                  <a:lnTo>
                    <a:pt x="2173" y="917"/>
                  </a:lnTo>
                  <a:lnTo>
                    <a:pt x="2177" y="918"/>
                  </a:lnTo>
                  <a:lnTo>
                    <a:pt x="2182" y="919"/>
                  </a:lnTo>
                  <a:lnTo>
                    <a:pt x="2186" y="921"/>
                  </a:lnTo>
                  <a:lnTo>
                    <a:pt x="2189" y="925"/>
                  </a:lnTo>
                  <a:lnTo>
                    <a:pt x="2191" y="928"/>
                  </a:lnTo>
                  <a:lnTo>
                    <a:pt x="2194" y="933"/>
                  </a:lnTo>
                  <a:lnTo>
                    <a:pt x="2194" y="938"/>
                  </a:lnTo>
                  <a:lnTo>
                    <a:pt x="2194" y="938"/>
                  </a:lnTo>
                  <a:lnTo>
                    <a:pt x="2194" y="942"/>
                  </a:lnTo>
                  <a:lnTo>
                    <a:pt x="2194" y="946"/>
                  </a:lnTo>
                  <a:lnTo>
                    <a:pt x="2191" y="950"/>
                  </a:lnTo>
                  <a:lnTo>
                    <a:pt x="2189" y="954"/>
                  </a:lnTo>
                  <a:lnTo>
                    <a:pt x="2187" y="957"/>
                  </a:lnTo>
                  <a:lnTo>
                    <a:pt x="2182" y="959"/>
                  </a:lnTo>
                  <a:lnTo>
                    <a:pt x="2179" y="962"/>
                  </a:lnTo>
                  <a:lnTo>
                    <a:pt x="2174" y="963"/>
                  </a:lnTo>
                  <a:lnTo>
                    <a:pt x="2173" y="963"/>
                  </a:lnTo>
                  <a:lnTo>
                    <a:pt x="2172" y="963"/>
                  </a:lnTo>
                  <a:lnTo>
                    <a:pt x="2167" y="962"/>
                  </a:lnTo>
                  <a:lnTo>
                    <a:pt x="2162" y="961"/>
                  </a:lnTo>
                  <a:lnTo>
                    <a:pt x="2159" y="959"/>
                  </a:lnTo>
                  <a:lnTo>
                    <a:pt x="2155" y="957"/>
                  </a:lnTo>
                  <a:lnTo>
                    <a:pt x="2153" y="954"/>
                  </a:lnTo>
                  <a:lnTo>
                    <a:pt x="2151" y="950"/>
                  </a:lnTo>
                  <a:lnTo>
                    <a:pt x="2150" y="947"/>
                  </a:lnTo>
                  <a:lnTo>
                    <a:pt x="2149" y="942"/>
                  </a:lnTo>
                  <a:close/>
                  <a:moveTo>
                    <a:pt x="2128" y="1040"/>
                  </a:moveTo>
                  <a:lnTo>
                    <a:pt x="2125" y="1036"/>
                  </a:lnTo>
                  <a:lnTo>
                    <a:pt x="2124" y="1032"/>
                  </a:lnTo>
                  <a:lnTo>
                    <a:pt x="2124" y="1027"/>
                  </a:lnTo>
                  <a:lnTo>
                    <a:pt x="2124" y="1023"/>
                  </a:lnTo>
                  <a:lnTo>
                    <a:pt x="2125" y="1019"/>
                  </a:lnTo>
                  <a:lnTo>
                    <a:pt x="2128" y="1015"/>
                  </a:lnTo>
                  <a:lnTo>
                    <a:pt x="2131" y="1011"/>
                  </a:lnTo>
                  <a:lnTo>
                    <a:pt x="2135" y="1009"/>
                  </a:lnTo>
                  <a:lnTo>
                    <a:pt x="2139" y="1007"/>
                  </a:lnTo>
                  <a:lnTo>
                    <a:pt x="2143" y="1005"/>
                  </a:lnTo>
                  <a:lnTo>
                    <a:pt x="2147" y="1005"/>
                  </a:lnTo>
                  <a:lnTo>
                    <a:pt x="2152" y="1005"/>
                  </a:lnTo>
                  <a:lnTo>
                    <a:pt x="2157" y="1008"/>
                  </a:lnTo>
                  <a:lnTo>
                    <a:pt x="2160" y="1009"/>
                  </a:lnTo>
                  <a:lnTo>
                    <a:pt x="2164" y="1012"/>
                  </a:lnTo>
                  <a:lnTo>
                    <a:pt x="2166" y="1016"/>
                  </a:lnTo>
                  <a:lnTo>
                    <a:pt x="2168" y="1020"/>
                  </a:lnTo>
                  <a:lnTo>
                    <a:pt x="2169" y="1025"/>
                  </a:lnTo>
                  <a:lnTo>
                    <a:pt x="2169" y="1028"/>
                  </a:lnTo>
                  <a:lnTo>
                    <a:pt x="2169" y="1033"/>
                  </a:lnTo>
                  <a:lnTo>
                    <a:pt x="2168" y="1038"/>
                  </a:lnTo>
                  <a:lnTo>
                    <a:pt x="2166" y="1041"/>
                  </a:lnTo>
                  <a:lnTo>
                    <a:pt x="2162" y="1045"/>
                  </a:lnTo>
                  <a:lnTo>
                    <a:pt x="2159" y="1048"/>
                  </a:lnTo>
                  <a:lnTo>
                    <a:pt x="2153" y="1050"/>
                  </a:lnTo>
                  <a:lnTo>
                    <a:pt x="2146" y="1051"/>
                  </a:lnTo>
                  <a:lnTo>
                    <a:pt x="2140" y="1050"/>
                  </a:lnTo>
                  <a:lnTo>
                    <a:pt x="2136" y="1048"/>
                  </a:lnTo>
                  <a:lnTo>
                    <a:pt x="2131" y="1045"/>
                  </a:lnTo>
                  <a:lnTo>
                    <a:pt x="2128" y="1040"/>
                  </a:lnTo>
                  <a:close/>
                  <a:moveTo>
                    <a:pt x="446" y="1105"/>
                  </a:moveTo>
                  <a:lnTo>
                    <a:pt x="444" y="1102"/>
                  </a:lnTo>
                  <a:lnTo>
                    <a:pt x="442" y="1097"/>
                  </a:lnTo>
                  <a:lnTo>
                    <a:pt x="439" y="1094"/>
                  </a:lnTo>
                  <a:lnTo>
                    <a:pt x="439" y="1089"/>
                  </a:lnTo>
                  <a:lnTo>
                    <a:pt x="439" y="1085"/>
                  </a:lnTo>
                  <a:lnTo>
                    <a:pt x="441" y="1080"/>
                  </a:lnTo>
                  <a:lnTo>
                    <a:pt x="443" y="1077"/>
                  </a:lnTo>
                  <a:lnTo>
                    <a:pt x="445" y="1073"/>
                  </a:lnTo>
                  <a:lnTo>
                    <a:pt x="450" y="1070"/>
                  </a:lnTo>
                  <a:lnTo>
                    <a:pt x="453" y="1068"/>
                  </a:lnTo>
                  <a:lnTo>
                    <a:pt x="458" y="1066"/>
                  </a:lnTo>
                  <a:lnTo>
                    <a:pt x="461" y="1065"/>
                  </a:lnTo>
                  <a:lnTo>
                    <a:pt x="466" y="1066"/>
                  </a:lnTo>
                  <a:lnTo>
                    <a:pt x="471" y="1068"/>
                  </a:lnTo>
                  <a:lnTo>
                    <a:pt x="474" y="1069"/>
                  </a:lnTo>
                  <a:lnTo>
                    <a:pt x="479" y="1072"/>
                  </a:lnTo>
                  <a:lnTo>
                    <a:pt x="481" y="1076"/>
                  </a:lnTo>
                  <a:lnTo>
                    <a:pt x="483" y="1079"/>
                  </a:lnTo>
                  <a:lnTo>
                    <a:pt x="484" y="1084"/>
                  </a:lnTo>
                  <a:lnTo>
                    <a:pt x="486" y="1088"/>
                  </a:lnTo>
                  <a:lnTo>
                    <a:pt x="484" y="1093"/>
                  </a:lnTo>
                  <a:lnTo>
                    <a:pt x="483" y="1096"/>
                  </a:lnTo>
                  <a:lnTo>
                    <a:pt x="482" y="1101"/>
                  </a:lnTo>
                  <a:lnTo>
                    <a:pt x="479" y="1104"/>
                  </a:lnTo>
                  <a:lnTo>
                    <a:pt x="475" y="1108"/>
                  </a:lnTo>
                  <a:lnTo>
                    <a:pt x="472" y="1110"/>
                  </a:lnTo>
                  <a:lnTo>
                    <a:pt x="467" y="1111"/>
                  </a:lnTo>
                  <a:lnTo>
                    <a:pt x="462" y="1111"/>
                  </a:lnTo>
                  <a:lnTo>
                    <a:pt x="458" y="1111"/>
                  </a:lnTo>
                  <a:lnTo>
                    <a:pt x="454" y="1110"/>
                  </a:lnTo>
                  <a:lnTo>
                    <a:pt x="450" y="1108"/>
                  </a:lnTo>
                  <a:lnTo>
                    <a:pt x="446" y="1105"/>
                  </a:lnTo>
                  <a:close/>
                  <a:moveTo>
                    <a:pt x="2059" y="1110"/>
                  </a:moveTo>
                  <a:lnTo>
                    <a:pt x="2056" y="1107"/>
                  </a:lnTo>
                  <a:lnTo>
                    <a:pt x="2052" y="1103"/>
                  </a:lnTo>
                  <a:lnTo>
                    <a:pt x="2051" y="1100"/>
                  </a:lnTo>
                  <a:lnTo>
                    <a:pt x="2050" y="1095"/>
                  </a:lnTo>
                  <a:lnTo>
                    <a:pt x="2049" y="1091"/>
                  </a:lnTo>
                  <a:lnTo>
                    <a:pt x="2050" y="1087"/>
                  </a:lnTo>
                  <a:lnTo>
                    <a:pt x="2051" y="1082"/>
                  </a:lnTo>
                  <a:lnTo>
                    <a:pt x="2054" y="1078"/>
                  </a:lnTo>
                  <a:lnTo>
                    <a:pt x="2057" y="1074"/>
                  </a:lnTo>
                  <a:lnTo>
                    <a:pt x="2061" y="1072"/>
                  </a:lnTo>
                  <a:lnTo>
                    <a:pt x="2064" y="1070"/>
                  </a:lnTo>
                  <a:lnTo>
                    <a:pt x="2069" y="1069"/>
                  </a:lnTo>
                  <a:lnTo>
                    <a:pt x="2073" y="1069"/>
                  </a:lnTo>
                  <a:lnTo>
                    <a:pt x="2078" y="1069"/>
                  </a:lnTo>
                  <a:lnTo>
                    <a:pt x="2081" y="1071"/>
                  </a:lnTo>
                  <a:lnTo>
                    <a:pt x="2086" y="1073"/>
                  </a:lnTo>
                  <a:lnTo>
                    <a:pt x="2090" y="1076"/>
                  </a:lnTo>
                  <a:lnTo>
                    <a:pt x="2092" y="1079"/>
                  </a:lnTo>
                  <a:lnTo>
                    <a:pt x="2094" y="1084"/>
                  </a:lnTo>
                  <a:lnTo>
                    <a:pt x="2095" y="1088"/>
                  </a:lnTo>
                  <a:lnTo>
                    <a:pt x="2095" y="1092"/>
                  </a:lnTo>
                  <a:lnTo>
                    <a:pt x="2095" y="1096"/>
                  </a:lnTo>
                  <a:lnTo>
                    <a:pt x="2093" y="1101"/>
                  </a:lnTo>
                  <a:lnTo>
                    <a:pt x="2091" y="1104"/>
                  </a:lnTo>
                  <a:lnTo>
                    <a:pt x="2087" y="1109"/>
                  </a:lnTo>
                  <a:lnTo>
                    <a:pt x="2083" y="1112"/>
                  </a:lnTo>
                  <a:lnTo>
                    <a:pt x="2078" y="1114"/>
                  </a:lnTo>
                  <a:lnTo>
                    <a:pt x="2072" y="1115"/>
                  </a:lnTo>
                  <a:lnTo>
                    <a:pt x="2065" y="1114"/>
                  </a:lnTo>
                  <a:lnTo>
                    <a:pt x="2059" y="1110"/>
                  </a:lnTo>
                  <a:close/>
                  <a:moveTo>
                    <a:pt x="1182" y="1152"/>
                  </a:moveTo>
                  <a:lnTo>
                    <a:pt x="1178" y="1150"/>
                  </a:lnTo>
                  <a:lnTo>
                    <a:pt x="1174" y="1149"/>
                  </a:lnTo>
                  <a:lnTo>
                    <a:pt x="1171" y="1146"/>
                  </a:lnTo>
                  <a:lnTo>
                    <a:pt x="1167" y="1142"/>
                  </a:lnTo>
                  <a:lnTo>
                    <a:pt x="1165" y="1139"/>
                  </a:lnTo>
                  <a:lnTo>
                    <a:pt x="1164" y="1134"/>
                  </a:lnTo>
                  <a:lnTo>
                    <a:pt x="1164" y="1130"/>
                  </a:lnTo>
                  <a:lnTo>
                    <a:pt x="1164" y="1125"/>
                  </a:lnTo>
                  <a:lnTo>
                    <a:pt x="1165" y="1120"/>
                  </a:lnTo>
                  <a:lnTo>
                    <a:pt x="1167" y="1117"/>
                  </a:lnTo>
                  <a:lnTo>
                    <a:pt x="1170" y="1114"/>
                  </a:lnTo>
                  <a:lnTo>
                    <a:pt x="1173" y="1111"/>
                  </a:lnTo>
                  <a:lnTo>
                    <a:pt x="1178" y="1109"/>
                  </a:lnTo>
                  <a:lnTo>
                    <a:pt x="1181" y="1108"/>
                  </a:lnTo>
                  <a:lnTo>
                    <a:pt x="1186" y="1107"/>
                  </a:lnTo>
                  <a:lnTo>
                    <a:pt x="1190" y="1107"/>
                  </a:lnTo>
                  <a:lnTo>
                    <a:pt x="1195" y="1109"/>
                  </a:lnTo>
                  <a:lnTo>
                    <a:pt x="1198" y="1110"/>
                  </a:lnTo>
                  <a:lnTo>
                    <a:pt x="1202" y="1114"/>
                  </a:lnTo>
                  <a:lnTo>
                    <a:pt x="1205" y="1117"/>
                  </a:lnTo>
                  <a:lnTo>
                    <a:pt x="1208" y="1120"/>
                  </a:lnTo>
                  <a:lnTo>
                    <a:pt x="1209" y="1125"/>
                  </a:lnTo>
                  <a:lnTo>
                    <a:pt x="1209" y="1129"/>
                  </a:lnTo>
                  <a:lnTo>
                    <a:pt x="1209" y="1133"/>
                  </a:lnTo>
                  <a:lnTo>
                    <a:pt x="1208" y="1138"/>
                  </a:lnTo>
                  <a:lnTo>
                    <a:pt x="1207" y="1141"/>
                  </a:lnTo>
                  <a:lnTo>
                    <a:pt x="1204" y="1145"/>
                  </a:lnTo>
                  <a:lnTo>
                    <a:pt x="1201" y="1147"/>
                  </a:lnTo>
                  <a:lnTo>
                    <a:pt x="1197" y="1149"/>
                  </a:lnTo>
                  <a:lnTo>
                    <a:pt x="1194" y="1152"/>
                  </a:lnTo>
                  <a:lnTo>
                    <a:pt x="1190" y="1152"/>
                  </a:lnTo>
                  <a:lnTo>
                    <a:pt x="1187" y="1153"/>
                  </a:lnTo>
                  <a:lnTo>
                    <a:pt x="1185" y="1153"/>
                  </a:lnTo>
                  <a:lnTo>
                    <a:pt x="1182" y="1152"/>
                  </a:lnTo>
                  <a:close/>
                  <a:moveTo>
                    <a:pt x="994" y="1139"/>
                  </a:moveTo>
                  <a:lnTo>
                    <a:pt x="994" y="1139"/>
                  </a:lnTo>
                  <a:lnTo>
                    <a:pt x="994" y="1134"/>
                  </a:lnTo>
                  <a:lnTo>
                    <a:pt x="995" y="1131"/>
                  </a:lnTo>
                  <a:lnTo>
                    <a:pt x="997" y="1126"/>
                  </a:lnTo>
                  <a:lnTo>
                    <a:pt x="999" y="1123"/>
                  </a:lnTo>
                  <a:lnTo>
                    <a:pt x="1003" y="1119"/>
                  </a:lnTo>
                  <a:lnTo>
                    <a:pt x="1006" y="1117"/>
                  </a:lnTo>
                  <a:lnTo>
                    <a:pt x="1011" y="1116"/>
                  </a:lnTo>
                  <a:lnTo>
                    <a:pt x="1016" y="1115"/>
                  </a:lnTo>
                  <a:lnTo>
                    <a:pt x="1020" y="1115"/>
                  </a:lnTo>
                  <a:lnTo>
                    <a:pt x="1024" y="1116"/>
                  </a:lnTo>
                  <a:lnTo>
                    <a:pt x="1028" y="1118"/>
                  </a:lnTo>
                  <a:lnTo>
                    <a:pt x="1032" y="1120"/>
                  </a:lnTo>
                  <a:lnTo>
                    <a:pt x="1035" y="1123"/>
                  </a:lnTo>
                  <a:lnTo>
                    <a:pt x="1038" y="1127"/>
                  </a:lnTo>
                  <a:lnTo>
                    <a:pt x="1039" y="1131"/>
                  </a:lnTo>
                  <a:lnTo>
                    <a:pt x="1040" y="1135"/>
                  </a:lnTo>
                  <a:lnTo>
                    <a:pt x="1040" y="1140"/>
                  </a:lnTo>
                  <a:lnTo>
                    <a:pt x="1039" y="1145"/>
                  </a:lnTo>
                  <a:lnTo>
                    <a:pt x="1036" y="1149"/>
                  </a:lnTo>
                  <a:lnTo>
                    <a:pt x="1034" y="1153"/>
                  </a:lnTo>
                  <a:lnTo>
                    <a:pt x="1031" y="1155"/>
                  </a:lnTo>
                  <a:lnTo>
                    <a:pt x="1027" y="1157"/>
                  </a:lnTo>
                  <a:lnTo>
                    <a:pt x="1024" y="1160"/>
                  </a:lnTo>
                  <a:lnTo>
                    <a:pt x="1019" y="1161"/>
                  </a:lnTo>
                  <a:lnTo>
                    <a:pt x="1018" y="1161"/>
                  </a:lnTo>
                  <a:lnTo>
                    <a:pt x="1017" y="1161"/>
                  </a:lnTo>
                  <a:lnTo>
                    <a:pt x="1012" y="1160"/>
                  </a:lnTo>
                  <a:lnTo>
                    <a:pt x="1009" y="1158"/>
                  </a:lnTo>
                  <a:lnTo>
                    <a:pt x="1005" y="1157"/>
                  </a:lnTo>
                  <a:lnTo>
                    <a:pt x="1002" y="1154"/>
                  </a:lnTo>
                  <a:lnTo>
                    <a:pt x="998" y="1152"/>
                  </a:lnTo>
                  <a:lnTo>
                    <a:pt x="996" y="1148"/>
                  </a:lnTo>
                  <a:lnTo>
                    <a:pt x="995" y="1143"/>
                  </a:lnTo>
                  <a:lnTo>
                    <a:pt x="994" y="1139"/>
                  </a:lnTo>
                  <a:close/>
                  <a:moveTo>
                    <a:pt x="1273" y="1169"/>
                  </a:moveTo>
                  <a:lnTo>
                    <a:pt x="1269" y="1165"/>
                  </a:lnTo>
                  <a:lnTo>
                    <a:pt x="1266" y="1162"/>
                  </a:lnTo>
                  <a:lnTo>
                    <a:pt x="1263" y="1158"/>
                  </a:lnTo>
                  <a:lnTo>
                    <a:pt x="1262" y="1155"/>
                  </a:lnTo>
                  <a:lnTo>
                    <a:pt x="1261" y="1150"/>
                  </a:lnTo>
                  <a:lnTo>
                    <a:pt x="1261" y="1146"/>
                  </a:lnTo>
                  <a:lnTo>
                    <a:pt x="1262" y="1141"/>
                  </a:lnTo>
                  <a:lnTo>
                    <a:pt x="1263" y="1138"/>
                  </a:lnTo>
                  <a:lnTo>
                    <a:pt x="1267" y="1133"/>
                  </a:lnTo>
                  <a:lnTo>
                    <a:pt x="1270" y="1131"/>
                  </a:lnTo>
                  <a:lnTo>
                    <a:pt x="1274" y="1129"/>
                  </a:lnTo>
                  <a:lnTo>
                    <a:pt x="1277" y="1126"/>
                  </a:lnTo>
                  <a:lnTo>
                    <a:pt x="1282" y="1125"/>
                  </a:lnTo>
                  <a:lnTo>
                    <a:pt x="1286" y="1126"/>
                  </a:lnTo>
                  <a:lnTo>
                    <a:pt x="1291" y="1126"/>
                  </a:lnTo>
                  <a:lnTo>
                    <a:pt x="1295" y="1129"/>
                  </a:lnTo>
                  <a:lnTo>
                    <a:pt x="1299" y="1131"/>
                  </a:lnTo>
                  <a:lnTo>
                    <a:pt x="1301" y="1134"/>
                  </a:lnTo>
                  <a:lnTo>
                    <a:pt x="1305" y="1138"/>
                  </a:lnTo>
                  <a:lnTo>
                    <a:pt x="1306" y="1142"/>
                  </a:lnTo>
                  <a:lnTo>
                    <a:pt x="1307" y="1147"/>
                  </a:lnTo>
                  <a:lnTo>
                    <a:pt x="1307" y="1150"/>
                  </a:lnTo>
                  <a:lnTo>
                    <a:pt x="1306" y="1155"/>
                  </a:lnTo>
                  <a:lnTo>
                    <a:pt x="1304" y="1160"/>
                  </a:lnTo>
                  <a:lnTo>
                    <a:pt x="1300" y="1164"/>
                  </a:lnTo>
                  <a:lnTo>
                    <a:pt x="1296" y="1168"/>
                  </a:lnTo>
                  <a:lnTo>
                    <a:pt x="1290" y="1170"/>
                  </a:lnTo>
                  <a:lnTo>
                    <a:pt x="1284" y="1171"/>
                  </a:lnTo>
                  <a:lnTo>
                    <a:pt x="1278" y="1170"/>
                  </a:lnTo>
                  <a:lnTo>
                    <a:pt x="1273" y="1169"/>
                  </a:lnTo>
                  <a:close/>
                  <a:moveTo>
                    <a:pt x="531" y="1169"/>
                  </a:moveTo>
                  <a:lnTo>
                    <a:pt x="531" y="1169"/>
                  </a:lnTo>
                  <a:lnTo>
                    <a:pt x="527" y="1166"/>
                  </a:lnTo>
                  <a:lnTo>
                    <a:pt x="524" y="1163"/>
                  </a:lnTo>
                  <a:lnTo>
                    <a:pt x="522" y="1160"/>
                  </a:lnTo>
                  <a:lnTo>
                    <a:pt x="520" y="1155"/>
                  </a:lnTo>
                  <a:lnTo>
                    <a:pt x="519" y="1152"/>
                  </a:lnTo>
                  <a:lnTo>
                    <a:pt x="519" y="1147"/>
                  </a:lnTo>
                  <a:lnTo>
                    <a:pt x="520" y="1142"/>
                  </a:lnTo>
                  <a:lnTo>
                    <a:pt x="523" y="1138"/>
                  </a:lnTo>
                  <a:lnTo>
                    <a:pt x="525" y="1134"/>
                  </a:lnTo>
                  <a:lnTo>
                    <a:pt x="528" y="1131"/>
                  </a:lnTo>
                  <a:lnTo>
                    <a:pt x="532" y="1129"/>
                  </a:lnTo>
                  <a:lnTo>
                    <a:pt x="537" y="1127"/>
                  </a:lnTo>
                  <a:lnTo>
                    <a:pt x="541" y="1126"/>
                  </a:lnTo>
                  <a:lnTo>
                    <a:pt x="545" y="1126"/>
                  </a:lnTo>
                  <a:lnTo>
                    <a:pt x="549" y="1127"/>
                  </a:lnTo>
                  <a:lnTo>
                    <a:pt x="554" y="1130"/>
                  </a:lnTo>
                  <a:lnTo>
                    <a:pt x="557" y="1132"/>
                  </a:lnTo>
                  <a:lnTo>
                    <a:pt x="561" y="1135"/>
                  </a:lnTo>
                  <a:lnTo>
                    <a:pt x="563" y="1139"/>
                  </a:lnTo>
                  <a:lnTo>
                    <a:pt x="564" y="1143"/>
                  </a:lnTo>
                  <a:lnTo>
                    <a:pt x="565" y="1148"/>
                  </a:lnTo>
                  <a:lnTo>
                    <a:pt x="565" y="1152"/>
                  </a:lnTo>
                  <a:lnTo>
                    <a:pt x="564" y="1156"/>
                  </a:lnTo>
                  <a:lnTo>
                    <a:pt x="562" y="1161"/>
                  </a:lnTo>
                  <a:lnTo>
                    <a:pt x="559" y="1165"/>
                  </a:lnTo>
                  <a:lnTo>
                    <a:pt x="554" y="1169"/>
                  </a:lnTo>
                  <a:lnTo>
                    <a:pt x="548" y="1171"/>
                  </a:lnTo>
                  <a:lnTo>
                    <a:pt x="542" y="1172"/>
                  </a:lnTo>
                  <a:lnTo>
                    <a:pt x="537" y="1171"/>
                  </a:lnTo>
                  <a:lnTo>
                    <a:pt x="531" y="1169"/>
                  </a:lnTo>
                  <a:close/>
                  <a:moveTo>
                    <a:pt x="1977" y="1166"/>
                  </a:moveTo>
                  <a:lnTo>
                    <a:pt x="1976" y="1162"/>
                  </a:lnTo>
                  <a:lnTo>
                    <a:pt x="1976" y="1157"/>
                  </a:lnTo>
                  <a:lnTo>
                    <a:pt x="1976" y="1153"/>
                  </a:lnTo>
                  <a:lnTo>
                    <a:pt x="1977" y="1149"/>
                  </a:lnTo>
                  <a:lnTo>
                    <a:pt x="1980" y="1145"/>
                  </a:lnTo>
                  <a:lnTo>
                    <a:pt x="1983" y="1141"/>
                  </a:lnTo>
                  <a:lnTo>
                    <a:pt x="1987" y="1139"/>
                  </a:lnTo>
                  <a:lnTo>
                    <a:pt x="1990" y="1137"/>
                  </a:lnTo>
                  <a:lnTo>
                    <a:pt x="1995" y="1135"/>
                  </a:lnTo>
                  <a:lnTo>
                    <a:pt x="1999" y="1135"/>
                  </a:lnTo>
                  <a:lnTo>
                    <a:pt x="2004" y="1135"/>
                  </a:lnTo>
                  <a:lnTo>
                    <a:pt x="2007" y="1137"/>
                  </a:lnTo>
                  <a:lnTo>
                    <a:pt x="2012" y="1139"/>
                  </a:lnTo>
                  <a:lnTo>
                    <a:pt x="2015" y="1141"/>
                  </a:lnTo>
                  <a:lnTo>
                    <a:pt x="2018" y="1145"/>
                  </a:lnTo>
                  <a:lnTo>
                    <a:pt x="2020" y="1149"/>
                  </a:lnTo>
                  <a:lnTo>
                    <a:pt x="2021" y="1154"/>
                  </a:lnTo>
                  <a:lnTo>
                    <a:pt x="2021" y="1158"/>
                  </a:lnTo>
                  <a:lnTo>
                    <a:pt x="2021" y="1163"/>
                  </a:lnTo>
                  <a:lnTo>
                    <a:pt x="2020" y="1166"/>
                  </a:lnTo>
                  <a:lnTo>
                    <a:pt x="2018" y="1171"/>
                  </a:lnTo>
                  <a:lnTo>
                    <a:pt x="2015" y="1173"/>
                  </a:lnTo>
                  <a:lnTo>
                    <a:pt x="2012" y="1177"/>
                  </a:lnTo>
                  <a:lnTo>
                    <a:pt x="2007" y="1179"/>
                  </a:lnTo>
                  <a:lnTo>
                    <a:pt x="2003" y="1180"/>
                  </a:lnTo>
                  <a:lnTo>
                    <a:pt x="1999" y="1180"/>
                  </a:lnTo>
                  <a:lnTo>
                    <a:pt x="1992" y="1179"/>
                  </a:lnTo>
                  <a:lnTo>
                    <a:pt x="1987" y="1177"/>
                  </a:lnTo>
                  <a:lnTo>
                    <a:pt x="1981" y="1172"/>
                  </a:lnTo>
                  <a:lnTo>
                    <a:pt x="1977" y="1166"/>
                  </a:lnTo>
                  <a:close/>
                  <a:moveTo>
                    <a:pt x="1877" y="1169"/>
                  </a:moveTo>
                  <a:lnTo>
                    <a:pt x="1877" y="1164"/>
                  </a:lnTo>
                  <a:lnTo>
                    <a:pt x="1878" y="1160"/>
                  </a:lnTo>
                  <a:lnTo>
                    <a:pt x="1880" y="1156"/>
                  </a:lnTo>
                  <a:lnTo>
                    <a:pt x="1882" y="1153"/>
                  </a:lnTo>
                  <a:lnTo>
                    <a:pt x="1886" y="1149"/>
                  </a:lnTo>
                  <a:lnTo>
                    <a:pt x="1889" y="1148"/>
                  </a:lnTo>
                  <a:lnTo>
                    <a:pt x="1894" y="1146"/>
                  </a:lnTo>
                  <a:lnTo>
                    <a:pt x="1899" y="1146"/>
                  </a:lnTo>
                  <a:lnTo>
                    <a:pt x="1903" y="1146"/>
                  </a:lnTo>
                  <a:lnTo>
                    <a:pt x="1908" y="1147"/>
                  </a:lnTo>
                  <a:lnTo>
                    <a:pt x="1911" y="1149"/>
                  </a:lnTo>
                  <a:lnTo>
                    <a:pt x="1915" y="1153"/>
                  </a:lnTo>
                  <a:lnTo>
                    <a:pt x="1918" y="1156"/>
                  </a:lnTo>
                  <a:lnTo>
                    <a:pt x="1921" y="1160"/>
                  </a:lnTo>
                  <a:lnTo>
                    <a:pt x="1922" y="1164"/>
                  </a:lnTo>
                  <a:lnTo>
                    <a:pt x="1922" y="1169"/>
                  </a:lnTo>
                  <a:lnTo>
                    <a:pt x="1922" y="1173"/>
                  </a:lnTo>
                  <a:lnTo>
                    <a:pt x="1921" y="1177"/>
                  </a:lnTo>
                  <a:lnTo>
                    <a:pt x="1918" y="1181"/>
                  </a:lnTo>
                  <a:lnTo>
                    <a:pt x="1916" y="1185"/>
                  </a:lnTo>
                  <a:lnTo>
                    <a:pt x="1912" y="1187"/>
                  </a:lnTo>
                  <a:lnTo>
                    <a:pt x="1908" y="1189"/>
                  </a:lnTo>
                  <a:lnTo>
                    <a:pt x="1904" y="1191"/>
                  </a:lnTo>
                  <a:lnTo>
                    <a:pt x="1900" y="1192"/>
                  </a:lnTo>
                  <a:lnTo>
                    <a:pt x="1899" y="1192"/>
                  </a:lnTo>
                  <a:lnTo>
                    <a:pt x="1894" y="1191"/>
                  </a:lnTo>
                  <a:lnTo>
                    <a:pt x="1890" y="1189"/>
                  </a:lnTo>
                  <a:lnTo>
                    <a:pt x="1886" y="1187"/>
                  </a:lnTo>
                  <a:lnTo>
                    <a:pt x="1882" y="1185"/>
                  </a:lnTo>
                  <a:lnTo>
                    <a:pt x="1880" y="1181"/>
                  </a:lnTo>
                  <a:lnTo>
                    <a:pt x="1878" y="1178"/>
                  </a:lnTo>
                  <a:lnTo>
                    <a:pt x="1877" y="1173"/>
                  </a:lnTo>
                  <a:lnTo>
                    <a:pt x="1877" y="1169"/>
                  </a:lnTo>
                  <a:close/>
                  <a:moveTo>
                    <a:pt x="1796" y="1217"/>
                  </a:moveTo>
                  <a:lnTo>
                    <a:pt x="1793" y="1214"/>
                  </a:lnTo>
                  <a:lnTo>
                    <a:pt x="1791" y="1210"/>
                  </a:lnTo>
                  <a:lnTo>
                    <a:pt x="1789" y="1206"/>
                  </a:lnTo>
                  <a:lnTo>
                    <a:pt x="1787" y="1202"/>
                  </a:lnTo>
                  <a:lnTo>
                    <a:pt x="1789" y="1198"/>
                  </a:lnTo>
                  <a:lnTo>
                    <a:pt x="1789" y="1193"/>
                  </a:lnTo>
                  <a:lnTo>
                    <a:pt x="1791" y="1189"/>
                  </a:lnTo>
                  <a:lnTo>
                    <a:pt x="1793" y="1185"/>
                  </a:lnTo>
                  <a:lnTo>
                    <a:pt x="1797" y="1181"/>
                  </a:lnTo>
                  <a:lnTo>
                    <a:pt x="1800" y="1179"/>
                  </a:lnTo>
                  <a:lnTo>
                    <a:pt x="1805" y="1178"/>
                  </a:lnTo>
                  <a:lnTo>
                    <a:pt x="1809" y="1177"/>
                  </a:lnTo>
                  <a:lnTo>
                    <a:pt x="1814" y="1177"/>
                  </a:lnTo>
                  <a:lnTo>
                    <a:pt x="1818" y="1178"/>
                  </a:lnTo>
                  <a:lnTo>
                    <a:pt x="1822" y="1180"/>
                  </a:lnTo>
                  <a:lnTo>
                    <a:pt x="1826" y="1183"/>
                  </a:lnTo>
                  <a:lnTo>
                    <a:pt x="1829" y="1186"/>
                  </a:lnTo>
                  <a:lnTo>
                    <a:pt x="1831" y="1189"/>
                  </a:lnTo>
                  <a:lnTo>
                    <a:pt x="1833" y="1194"/>
                  </a:lnTo>
                  <a:lnTo>
                    <a:pt x="1834" y="1199"/>
                  </a:lnTo>
                  <a:lnTo>
                    <a:pt x="1834" y="1202"/>
                  </a:lnTo>
                  <a:lnTo>
                    <a:pt x="1833" y="1207"/>
                  </a:lnTo>
                  <a:lnTo>
                    <a:pt x="1831" y="1211"/>
                  </a:lnTo>
                  <a:lnTo>
                    <a:pt x="1828" y="1215"/>
                  </a:lnTo>
                  <a:lnTo>
                    <a:pt x="1828" y="1215"/>
                  </a:lnTo>
                  <a:lnTo>
                    <a:pt x="1825" y="1218"/>
                  </a:lnTo>
                  <a:lnTo>
                    <a:pt x="1820" y="1221"/>
                  </a:lnTo>
                  <a:lnTo>
                    <a:pt x="1815" y="1223"/>
                  </a:lnTo>
                  <a:lnTo>
                    <a:pt x="1811" y="1223"/>
                  </a:lnTo>
                  <a:lnTo>
                    <a:pt x="1807" y="1223"/>
                  </a:lnTo>
                  <a:lnTo>
                    <a:pt x="1804" y="1222"/>
                  </a:lnTo>
                  <a:lnTo>
                    <a:pt x="1799" y="1219"/>
                  </a:lnTo>
                  <a:lnTo>
                    <a:pt x="1796" y="1217"/>
                  </a:lnTo>
                  <a:close/>
                  <a:moveTo>
                    <a:pt x="1527" y="1224"/>
                  </a:moveTo>
                  <a:lnTo>
                    <a:pt x="1526" y="1219"/>
                  </a:lnTo>
                  <a:lnTo>
                    <a:pt x="1525" y="1215"/>
                  </a:lnTo>
                  <a:lnTo>
                    <a:pt x="1526" y="1210"/>
                  </a:lnTo>
                  <a:lnTo>
                    <a:pt x="1527" y="1207"/>
                  </a:lnTo>
                  <a:lnTo>
                    <a:pt x="1529" y="1202"/>
                  </a:lnTo>
                  <a:lnTo>
                    <a:pt x="1532" y="1199"/>
                  </a:lnTo>
                  <a:lnTo>
                    <a:pt x="1535" y="1196"/>
                  </a:lnTo>
                  <a:lnTo>
                    <a:pt x="1540" y="1194"/>
                  </a:lnTo>
                  <a:lnTo>
                    <a:pt x="1544" y="1193"/>
                  </a:lnTo>
                  <a:lnTo>
                    <a:pt x="1548" y="1193"/>
                  </a:lnTo>
                  <a:lnTo>
                    <a:pt x="1553" y="1193"/>
                  </a:lnTo>
                  <a:lnTo>
                    <a:pt x="1557" y="1194"/>
                  </a:lnTo>
                  <a:lnTo>
                    <a:pt x="1561" y="1196"/>
                  </a:lnTo>
                  <a:lnTo>
                    <a:pt x="1564" y="1199"/>
                  </a:lnTo>
                  <a:lnTo>
                    <a:pt x="1568" y="1202"/>
                  </a:lnTo>
                  <a:lnTo>
                    <a:pt x="1570" y="1207"/>
                  </a:lnTo>
                  <a:lnTo>
                    <a:pt x="1571" y="1211"/>
                  </a:lnTo>
                  <a:lnTo>
                    <a:pt x="1571" y="1216"/>
                  </a:lnTo>
                  <a:lnTo>
                    <a:pt x="1571" y="1219"/>
                  </a:lnTo>
                  <a:lnTo>
                    <a:pt x="1570" y="1224"/>
                  </a:lnTo>
                  <a:lnTo>
                    <a:pt x="1568" y="1227"/>
                  </a:lnTo>
                  <a:lnTo>
                    <a:pt x="1564" y="1231"/>
                  </a:lnTo>
                  <a:lnTo>
                    <a:pt x="1561" y="1234"/>
                  </a:lnTo>
                  <a:lnTo>
                    <a:pt x="1557" y="1237"/>
                  </a:lnTo>
                  <a:lnTo>
                    <a:pt x="1553" y="1238"/>
                  </a:lnTo>
                  <a:lnTo>
                    <a:pt x="1548" y="1238"/>
                  </a:lnTo>
                  <a:lnTo>
                    <a:pt x="1542" y="1237"/>
                  </a:lnTo>
                  <a:lnTo>
                    <a:pt x="1535" y="1234"/>
                  </a:lnTo>
                  <a:lnTo>
                    <a:pt x="1531" y="1230"/>
                  </a:lnTo>
                  <a:lnTo>
                    <a:pt x="1527" y="1224"/>
                  </a:lnTo>
                  <a:close/>
                  <a:moveTo>
                    <a:pt x="989" y="1246"/>
                  </a:moveTo>
                  <a:lnTo>
                    <a:pt x="987" y="1241"/>
                  </a:lnTo>
                  <a:lnTo>
                    <a:pt x="986" y="1238"/>
                  </a:lnTo>
                  <a:lnTo>
                    <a:pt x="984" y="1233"/>
                  </a:lnTo>
                  <a:lnTo>
                    <a:pt x="984" y="1229"/>
                  </a:lnTo>
                  <a:lnTo>
                    <a:pt x="986" y="1224"/>
                  </a:lnTo>
                  <a:lnTo>
                    <a:pt x="987" y="1221"/>
                  </a:lnTo>
                  <a:lnTo>
                    <a:pt x="990" y="1216"/>
                  </a:lnTo>
                  <a:lnTo>
                    <a:pt x="992" y="1214"/>
                  </a:lnTo>
                  <a:lnTo>
                    <a:pt x="997" y="1211"/>
                  </a:lnTo>
                  <a:lnTo>
                    <a:pt x="1002" y="1209"/>
                  </a:lnTo>
                  <a:lnTo>
                    <a:pt x="1005" y="1209"/>
                  </a:lnTo>
                  <a:lnTo>
                    <a:pt x="1010" y="1209"/>
                  </a:lnTo>
                  <a:lnTo>
                    <a:pt x="1014" y="1209"/>
                  </a:lnTo>
                  <a:lnTo>
                    <a:pt x="1018" y="1211"/>
                  </a:lnTo>
                  <a:lnTo>
                    <a:pt x="1023" y="1214"/>
                  </a:lnTo>
                  <a:lnTo>
                    <a:pt x="1025" y="1217"/>
                  </a:lnTo>
                  <a:lnTo>
                    <a:pt x="1027" y="1222"/>
                  </a:lnTo>
                  <a:lnTo>
                    <a:pt x="1030" y="1225"/>
                  </a:lnTo>
                  <a:lnTo>
                    <a:pt x="1031" y="1230"/>
                  </a:lnTo>
                  <a:lnTo>
                    <a:pt x="1030" y="1234"/>
                  </a:lnTo>
                  <a:lnTo>
                    <a:pt x="1030" y="1238"/>
                  </a:lnTo>
                  <a:lnTo>
                    <a:pt x="1027" y="1242"/>
                  </a:lnTo>
                  <a:lnTo>
                    <a:pt x="1025" y="1246"/>
                  </a:lnTo>
                  <a:lnTo>
                    <a:pt x="1021" y="1249"/>
                  </a:lnTo>
                  <a:lnTo>
                    <a:pt x="1018" y="1252"/>
                  </a:lnTo>
                  <a:lnTo>
                    <a:pt x="1014" y="1253"/>
                  </a:lnTo>
                  <a:lnTo>
                    <a:pt x="1011" y="1254"/>
                  </a:lnTo>
                  <a:lnTo>
                    <a:pt x="1008" y="1254"/>
                  </a:lnTo>
                  <a:lnTo>
                    <a:pt x="1002" y="1254"/>
                  </a:lnTo>
                  <a:lnTo>
                    <a:pt x="997" y="1252"/>
                  </a:lnTo>
                  <a:lnTo>
                    <a:pt x="992" y="1249"/>
                  </a:lnTo>
                  <a:lnTo>
                    <a:pt x="989" y="1246"/>
                  </a:lnTo>
                  <a:close/>
                  <a:moveTo>
                    <a:pt x="1631" y="1260"/>
                  </a:moveTo>
                  <a:lnTo>
                    <a:pt x="1628" y="1257"/>
                  </a:lnTo>
                  <a:lnTo>
                    <a:pt x="1624" y="1255"/>
                  </a:lnTo>
                  <a:lnTo>
                    <a:pt x="1621" y="1252"/>
                  </a:lnTo>
                  <a:lnTo>
                    <a:pt x="1619" y="1247"/>
                  </a:lnTo>
                  <a:lnTo>
                    <a:pt x="1617" y="1244"/>
                  </a:lnTo>
                  <a:lnTo>
                    <a:pt x="1617" y="1239"/>
                  </a:lnTo>
                  <a:lnTo>
                    <a:pt x="1617" y="1234"/>
                  </a:lnTo>
                  <a:lnTo>
                    <a:pt x="1619" y="1230"/>
                  </a:lnTo>
                  <a:lnTo>
                    <a:pt x="1621" y="1226"/>
                  </a:lnTo>
                  <a:lnTo>
                    <a:pt x="1623" y="1223"/>
                  </a:lnTo>
                  <a:lnTo>
                    <a:pt x="1627" y="1219"/>
                  </a:lnTo>
                  <a:lnTo>
                    <a:pt x="1631" y="1217"/>
                  </a:lnTo>
                  <a:lnTo>
                    <a:pt x="1635" y="1216"/>
                  </a:lnTo>
                  <a:lnTo>
                    <a:pt x="1639" y="1215"/>
                  </a:lnTo>
                  <a:lnTo>
                    <a:pt x="1644" y="1216"/>
                  </a:lnTo>
                  <a:lnTo>
                    <a:pt x="1649" y="1217"/>
                  </a:lnTo>
                  <a:lnTo>
                    <a:pt x="1652" y="1219"/>
                  </a:lnTo>
                  <a:lnTo>
                    <a:pt x="1656" y="1222"/>
                  </a:lnTo>
                  <a:lnTo>
                    <a:pt x="1659" y="1225"/>
                  </a:lnTo>
                  <a:lnTo>
                    <a:pt x="1661" y="1229"/>
                  </a:lnTo>
                  <a:lnTo>
                    <a:pt x="1663" y="1233"/>
                  </a:lnTo>
                  <a:lnTo>
                    <a:pt x="1663" y="1238"/>
                  </a:lnTo>
                  <a:lnTo>
                    <a:pt x="1663" y="1242"/>
                  </a:lnTo>
                  <a:lnTo>
                    <a:pt x="1661" y="1246"/>
                  </a:lnTo>
                  <a:lnTo>
                    <a:pt x="1658" y="1253"/>
                  </a:lnTo>
                  <a:lnTo>
                    <a:pt x="1653" y="1257"/>
                  </a:lnTo>
                  <a:lnTo>
                    <a:pt x="1646" y="1260"/>
                  </a:lnTo>
                  <a:lnTo>
                    <a:pt x="1641" y="1261"/>
                  </a:lnTo>
                  <a:lnTo>
                    <a:pt x="1636" y="1261"/>
                  </a:lnTo>
                  <a:lnTo>
                    <a:pt x="1631" y="1260"/>
                  </a:lnTo>
                  <a:close/>
                  <a:moveTo>
                    <a:pt x="1429" y="1245"/>
                  </a:moveTo>
                  <a:lnTo>
                    <a:pt x="1429" y="1240"/>
                  </a:lnTo>
                  <a:lnTo>
                    <a:pt x="1429" y="1235"/>
                  </a:lnTo>
                  <a:lnTo>
                    <a:pt x="1431" y="1232"/>
                  </a:lnTo>
                  <a:lnTo>
                    <a:pt x="1433" y="1229"/>
                  </a:lnTo>
                  <a:lnTo>
                    <a:pt x="1436" y="1225"/>
                  </a:lnTo>
                  <a:lnTo>
                    <a:pt x="1440" y="1223"/>
                  </a:lnTo>
                  <a:lnTo>
                    <a:pt x="1444" y="1221"/>
                  </a:lnTo>
                  <a:lnTo>
                    <a:pt x="1448" y="1219"/>
                  </a:lnTo>
                  <a:lnTo>
                    <a:pt x="1453" y="1219"/>
                  </a:lnTo>
                  <a:lnTo>
                    <a:pt x="1458" y="1221"/>
                  </a:lnTo>
                  <a:lnTo>
                    <a:pt x="1461" y="1222"/>
                  </a:lnTo>
                  <a:lnTo>
                    <a:pt x="1466" y="1224"/>
                  </a:lnTo>
                  <a:lnTo>
                    <a:pt x="1468" y="1227"/>
                  </a:lnTo>
                  <a:lnTo>
                    <a:pt x="1472" y="1231"/>
                  </a:lnTo>
                  <a:lnTo>
                    <a:pt x="1473" y="1235"/>
                  </a:lnTo>
                  <a:lnTo>
                    <a:pt x="1474" y="1240"/>
                  </a:lnTo>
                  <a:lnTo>
                    <a:pt x="1474" y="1245"/>
                  </a:lnTo>
                  <a:lnTo>
                    <a:pt x="1473" y="1248"/>
                  </a:lnTo>
                  <a:lnTo>
                    <a:pt x="1472" y="1253"/>
                  </a:lnTo>
                  <a:lnTo>
                    <a:pt x="1469" y="1256"/>
                  </a:lnTo>
                  <a:lnTo>
                    <a:pt x="1466" y="1260"/>
                  </a:lnTo>
                  <a:lnTo>
                    <a:pt x="1462" y="1262"/>
                  </a:lnTo>
                  <a:lnTo>
                    <a:pt x="1459" y="1264"/>
                  </a:lnTo>
                  <a:lnTo>
                    <a:pt x="1454" y="1265"/>
                  </a:lnTo>
                  <a:lnTo>
                    <a:pt x="1452" y="1265"/>
                  </a:lnTo>
                  <a:lnTo>
                    <a:pt x="1451" y="1265"/>
                  </a:lnTo>
                  <a:lnTo>
                    <a:pt x="1447" y="1264"/>
                  </a:lnTo>
                  <a:lnTo>
                    <a:pt x="1443" y="1263"/>
                  </a:lnTo>
                  <a:lnTo>
                    <a:pt x="1439" y="1262"/>
                  </a:lnTo>
                  <a:lnTo>
                    <a:pt x="1436" y="1260"/>
                  </a:lnTo>
                  <a:lnTo>
                    <a:pt x="1433" y="1256"/>
                  </a:lnTo>
                  <a:lnTo>
                    <a:pt x="1431" y="1253"/>
                  </a:lnTo>
                  <a:lnTo>
                    <a:pt x="1429" y="1249"/>
                  </a:lnTo>
                  <a:lnTo>
                    <a:pt x="1429" y="1245"/>
                  </a:lnTo>
                  <a:close/>
                  <a:moveTo>
                    <a:pt x="1735" y="1287"/>
                  </a:moveTo>
                  <a:lnTo>
                    <a:pt x="1731" y="1286"/>
                  </a:lnTo>
                  <a:lnTo>
                    <a:pt x="1726" y="1285"/>
                  </a:lnTo>
                  <a:lnTo>
                    <a:pt x="1723" y="1283"/>
                  </a:lnTo>
                  <a:lnTo>
                    <a:pt x="1719" y="1279"/>
                  </a:lnTo>
                  <a:lnTo>
                    <a:pt x="1717" y="1276"/>
                  </a:lnTo>
                  <a:lnTo>
                    <a:pt x="1716" y="1271"/>
                  </a:lnTo>
                  <a:lnTo>
                    <a:pt x="1715" y="1267"/>
                  </a:lnTo>
                  <a:lnTo>
                    <a:pt x="1715" y="1262"/>
                  </a:lnTo>
                  <a:lnTo>
                    <a:pt x="1716" y="1257"/>
                  </a:lnTo>
                  <a:lnTo>
                    <a:pt x="1717" y="1254"/>
                  </a:lnTo>
                  <a:lnTo>
                    <a:pt x="1719" y="1250"/>
                  </a:lnTo>
                  <a:lnTo>
                    <a:pt x="1723" y="1247"/>
                  </a:lnTo>
                  <a:lnTo>
                    <a:pt x="1726" y="1245"/>
                  </a:lnTo>
                  <a:lnTo>
                    <a:pt x="1731" y="1242"/>
                  </a:lnTo>
                  <a:lnTo>
                    <a:pt x="1735" y="1242"/>
                  </a:lnTo>
                  <a:lnTo>
                    <a:pt x="1740" y="1242"/>
                  </a:lnTo>
                  <a:lnTo>
                    <a:pt x="1740" y="1242"/>
                  </a:lnTo>
                  <a:lnTo>
                    <a:pt x="1745" y="1242"/>
                  </a:lnTo>
                  <a:lnTo>
                    <a:pt x="1748" y="1245"/>
                  </a:lnTo>
                  <a:lnTo>
                    <a:pt x="1752" y="1247"/>
                  </a:lnTo>
                  <a:lnTo>
                    <a:pt x="1755" y="1250"/>
                  </a:lnTo>
                  <a:lnTo>
                    <a:pt x="1757" y="1254"/>
                  </a:lnTo>
                  <a:lnTo>
                    <a:pt x="1760" y="1257"/>
                  </a:lnTo>
                  <a:lnTo>
                    <a:pt x="1760" y="1262"/>
                  </a:lnTo>
                  <a:lnTo>
                    <a:pt x="1760" y="1267"/>
                  </a:lnTo>
                  <a:lnTo>
                    <a:pt x="1760" y="1271"/>
                  </a:lnTo>
                  <a:lnTo>
                    <a:pt x="1757" y="1275"/>
                  </a:lnTo>
                  <a:lnTo>
                    <a:pt x="1755" y="1278"/>
                  </a:lnTo>
                  <a:lnTo>
                    <a:pt x="1753" y="1282"/>
                  </a:lnTo>
                  <a:lnTo>
                    <a:pt x="1749" y="1284"/>
                  </a:lnTo>
                  <a:lnTo>
                    <a:pt x="1746" y="1286"/>
                  </a:lnTo>
                  <a:lnTo>
                    <a:pt x="1741" y="1287"/>
                  </a:lnTo>
                  <a:lnTo>
                    <a:pt x="1738" y="1287"/>
                  </a:lnTo>
                  <a:lnTo>
                    <a:pt x="1737" y="1287"/>
                  </a:lnTo>
                  <a:lnTo>
                    <a:pt x="1735" y="1287"/>
                  </a:lnTo>
                  <a:close/>
                  <a:moveTo>
                    <a:pt x="664" y="1313"/>
                  </a:moveTo>
                  <a:lnTo>
                    <a:pt x="660" y="1310"/>
                  </a:lnTo>
                  <a:lnTo>
                    <a:pt x="658" y="1306"/>
                  </a:lnTo>
                  <a:lnTo>
                    <a:pt x="656" y="1302"/>
                  </a:lnTo>
                  <a:lnTo>
                    <a:pt x="655" y="1298"/>
                  </a:lnTo>
                  <a:lnTo>
                    <a:pt x="655" y="1293"/>
                  </a:lnTo>
                  <a:lnTo>
                    <a:pt x="656" y="1290"/>
                  </a:lnTo>
                  <a:lnTo>
                    <a:pt x="657" y="1285"/>
                  </a:lnTo>
                  <a:lnTo>
                    <a:pt x="659" y="1282"/>
                  </a:lnTo>
                  <a:lnTo>
                    <a:pt x="663" y="1278"/>
                  </a:lnTo>
                  <a:lnTo>
                    <a:pt x="666" y="1276"/>
                  </a:lnTo>
                  <a:lnTo>
                    <a:pt x="671" y="1273"/>
                  </a:lnTo>
                  <a:lnTo>
                    <a:pt x="675" y="1272"/>
                  </a:lnTo>
                  <a:lnTo>
                    <a:pt x="680" y="1272"/>
                  </a:lnTo>
                  <a:lnTo>
                    <a:pt x="684" y="1273"/>
                  </a:lnTo>
                  <a:lnTo>
                    <a:pt x="688" y="1275"/>
                  </a:lnTo>
                  <a:lnTo>
                    <a:pt x="692" y="1277"/>
                  </a:lnTo>
                  <a:lnTo>
                    <a:pt x="695" y="1280"/>
                  </a:lnTo>
                  <a:lnTo>
                    <a:pt x="697" y="1284"/>
                  </a:lnTo>
                  <a:lnTo>
                    <a:pt x="700" y="1288"/>
                  </a:lnTo>
                  <a:lnTo>
                    <a:pt x="701" y="1293"/>
                  </a:lnTo>
                  <a:lnTo>
                    <a:pt x="701" y="1298"/>
                  </a:lnTo>
                  <a:lnTo>
                    <a:pt x="700" y="1301"/>
                  </a:lnTo>
                  <a:lnTo>
                    <a:pt x="699" y="1306"/>
                  </a:lnTo>
                  <a:lnTo>
                    <a:pt x="695" y="1309"/>
                  </a:lnTo>
                  <a:lnTo>
                    <a:pt x="692" y="1314"/>
                  </a:lnTo>
                  <a:lnTo>
                    <a:pt x="687" y="1316"/>
                  </a:lnTo>
                  <a:lnTo>
                    <a:pt x="682" y="1317"/>
                  </a:lnTo>
                  <a:lnTo>
                    <a:pt x="678" y="1318"/>
                  </a:lnTo>
                  <a:lnTo>
                    <a:pt x="674" y="1318"/>
                  </a:lnTo>
                  <a:lnTo>
                    <a:pt x="671" y="1317"/>
                  </a:lnTo>
                  <a:lnTo>
                    <a:pt x="666" y="1315"/>
                  </a:lnTo>
                  <a:lnTo>
                    <a:pt x="664" y="1313"/>
                  </a:lnTo>
                  <a:close/>
                  <a:moveTo>
                    <a:pt x="924" y="1318"/>
                  </a:moveTo>
                  <a:lnTo>
                    <a:pt x="921" y="1315"/>
                  </a:lnTo>
                  <a:lnTo>
                    <a:pt x="917" y="1311"/>
                  </a:lnTo>
                  <a:lnTo>
                    <a:pt x="915" y="1308"/>
                  </a:lnTo>
                  <a:lnTo>
                    <a:pt x="914" y="1305"/>
                  </a:lnTo>
                  <a:lnTo>
                    <a:pt x="913" y="1300"/>
                  </a:lnTo>
                  <a:lnTo>
                    <a:pt x="913" y="1295"/>
                  </a:lnTo>
                  <a:lnTo>
                    <a:pt x="914" y="1291"/>
                  </a:lnTo>
                  <a:lnTo>
                    <a:pt x="916" y="1287"/>
                  </a:lnTo>
                  <a:lnTo>
                    <a:pt x="918" y="1283"/>
                  </a:lnTo>
                  <a:lnTo>
                    <a:pt x="922" y="1280"/>
                  </a:lnTo>
                  <a:lnTo>
                    <a:pt x="925" y="1278"/>
                  </a:lnTo>
                  <a:lnTo>
                    <a:pt x="930" y="1276"/>
                  </a:lnTo>
                  <a:lnTo>
                    <a:pt x="935" y="1276"/>
                  </a:lnTo>
                  <a:lnTo>
                    <a:pt x="939" y="1276"/>
                  </a:lnTo>
                  <a:lnTo>
                    <a:pt x="943" y="1277"/>
                  </a:lnTo>
                  <a:lnTo>
                    <a:pt x="947" y="1278"/>
                  </a:lnTo>
                  <a:lnTo>
                    <a:pt x="951" y="1282"/>
                  </a:lnTo>
                  <a:lnTo>
                    <a:pt x="954" y="1284"/>
                  </a:lnTo>
                  <a:lnTo>
                    <a:pt x="957" y="1288"/>
                  </a:lnTo>
                  <a:lnTo>
                    <a:pt x="958" y="1292"/>
                  </a:lnTo>
                  <a:lnTo>
                    <a:pt x="959" y="1296"/>
                  </a:lnTo>
                  <a:lnTo>
                    <a:pt x="959" y="1301"/>
                  </a:lnTo>
                  <a:lnTo>
                    <a:pt x="958" y="1306"/>
                  </a:lnTo>
                  <a:lnTo>
                    <a:pt x="955" y="1309"/>
                  </a:lnTo>
                  <a:lnTo>
                    <a:pt x="952" y="1315"/>
                  </a:lnTo>
                  <a:lnTo>
                    <a:pt x="947" y="1318"/>
                  </a:lnTo>
                  <a:lnTo>
                    <a:pt x="942" y="1321"/>
                  </a:lnTo>
                  <a:lnTo>
                    <a:pt x="936" y="1321"/>
                  </a:lnTo>
                  <a:lnTo>
                    <a:pt x="930" y="1321"/>
                  </a:lnTo>
                  <a:lnTo>
                    <a:pt x="924" y="1318"/>
                  </a:lnTo>
                  <a:close/>
                  <a:moveTo>
                    <a:pt x="851" y="1355"/>
                  </a:moveTo>
                  <a:lnTo>
                    <a:pt x="847" y="1354"/>
                  </a:lnTo>
                  <a:lnTo>
                    <a:pt x="843" y="1352"/>
                  </a:lnTo>
                  <a:lnTo>
                    <a:pt x="840" y="1348"/>
                  </a:lnTo>
                  <a:lnTo>
                    <a:pt x="837" y="1345"/>
                  </a:lnTo>
                  <a:lnTo>
                    <a:pt x="836" y="1340"/>
                  </a:lnTo>
                  <a:lnTo>
                    <a:pt x="835" y="1337"/>
                  </a:lnTo>
                  <a:lnTo>
                    <a:pt x="835" y="1332"/>
                  </a:lnTo>
                  <a:lnTo>
                    <a:pt x="836" y="1328"/>
                  </a:lnTo>
                  <a:lnTo>
                    <a:pt x="837" y="1323"/>
                  </a:lnTo>
                  <a:lnTo>
                    <a:pt x="840" y="1319"/>
                  </a:lnTo>
                  <a:lnTo>
                    <a:pt x="843" y="1316"/>
                  </a:lnTo>
                  <a:lnTo>
                    <a:pt x="847" y="1314"/>
                  </a:lnTo>
                  <a:lnTo>
                    <a:pt x="851" y="1311"/>
                  </a:lnTo>
                  <a:lnTo>
                    <a:pt x="855" y="1311"/>
                  </a:lnTo>
                  <a:lnTo>
                    <a:pt x="859" y="1311"/>
                  </a:lnTo>
                  <a:lnTo>
                    <a:pt x="864" y="1311"/>
                  </a:lnTo>
                  <a:lnTo>
                    <a:pt x="869" y="1314"/>
                  </a:lnTo>
                  <a:lnTo>
                    <a:pt x="872" y="1316"/>
                  </a:lnTo>
                  <a:lnTo>
                    <a:pt x="876" y="1319"/>
                  </a:lnTo>
                  <a:lnTo>
                    <a:pt x="878" y="1323"/>
                  </a:lnTo>
                  <a:lnTo>
                    <a:pt x="880" y="1326"/>
                  </a:lnTo>
                  <a:lnTo>
                    <a:pt x="880" y="1331"/>
                  </a:lnTo>
                  <a:lnTo>
                    <a:pt x="881" y="1336"/>
                  </a:lnTo>
                  <a:lnTo>
                    <a:pt x="880" y="1340"/>
                  </a:lnTo>
                  <a:lnTo>
                    <a:pt x="879" y="1344"/>
                  </a:lnTo>
                  <a:lnTo>
                    <a:pt x="877" y="1347"/>
                  </a:lnTo>
                  <a:lnTo>
                    <a:pt x="874" y="1349"/>
                  </a:lnTo>
                  <a:lnTo>
                    <a:pt x="872" y="1352"/>
                  </a:lnTo>
                  <a:lnTo>
                    <a:pt x="865" y="1355"/>
                  </a:lnTo>
                  <a:lnTo>
                    <a:pt x="858" y="1356"/>
                  </a:lnTo>
                  <a:lnTo>
                    <a:pt x="855" y="1356"/>
                  </a:lnTo>
                  <a:lnTo>
                    <a:pt x="851" y="1355"/>
                  </a:lnTo>
                  <a:close/>
                  <a:moveTo>
                    <a:pt x="740" y="1349"/>
                  </a:moveTo>
                  <a:lnTo>
                    <a:pt x="740" y="1345"/>
                  </a:lnTo>
                  <a:lnTo>
                    <a:pt x="741" y="1340"/>
                  </a:lnTo>
                  <a:lnTo>
                    <a:pt x="743" y="1336"/>
                  </a:lnTo>
                  <a:lnTo>
                    <a:pt x="745" y="1332"/>
                  </a:lnTo>
                  <a:lnTo>
                    <a:pt x="748" y="1329"/>
                  </a:lnTo>
                  <a:lnTo>
                    <a:pt x="752" y="1326"/>
                  </a:lnTo>
                  <a:lnTo>
                    <a:pt x="756" y="1324"/>
                  </a:lnTo>
                  <a:lnTo>
                    <a:pt x="760" y="1324"/>
                  </a:lnTo>
                  <a:lnTo>
                    <a:pt x="765" y="1323"/>
                  </a:lnTo>
                  <a:lnTo>
                    <a:pt x="769" y="1324"/>
                  </a:lnTo>
                  <a:lnTo>
                    <a:pt x="774" y="1325"/>
                  </a:lnTo>
                  <a:lnTo>
                    <a:pt x="777" y="1328"/>
                  </a:lnTo>
                  <a:lnTo>
                    <a:pt x="781" y="1331"/>
                  </a:lnTo>
                  <a:lnTo>
                    <a:pt x="783" y="1334"/>
                  </a:lnTo>
                  <a:lnTo>
                    <a:pt x="785" y="1339"/>
                  </a:lnTo>
                  <a:lnTo>
                    <a:pt x="787" y="1344"/>
                  </a:lnTo>
                  <a:lnTo>
                    <a:pt x="787" y="1348"/>
                  </a:lnTo>
                  <a:lnTo>
                    <a:pt x="785" y="1352"/>
                  </a:lnTo>
                  <a:lnTo>
                    <a:pt x="784" y="1356"/>
                  </a:lnTo>
                  <a:lnTo>
                    <a:pt x="782" y="1360"/>
                  </a:lnTo>
                  <a:lnTo>
                    <a:pt x="778" y="1363"/>
                  </a:lnTo>
                  <a:lnTo>
                    <a:pt x="775" y="1365"/>
                  </a:lnTo>
                  <a:lnTo>
                    <a:pt x="771" y="1368"/>
                  </a:lnTo>
                  <a:lnTo>
                    <a:pt x="767" y="1369"/>
                  </a:lnTo>
                  <a:lnTo>
                    <a:pt x="765" y="1369"/>
                  </a:lnTo>
                  <a:lnTo>
                    <a:pt x="763" y="1369"/>
                  </a:lnTo>
                  <a:lnTo>
                    <a:pt x="759" y="1369"/>
                  </a:lnTo>
                  <a:lnTo>
                    <a:pt x="755" y="1368"/>
                  </a:lnTo>
                  <a:lnTo>
                    <a:pt x="752" y="1365"/>
                  </a:lnTo>
                  <a:lnTo>
                    <a:pt x="748" y="1363"/>
                  </a:lnTo>
                  <a:lnTo>
                    <a:pt x="746" y="1361"/>
                  </a:lnTo>
                  <a:lnTo>
                    <a:pt x="744" y="1357"/>
                  </a:lnTo>
                  <a:lnTo>
                    <a:pt x="741" y="1353"/>
                  </a:lnTo>
                  <a:lnTo>
                    <a:pt x="740" y="1349"/>
                  </a:lnTo>
                  <a:close/>
                </a:path>
              </a:pathLst>
            </a:custGeom>
            <a:solidFill>
              <a:srgbClr val="E62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B57F19FC-E73F-415B-9234-B28A0508F1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30" y="335"/>
              <a:ext cx="192" cy="256"/>
            </a:xfrm>
            <a:custGeom>
              <a:avLst/>
              <a:gdLst>
                <a:gd name="T0" fmla="*/ 106 w 958"/>
                <a:gd name="T1" fmla="*/ 1276 h 1277"/>
                <a:gd name="T2" fmla="*/ 79 w 958"/>
                <a:gd name="T3" fmla="*/ 1269 h 1277"/>
                <a:gd name="T4" fmla="*/ 53 w 958"/>
                <a:gd name="T5" fmla="*/ 1257 h 1277"/>
                <a:gd name="T6" fmla="*/ 33 w 958"/>
                <a:gd name="T7" fmla="*/ 1239 h 1277"/>
                <a:gd name="T8" fmla="*/ 16 w 958"/>
                <a:gd name="T9" fmla="*/ 1217 h 1277"/>
                <a:gd name="T10" fmla="*/ 6 w 958"/>
                <a:gd name="T11" fmla="*/ 1197 h 1277"/>
                <a:gd name="T12" fmla="*/ 1 w 958"/>
                <a:gd name="T13" fmla="*/ 1174 h 1277"/>
                <a:gd name="T14" fmla="*/ 0 w 958"/>
                <a:gd name="T15" fmla="*/ 1150 h 1277"/>
                <a:gd name="T16" fmla="*/ 4 w 958"/>
                <a:gd name="T17" fmla="*/ 1129 h 1277"/>
                <a:gd name="T18" fmla="*/ 12 w 958"/>
                <a:gd name="T19" fmla="*/ 1107 h 1277"/>
                <a:gd name="T20" fmla="*/ 23 w 958"/>
                <a:gd name="T21" fmla="*/ 1087 h 1277"/>
                <a:gd name="T22" fmla="*/ 40 w 958"/>
                <a:gd name="T23" fmla="*/ 1070 h 1277"/>
                <a:gd name="T24" fmla="*/ 637 w 958"/>
                <a:gd name="T25" fmla="*/ 639 h 1277"/>
                <a:gd name="T26" fmla="*/ 40 w 958"/>
                <a:gd name="T27" fmla="*/ 206 h 1277"/>
                <a:gd name="T28" fmla="*/ 23 w 958"/>
                <a:gd name="T29" fmla="*/ 189 h 1277"/>
                <a:gd name="T30" fmla="*/ 12 w 958"/>
                <a:gd name="T31" fmla="*/ 169 h 1277"/>
                <a:gd name="T32" fmla="*/ 4 w 958"/>
                <a:gd name="T33" fmla="*/ 147 h 1277"/>
                <a:gd name="T34" fmla="*/ 0 w 958"/>
                <a:gd name="T35" fmla="*/ 126 h 1277"/>
                <a:gd name="T36" fmla="*/ 1 w 958"/>
                <a:gd name="T37" fmla="*/ 102 h 1277"/>
                <a:gd name="T38" fmla="*/ 6 w 958"/>
                <a:gd name="T39" fmla="*/ 79 h 1277"/>
                <a:gd name="T40" fmla="*/ 16 w 958"/>
                <a:gd name="T41" fmla="*/ 59 h 1277"/>
                <a:gd name="T42" fmla="*/ 30 w 958"/>
                <a:gd name="T43" fmla="*/ 39 h 1277"/>
                <a:gd name="T44" fmla="*/ 48 w 958"/>
                <a:gd name="T45" fmla="*/ 23 h 1277"/>
                <a:gd name="T46" fmla="*/ 67 w 958"/>
                <a:gd name="T47" fmla="*/ 12 h 1277"/>
                <a:gd name="T48" fmla="*/ 89 w 958"/>
                <a:gd name="T49" fmla="*/ 4 h 1277"/>
                <a:gd name="T50" fmla="*/ 112 w 958"/>
                <a:gd name="T51" fmla="*/ 0 h 1277"/>
                <a:gd name="T52" fmla="*/ 134 w 958"/>
                <a:gd name="T53" fmla="*/ 0 h 1277"/>
                <a:gd name="T54" fmla="*/ 158 w 958"/>
                <a:gd name="T55" fmla="*/ 6 h 1277"/>
                <a:gd name="T56" fmla="*/ 180 w 958"/>
                <a:gd name="T57" fmla="*/ 15 h 1277"/>
                <a:gd name="T58" fmla="*/ 910 w 958"/>
                <a:gd name="T59" fmla="*/ 542 h 1277"/>
                <a:gd name="T60" fmla="*/ 931 w 958"/>
                <a:gd name="T61" fmla="*/ 561 h 1277"/>
                <a:gd name="T62" fmla="*/ 946 w 958"/>
                <a:gd name="T63" fmla="*/ 585 h 1277"/>
                <a:gd name="T64" fmla="*/ 955 w 958"/>
                <a:gd name="T65" fmla="*/ 610 h 1277"/>
                <a:gd name="T66" fmla="*/ 958 w 958"/>
                <a:gd name="T67" fmla="*/ 639 h 1277"/>
                <a:gd name="T68" fmla="*/ 955 w 958"/>
                <a:gd name="T69" fmla="*/ 666 h 1277"/>
                <a:gd name="T70" fmla="*/ 946 w 958"/>
                <a:gd name="T71" fmla="*/ 691 h 1277"/>
                <a:gd name="T72" fmla="*/ 931 w 958"/>
                <a:gd name="T73" fmla="*/ 715 h 1277"/>
                <a:gd name="T74" fmla="*/ 910 w 958"/>
                <a:gd name="T75" fmla="*/ 734 h 1277"/>
                <a:gd name="T76" fmla="*/ 181 w 958"/>
                <a:gd name="T77" fmla="*/ 1260 h 1277"/>
                <a:gd name="T78" fmla="*/ 165 w 958"/>
                <a:gd name="T79" fmla="*/ 1268 h 1277"/>
                <a:gd name="T80" fmla="*/ 146 w 958"/>
                <a:gd name="T81" fmla="*/ 1274 h 1277"/>
                <a:gd name="T82" fmla="*/ 129 w 958"/>
                <a:gd name="T83" fmla="*/ 1276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58" h="1277">
                  <a:moveTo>
                    <a:pt x="119" y="1277"/>
                  </a:moveTo>
                  <a:lnTo>
                    <a:pt x="106" y="1276"/>
                  </a:lnTo>
                  <a:lnTo>
                    <a:pt x="92" y="1274"/>
                  </a:lnTo>
                  <a:lnTo>
                    <a:pt x="79" y="1269"/>
                  </a:lnTo>
                  <a:lnTo>
                    <a:pt x="66" y="1264"/>
                  </a:lnTo>
                  <a:lnTo>
                    <a:pt x="53" y="1257"/>
                  </a:lnTo>
                  <a:lnTo>
                    <a:pt x="43" y="1248"/>
                  </a:lnTo>
                  <a:lnTo>
                    <a:pt x="33" y="1239"/>
                  </a:lnTo>
                  <a:lnTo>
                    <a:pt x="23" y="1228"/>
                  </a:lnTo>
                  <a:lnTo>
                    <a:pt x="16" y="1217"/>
                  </a:lnTo>
                  <a:lnTo>
                    <a:pt x="11" y="1207"/>
                  </a:lnTo>
                  <a:lnTo>
                    <a:pt x="6" y="1197"/>
                  </a:lnTo>
                  <a:lnTo>
                    <a:pt x="4" y="1185"/>
                  </a:lnTo>
                  <a:lnTo>
                    <a:pt x="1" y="1174"/>
                  </a:lnTo>
                  <a:lnTo>
                    <a:pt x="0" y="1162"/>
                  </a:lnTo>
                  <a:lnTo>
                    <a:pt x="0" y="1150"/>
                  </a:lnTo>
                  <a:lnTo>
                    <a:pt x="1" y="1140"/>
                  </a:lnTo>
                  <a:lnTo>
                    <a:pt x="4" y="1129"/>
                  </a:lnTo>
                  <a:lnTo>
                    <a:pt x="7" y="1117"/>
                  </a:lnTo>
                  <a:lnTo>
                    <a:pt x="12" y="1107"/>
                  </a:lnTo>
                  <a:lnTo>
                    <a:pt x="18" y="1098"/>
                  </a:lnTo>
                  <a:lnTo>
                    <a:pt x="23" y="1087"/>
                  </a:lnTo>
                  <a:lnTo>
                    <a:pt x="31" y="1078"/>
                  </a:lnTo>
                  <a:lnTo>
                    <a:pt x="40" y="1070"/>
                  </a:lnTo>
                  <a:lnTo>
                    <a:pt x="49" y="1062"/>
                  </a:lnTo>
                  <a:lnTo>
                    <a:pt x="637" y="639"/>
                  </a:lnTo>
                  <a:lnTo>
                    <a:pt x="49" y="214"/>
                  </a:lnTo>
                  <a:lnTo>
                    <a:pt x="40" y="206"/>
                  </a:lnTo>
                  <a:lnTo>
                    <a:pt x="31" y="198"/>
                  </a:lnTo>
                  <a:lnTo>
                    <a:pt x="23" y="189"/>
                  </a:lnTo>
                  <a:lnTo>
                    <a:pt x="18" y="178"/>
                  </a:lnTo>
                  <a:lnTo>
                    <a:pt x="12" y="169"/>
                  </a:lnTo>
                  <a:lnTo>
                    <a:pt x="7" y="159"/>
                  </a:lnTo>
                  <a:lnTo>
                    <a:pt x="4" y="147"/>
                  </a:lnTo>
                  <a:lnTo>
                    <a:pt x="1" y="136"/>
                  </a:lnTo>
                  <a:lnTo>
                    <a:pt x="0" y="126"/>
                  </a:lnTo>
                  <a:lnTo>
                    <a:pt x="0" y="114"/>
                  </a:lnTo>
                  <a:lnTo>
                    <a:pt x="1" y="102"/>
                  </a:lnTo>
                  <a:lnTo>
                    <a:pt x="4" y="91"/>
                  </a:lnTo>
                  <a:lnTo>
                    <a:pt x="6" y="79"/>
                  </a:lnTo>
                  <a:lnTo>
                    <a:pt x="11" y="69"/>
                  </a:lnTo>
                  <a:lnTo>
                    <a:pt x="16" y="59"/>
                  </a:lnTo>
                  <a:lnTo>
                    <a:pt x="23" y="48"/>
                  </a:lnTo>
                  <a:lnTo>
                    <a:pt x="30" y="39"/>
                  </a:lnTo>
                  <a:lnTo>
                    <a:pt x="38" y="30"/>
                  </a:lnTo>
                  <a:lnTo>
                    <a:pt x="48" y="23"/>
                  </a:lnTo>
                  <a:lnTo>
                    <a:pt x="58" y="16"/>
                  </a:lnTo>
                  <a:lnTo>
                    <a:pt x="67" y="12"/>
                  </a:lnTo>
                  <a:lnTo>
                    <a:pt x="79" y="7"/>
                  </a:lnTo>
                  <a:lnTo>
                    <a:pt x="89" y="4"/>
                  </a:lnTo>
                  <a:lnTo>
                    <a:pt x="101" y="1"/>
                  </a:lnTo>
                  <a:lnTo>
                    <a:pt x="112" y="0"/>
                  </a:lnTo>
                  <a:lnTo>
                    <a:pt x="123" y="0"/>
                  </a:lnTo>
                  <a:lnTo>
                    <a:pt x="134" y="0"/>
                  </a:lnTo>
                  <a:lnTo>
                    <a:pt x="146" y="2"/>
                  </a:lnTo>
                  <a:lnTo>
                    <a:pt x="158" y="6"/>
                  </a:lnTo>
                  <a:lnTo>
                    <a:pt x="168" y="10"/>
                  </a:lnTo>
                  <a:lnTo>
                    <a:pt x="180" y="15"/>
                  </a:lnTo>
                  <a:lnTo>
                    <a:pt x="189" y="22"/>
                  </a:lnTo>
                  <a:lnTo>
                    <a:pt x="910" y="542"/>
                  </a:lnTo>
                  <a:lnTo>
                    <a:pt x="920" y="551"/>
                  </a:lnTo>
                  <a:lnTo>
                    <a:pt x="931" y="561"/>
                  </a:lnTo>
                  <a:lnTo>
                    <a:pt x="939" y="572"/>
                  </a:lnTo>
                  <a:lnTo>
                    <a:pt x="946" y="585"/>
                  </a:lnTo>
                  <a:lnTo>
                    <a:pt x="951" y="597"/>
                  </a:lnTo>
                  <a:lnTo>
                    <a:pt x="955" y="610"/>
                  </a:lnTo>
                  <a:lnTo>
                    <a:pt x="957" y="624"/>
                  </a:lnTo>
                  <a:lnTo>
                    <a:pt x="958" y="639"/>
                  </a:lnTo>
                  <a:lnTo>
                    <a:pt x="957" y="652"/>
                  </a:lnTo>
                  <a:lnTo>
                    <a:pt x="955" y="666"/>
                  </a:lnTo>
                  <a:lnTo>
                    <a:pt x="951" y="679"/>
                  </a:lnTo>
                  <a:lnTo>
                    <a:pt x="946" y="691"/>
                  </a:lnTo>
                  <a:lnTo>
                    <a:pt x="939" y="704"/>
                  </a:lnTo>
                  <a:lnTo>
                    <a:pt x="931" y="715"/>
                  </a:lnTo>
                  <a:lnTo>
                    <a:pt x="920" y="725"/>
                  </a:lnTo>
                  <a:lnTo>
                    <a:pt x="910" y="734"/>
                  </a:lnTo>
                  <a:lnTo>
                    <a:pt x="189" y="1254"/>
                  </a:lnTo>
                  <a:lnTo>
                    <a:pt x="181" y="1260"/>
                  </a:lnTo>
                  <a:lnTo>
                    <a:pt x="173" y="1264"/>
                  </a:lnTo>
                  <a:lnTo>
                    <a:pt x="165" y="1268"/>
                  </a:lnTo>
                  <a:lnTo>
                    <a:pt x="155" y="1271"/>
                  </a:lnTo>
                  <a:lnTo>
                    <a:pt x="146" y="1274"/>
                  </a:lnTo>
                  <a:lnTo>
                    <a:pt x="138" y="1275"/>
                  </a:lnTo>
                  <a:lnTo>
                    <a:pt x="129" y="1276"/>
                  </a:lnTo>
                  <a:lnTo>
                    <a:pt x="119" y="1277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584CFD21-DA7C-4DBF-811C-0AB47B22FE9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96" y="506"/>
              <a:ext cx="81" cy="149"/>
            </a:xfrm>
            <a:custGeom>
              <a:avLst/>
              <a:gdLst>
                <a:gd name="T0" fmla="*/ 275 w 404"/>
                <a:gd name="T1" fmla="*/ 743 h 743"/>
                <a:gd name="T2" fmla="*/ 257 w 404"/>
                <a:gd name="T3" fmla="*/ 740 h 743"/>
                <a:gd name="T4" fmla="*/ 239 w 404"/>
                <a:gd name="T5" fmla="*/ 734 h 743"/>
                <a:gd name="T6" fmla="*/ 223 w 404"/>
                <a:gd name="T7" fmla="*/ 726 h 743"/>
                <a:gd name="T8" fmla="*/ 208 w 404"/>
                <a:gd name="T9" fmla="*/ 715 h 743"/>
                <a:gd name="T10" fmla="*/ 194 w 404"/>
                <a:gd name="T11" fmla="*/ 703 h 743"/>
                <a:gd name="T12" fmla="*/ 184 w 404"/>
                <a:gd name="T13" fmla="*/ 688 h 743"/>
                <a:gd name="T14" fmla="*/ 175 w 404"/>
                <a:gd name="T15" fmla="*/ 671 h 743"/>
                <a:gd name="T16" fmla="*/ 6 w 404"/>
                <a:gd name="T17" fmla="*/ 155 h 743"/>
                <a:gd name="T18" fmla="*/ 1 w 404"/>
                <a:gd name="T19" fmla="*/ 132 h 743"/>
                <a:gd name="T20" fmla="*/ 1 w 404"/>
                <a:gd name="T21" fmla="*/ 108 h 743"/>
                <a:gd name="T22" fmla="*/ 5 w 404"/>
                <a:gd name="T23" fmla="*/ 86 h 743"/>
                <a:gd name="T24" fmla="*/ 13 w 404"/>
                <a:gd name="T25" fmla="*/ 64 h 743"/>
                <a:gd name="T26" fmla="*/ 25 w 404"/>
                <a:gd name="T27" fmla="*/ 46 h 743"/>
                <a:gd name="T28" fmla="*/ 42 w 404"/>
                <a:gd name="T29" fmla="*/ 29 h 743"/>
                <a:gd name="T30" fmla="*/ 60 w 404"/>
                <a:gd name="T31" fmla="*/ 16 h 743"/>
                <a:gd name="T32" fmla="*/ 82 w 404"/>
                <a:gd name="T33" fmla="*/ 6 h 743"/>
                <a:gd name="T34" fmla="*/ 106 w 404"/>
                <a:gd name="T35" fmla="*/ 1 h 743"/>
                <a:gd name="T36" fmla="*/ 130 w 404"/>
                <a:gd name="T37" fmla="*/ 1 h 743"/>
                <a:gd name="T38" fmla="*/ 152 w 404"/>
                <a:gd name="T39" fmla="*/ 4 h 743"/>
                <a:gd name="T40" fmla="*/ 173 w 404"/>
                <a:gd name="T41" fmla="*/ 13 h 743"/>
                <a:gd name="T42" fmla="*/ 192 w 404"/>
                <a:gd name="T43" fmla="*/ 25 h 743"/>
                <a:gd name="T44" fmla="*/ 209 w 404"/>
                <a:gd name="T45" fmla="*/ 41 h 743"/>
                <a:gd name="T46" fmla="*/ 223 w 404"/>
                <a:gd name="T47" fmla="*/ 60 h 743"/>
                <a:gd name="T48" fmla="*/ 233 w 404"/>
                <a:gd name="T49" fmla="*/ 82 h 743"/>
                <a:gd name="T50" fmla="*/ 401 w 404"/>
                <a:gd name="T51" fmla="*/ 600 h 743"/>
                <a:gd name="T52" fmla="*/ 404 w 404"/>
                <a:gd name="T53" fmla="*/ 623 h 743"/>
                <a:gd name="T54" fmla="*/ 401 w 404"/>
                <a:gd name="T55" fmla="*/ 646 h 743"/>
                <a:gd name="T56" fmla="*/ 396 w 404"/>
                <a:gd name="T57" fmla="*/ 668 h 743"/>
                <a:gd name="T58" fmla="*/ 385 w 404"/>
                <a:gd name="T59" fmla="*/ 688 h 743"/>
                <a:gd name="T60" fmla="*/ 371 w 404"/>
                <a:gd name="T61" fmla="*/ 706 h 743"/>
                <a:gd name="T62" fmla="*/ 353 w 404"/>
                <a:gd name="T63" fmla="*/ 721 h 743"/>
                <a:gd name="T64" fmla="*/ 333 w 404"/>
                <a:gd name="T65" fmla="*/ 733 h 743"/>
                <a:gd name="T66" fmla="*/ 312 w 404"/>
                <a:gd name="T67" fmla="*/ 740 h 743"/>
                <a:gd name="T68" fmla="*/ 294 w 404"/>
                <a:gd name="T69" fmla="*/ 743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4" h="743">
                  <a:moveTo>
                    <a:pt x="285" y="743"/>
                  </a:moveTo>
                  <a:lnTo>
                    <a:pt x="275" y="743"/>
                  </a:lnTo>
                  <a:lnTo>
                    <a:pt x="266" y="742"/>
                  </a:lnTo>
                  <a:lnTo>
                    <a:pt x="257" y="740"/>
                  </a:lnTo>
                  <a:lnTo>
                    <a:pt x="248" y="737"/>
                  </a:lnTo>
                  <a:lnTo>
                    <a:pt x="239" y="734"/>
                  </a:lnTo>
                  <a:lnTo>
                    <a:pt x="231" y="730"/>
                  </a:lnTo>
                  <a:lnTo>
                    <a:pt x="223" y="726"/>
                  </a:lnTo>
                  <a:lnTo>
                    <a:pt x="215" y="721"/>
                  </a:lnTo>
                  <a:lnTo>
                    <a:pt x="208" y="715"/>
                  </a:lnTo>
                  <a:lnTo>
                    <a:pt x="201" y="710"/>
                  </a:lnTo>
                  <a:lnTo>
                    <a:pt x="194" y="703"/>
                  </a:lnTo>
                  <a:lnTo>
                    <a:pt x="189" y="695"/>
                  </a:lnTo>
                  <a:lnTo>
                    <a:pt x="184" y="688"/>
                  </a:lnTo>
                  <a:lnTo>
                    <a:pt x="179" y="679"/>
                  </a:lnTo>
                  <a:lnTo>
                    <a:pt x="175" y="671"/>
                  </a:lnTo>
                  <a:lnTo>
                    <a:pt x="171" y="661"/>
                  </a:lnTo>
                  <a:lnTo>
                    <a:pt x="6" y="155"/>
                  </a:lnTo>
                  <a:lnTo>
                    <a:pt x="2" y="144"/>
                  </a:lnTo>
                  <a:lnTo>
                    <a:pt x="1" y="132"/>
                  </a:lnTo>
                  <a:lnTo>
                    <a:pt x="0" y="119"/>
                  </a:lnTo>
                  <a:lnTo>
                    <a:pt x="1" y="108"/>
                  </a:lnTo>
                  <a:lnTo>
                    <a:pt x="2" y="96"/>
                  </a:lnTo>
                  <a:lnTo>
                    <a:pt x="5" y="86"/>
                  </a:lnTo>
                  <a:lnTo>
                    <a:pt x="8" y="75"/>
                  </a:lnTo>
                  <a:lnTo>
                    <a:pt x="13" y="64"/>
                  </a:lnTo>
                  <a:lnTo>
                    <a:pt x="18" y="55"/>
                  </a:lnTo>
                  <a:lnTo>
                    <a:pt x="25" y="46"/>
                  </a:lnTo>
                  <a:lnTo>
                    <a:pt x="32" y="37"/>
                  </a:lnTo>
                  <a:lnTo>
                    <a:pt x="42" y="29"/>
                  </a:lnTo>
                  <a:lnTo>
                    <a:pt x="51" y="22"/>
                  </a:lnTo>
                  <a:lnTo>
                    <a:pt x="60" y="16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3"/>
                  </a:lnTo>
                  <a:lnTo>
                    <a:pt x="106" y="1"/>
                  </a:lnTo>
                  <a:lnTo>
                    <a:pt x="118" y="0"/>
                  </a:lnTo>
                  <a:lnTo>
                    <a:pt x="130" y="1"/>
                  </a:lnTo>
                  <a:lnTo>
                    <a:pt x="141" y="2"/>
                  </a:lnTo>
                  <a:lnTo>
                    <a:pt x="152" y="4"/>
                  </a:lnTo>
                  <a:lnTo>
                    <a:pt x="163" y="8"/>
                  </a:lnTo>
                  <a:lnTo>
                    <a:pt x="173" y="13"/>
                  </a:lnTo>
                  <a:lnTo>
                    <a:pt x="183" y="18"/>
                  </a:lnTo>
                  <a:lnTo>
                    <a:pt x="192" y="25"/>
                  </a:lnTo>
                  <a:lnTo>
                    <a:pt x="201" y="33"/>
                  </a:lnTo>
                  <a:lnTo>
                    <a:pt x="209" y="41"/>
                  </a:lnTo>
                  <a:lnTo>
                    <a:pt x="216" y="50"/>
                  </a:lnTo>
                  <a:lnTo>
                    <a:pt x="223" y="60"/>
                  </a:lnTo>
                  <a:lnTo>
                    <a:pt x="228" y="71"/>
                  </a:lnTo>
                  <a:lnTo>
                    <a:pt x="233" y="82"/>
                  </a:lnTo>
                  <a:lnTo>
                    <a:pt x="398" y="588"/>
                  </a:lnTo>
                  <a:lnTo>
                    <a:pt x="401" y="600"/>
                  </a:lnTo>
                  <a:lnTo>
                    <a:pt x="403" y="612"/>
                  </a:lnTo>
                  <a:lnTo>
                    <a:pt x="404" y="623"/>
                  </a:lnTo>
                  <a:lnTo>
                    <a:pt x="404" y="635"/>
                  </a:lnTo>
                  <a:lnTo>
                    <a:pt x="401" y="646"/>
                  </a:lnTo>
                  <a:lnTo>
                    <a:pt x="399" y="657"/>
                  </a:lnTo>
                  <a:lnTo>
                    <a:pt x="396" y="668"/>
                  </a:lnTo>
                  <a:lnTo>
                    <a:pt x="391" y="679"/>
                  </a:lnTo>
                  <a:lnTo>
                    <a:pt x="385" y="688"/>
                  </a:lnTo>
                  <a:lnTo>
                    <a:pt x="378" y="697"/>
                  </a:lnTo>
                  <a:lnTo>
                    <a:pt x="371" y="706"/>
                  </a:lnTo>
                  <a:lnTo>
                    <a:pt x="362" y="714"/>
                  </a:lnTo>
                  <a:lnTo>
                    <a:pt x="353" y="721"/>
                  </a:lnTo>
                  <a:lnTo>
                    <a:pt x="344" y="728"/>
                  </a:lnTo>
                  <a:lnTo>
                    <a:pt x="333" y="733"/>
                  </a:lnTo>
                  <a:lnTo>
                    <a:pt x="322" y="737"/>
                  </a:lnTo>
                  <a:lnTo>
                    <a:pt x="312" y="740"/>
                  </a:lnTo>
                  <a:lnTo>
                    <a:pt x="303" y="742"/>
                  </a:lnTo>
                  <a:lnTo>
                    <a:pt x="294" y="743"/>
                  </a:lnTo>
                  <a:lnTo>
                    <a:pt x="285" y="743"/>
                  </a:lnTo>
                  <a:close/>
                </a:path>
              </a:pathLst>
            </a:custGeom>
            <a:solidFill>
              <a:srgbClr val="E62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54D28EA-EC4F-48E8-8B4E-EEECEF53B6C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45" y="439"/>
              <a:ext cx="155" cy="48"/>
            </a:xfrm>
            <a:custGeom>
              <a:avLst/>
              <a:gdLst>
                <a:gd name="T0" fmla="*/ 119 w 774"/>
                <a:gd name="T1" fmla="*/ 236 h 236"/>
                <a:gd name="T2" fmla="*/ 95 w 774"/>
                <a:gd name="T3" fmla="*/ 234 h 236"/>
                <a:gd name="T4" fmla="*/ 73 w 774"/>
                <a:gd name="T5" fmla="*/ 227 h 236"/>
                <a:gd name="T6" fmla="*/ 52 w 774"/>
                <a:gd name="T7" fmla="*/ 216 h 236"/>
                <a:gd name="T8" fmla="*/ 35 w 774"/>
                <a:gd name="T9" fmla="*/ 201 h 236"/>
                <a:gd name="T10" fmla="*/ 21 w 774"/>
                <a:gd name="T11" fmla="*/ 184 h 236"/>
                <a:gd name="T12" fmla="*/ 10 w 774"/>
                <a:gd name="T13" fmla="*/ 165 h 236"/>
                <a:gd name="T14" fmla="*/ 3 w 774"/>
                <a:gd name="T15" fmla="*/ 142 h 236"/>
                <a:gd name="T16" fmla="*/ 0 w 774"/>
                <a:gd name="T17" fmla="*/ 117 h 236"/>
                <a:gd name="T18" fmla="*/ 3 w 774"/>
                <a:gd name="T19" fmla="*/ 94 h 236"/>
                <a:gd name="T20" fmla="*/ 10 w 774"/>
                <a:gd name="T21" fmla="*/ 71 h 236"/>
                <a:gd name="T22" fmla="*/ 21 w 774"/>
                <a:gd name="T23" fmla="*/ 52 h 236"/>
                <a:gd name="T24" fmla="*/ 35 w 774"/>
                <a:gd name="T25" fmla="*/ 35 h 236"/>
                <a:gd name="T26" fmla="*/ 52 w 774"/>
                <a:gd name="T27" fmla="*/ 20 h 236"/>
                <a:gd name="T28" fmla="*/ 73 w 774"/>
                <a:gd name="T29" fmla="*/ 9 h 236"/>
                <a:gd name="T30" fmla="*/ 95 w 774"/>
                <a:gd name="T31" fmla="*/ 2 h 236"/>
                <a:gd name="T32" fmla="*/ 119 w 774"/>
                <a:gd name="T33" fmla="*/ 0 h 236"/>
                <a:gd name="T34" fmla="*/ 667 w 774"/>
                <a:gd name="T35" fmla="*/ 0 h 236"/>
                <a:gd name="T36" fmla="*/ 690 w 774"/>
                <a:gd name="T37" fmla="*/ 5 h 236"/>
                <a:gd name="T38" fmla="*/ 712 w 774"/>
                <a:gd name="T39" fmla="*/ 14 h 236"/>
                <a:gd name="T40" fmla="*/ 730 w 774"/>
                <a:gd name="T41" fmla="*/ 27 h 236"/>
                <a:gd name="T42" fmla="*/ 747 w 774"/>
                <a:gd name="T43" fmla="*/ 43 h 236"/>
                <a:gd name="T44" fmla="*/ 759 w 774"/>
                <a:gd name="T45" fmla="*/ 61 h 236"/>
                <a:gd name="T46" fmla="*/ 769 w 774"/>
                <a:gd name="T47" fmla="*/ 83 h 236"/>
                <a:gd name="T48" fmla="*/ 773 w 774"/>
                <a:gd name="T49" fmla="*/ 106 h 236"/>
                <a:gd name="T50" fmla="*/ 773 w 774"/>
                <a:gd name="T51" fmla="*/ 130 h 236"/>
                <a:gd name="T52" fmla="*/ 769 w 774"/>
                <a:gd name="T53" fmla="*/ 153 h 236"/>
                <a:gd name="T54" fmla="*/ 759 w 774"/>
                <a:gd name="T55" fmla="*/ 175 h 236"/>
                <a:gd name="T56" fmla="*/ 747 w 774"/>
                <a:gd name="T57" fmla="*/ 193 h 236"/>
                <a:gd name="T58" fmla="*/ 730 w 774"/>
                <a:gd name="T59" fmla="*/ 209 h 236"/>
                <a:gd name="T60" fmla="*/ 712 w 774"/>
                <a:gd name="T61" fmla="*/ 222 h 236"/>
                <a:gd name="T62" fmla="*/ 690 w 774"/>
                <a:gd name="T63" fmla="*/ 231 h 236"/>
                <a:gd name="T64" fmla="*/ 667 w 774"/>
                <a:gd name="T6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4" h="236">
                  <a:moveTo>
                    <a:pt x="655" y="236"/>
                  </a:moveTo>
                  <a:lnTo>
                    <a:pt x="119" y="236"/>
                  </a:lnTo>
                  <a:lnTo>
                    <a:pt x="107" y="236"/>
                  </a:lnTo>
                  <a:lnTo>
                    <a:pt x="95" y="234"/>
                  </a:lnTo>
                  <a:lnTo>
                    <a:pt x="84" y="231"/>
                  </a:lnTo>
                  <a:lnTo>
                    <a:pt x="73" y="227"/>
                  </a:lnTo>
                  <a:lnTo>
                    <a:pt x="63" y="222"/>
                  </a:lnTo>
                  <a:lnTo>
                    <a:pt x="52" y="216"/>
                  </a:lnTo>
                  <a:lnTo>
                    <a:pt x="44" y="209"/>
                  </a:lnTo>
                  <a:lnTo>
                    <a:pt x="35" y="201"/>
                  </a:lnTo>
                  <a:lnTo>
                    <a:pt x="28" y="193"/>
                  </a:lnTo>
                  <a:lnTo>
                    <a:pt x="21" y="184"/>
                  </a:lnTo>
                  <a:lnTo>
                    <a:pt x="15" y="175"/>
                  </a:lnTo>
                  <a:lnTo>
                    <a:pt x="10" y="165"/>
                  </a:lnTo>
                  <a:lnTo>
                    <a:pt x="6" y="153"/>
                  </a:lnTo>
                  <a:lnTo>
                    <a:pt x="3" y="142"/>
                  </a:lnTo>
                  <a:lnTo>
                    <a:pt x="1" y="130"/>
                  </a:lnTo>
                  <a:lnTo>
                    <a:pt x="0" y="117"/>
                  </a:lnTo>
                  <a:lnTo>
                    <a:pt x="1" y="106"/>
                  </a:lnTo>
                  <a:lnTo>
                    <a:pt x="3" y="94"/>
                  </a:lnTo>
                  <a:lnTo>
                    <a:pt x="6" y="83"/>
                  </a:lnTo>
                  <a:lnTo>
                    <a:pt x="10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8" y="43"/>
                  </a:lnTo>
                  <a:lnTo>
                    <a:pt x="35" y="35"/>
                  </a:lnTo>
                  <a:lnTo>
                    <a:pt x="44" y="27"/>
                  </a:lnTo>
                  <a:lnTo>
                    <a:pt x="52" y="20"/>
                  </a:lnTo>
                  <a:lnTo>
                    <a:pt x="63" y="14"/>
                  </a:lnTo>
                  <a:lnTo>
                    <a:pt x="73" y="9"/>
                  </a:lnTo>
                  <a:lnTo>
                    <a:pt x="84" y="5"/>
                  </a:lnTo>
                  <a:lnTo>
                    <a:pt x="95" y="2"/>
                  </a:lnTo>
                  <a:lnTo>
                    <a:pt x="107" y="0"/>
                  </a:lnTo>
                  <a:lnTo>
                    <a:pt x="119" y="0"/>
                  </a:lnTo>
                  <a:lnTo>
                    <a:pt x="655" y="0"/>
                  </a:lnTo>
                  <a:lnTo>
                    <a:pt x="667" y="0"/>
                  </a:lnTo>
                  <a:lnTo>
                    <a:pt x="678" y="2"/>
                  </a:lnTo>
                  <a:lnTo>
                    <a:pt x="690" y="5"/>
                  </a:lnTo>
                  <a:lnTo>
                    <a:pt x="701" y="9"/>
                  </a:lnTo>
                  <a:lnTo>
                    <a:pt x="712" y="14"/>
                  </a:lnTo>
                  <a:lnTo>
                    <a:pt x="721" y="20"/>
                  </a:lnTo>
                  <a:lnTo>
                    <a:pt x="730" y="27"/>
                  </a:lnTo>
                  <a:lnTo>
                    <a:pt x="739" y="35"/>
                  </a:lnTo>
                  <a:lnTo>
                    <a:pt x="747" y="43"/>
                  </a:lnTo>
                  <a:lnTo>
                    <a:pt x="754" y="52"/>
                  </a:lnTo>
                  <a:lnTo>
                    <a:pt x="759" y="61"/>
                  </a:lnTo>
                  <a:lnTo>
                    <a:pt x="764" y="71"/>
                  </a:lnTo>
                  <a:lnTo>
                    <a:pt x="769" y="83"/>
                  </a:lnTo>
                  <a:lnTo>
                    <a:pt x="771" y="94"/>
                  </a:lnTo>
                  <a:lnTo>
                    <a:pt x="773" y="106"/>
                  </a:lnTo>
                  <a:lnTo>
                    <a:pt x="774" y="117"/>
                  </a:lnTo>
                  <a:lnTo>
                    <a:pt x="773" y="130"/>
                  </a:lnTo>
                  <a:lnTo>
                    <a:pt x="771" y="142"/>
                  </a:lnTo>
                  <a:lnTo>
                    <a:pt x="769" y="153"/>
                  </a:lnTo>
                  <a:lnTo>
                    <a:pt x="764" y="165"/>
                  </a:lnTo>
                  <a:lnTo>
                    <a:pt x="759" y="175"/>
                  </a:lnTo>
                  <a:lnTo>
                    <a:pt x="754" y="184"/>
                  </a:lnTo>
                  <a:lnTo>
                    <a:pt x="747" y="193"/>
                  </a:lnTo>
                  <a:lnTo>
                    <a:pt x="739" y="201"/>
                  </a:lnTo>
                  <a:lnTo>
                    <a:pt x="730" y="209"/>
                  </a:lnTo>
                  <a:lnTo>
                    <a:pt x="721" y="216"/>
                  </a:lnTo>
                  <a:lnTo>
                    <a:pt x="712" y="222"/>
                  </a:lnTo>
                  <a:lnTo>
                    <a:pt x="701" y="227"/>
                  </a:lnTo>
                  <a:lnTo>
                    <a:pt x="690" y="231"/>
                  </a:lnTo>
                  <a:lnTo>
                    <a:pt x="678" y="234"/>
                  </a:lnTo>
                  <a:lnTo>
                    <a:pt x="667" y="236"/>
                  </a:lnTo>
                  <a:lnTo>
                    <a:pt x="655" y="236"/>
                  </a:lnTo>
                  <a:close/>
                </a:path>
              </a:pathLst>
            </a:custGeom>
            <a:solidFill>
              <a:srgbClr val="E62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3FC5AB49-3F15-42BD-A751-AEDECA4D72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96" y="271"/>
              <a:ext cx="81" cy="149"/>
            </a:xfrm>
            <a:custGeom>
              <a:avLst/>
              <a:gdLst>
                <a:gd name="T0" fmla="*/ 110 w 404"/>
                <a:gd name="T1" fmla="*/ 742 h 743"/>
                <a:gd name="T2" fmla="*/ 91 w 404"/>
                <a:gd name="T3" fmla="*/ 740 h 743"/>
                <a:gd name="T4" fmla="*/ 71 w 404"/>
                <a:gd name="T5" fmla="*/ 733 h 743"/>
                <a:gd name="T6" fmla="*/ 51 w 404"/>
                <a:gd name="T7" fmla="*/ 721 h 743"/>
                <a:gd name="T8" fmla="*/ 32 w 404"/>
                <a:gd name="T9" fmla="*/ 706 h 743"/>
                <a:gd name="T10" fmla="*/ 18 w 404"/>
                <a:gd name="T11" fmla="*/ 688 h 743"/>
                <a:gd name="T12" fmla="*/ 8 w 404"/>
                <a:gd name="T13" fmla="*/ 668 h 743"/>
                <a:gd name="T14" fmla="*/ 2 w 404"/>
                <a:gd name="T15" fmla="*/ 647 h 743"/>
                <a:gd name="T16" fmla="*/ 0 w 404"/>
                <a:gd name="T17" fmla="*/ 624 h 743"/>
                <a:gd name="T18" fmla="*/ 2 w 404"/>
                <a:gd name="T19" fmla="*/ 599 h 743"/>
                <a:gd name="T20" fmla="*/ 171 w 404"/>
                <a:gd name="T21" fmla="*/ 82 h 743"/>
                <a:gd name="T22" fmla="*/ 182 w 404"/>
                <a:gd name="T23" fmla="*/ 60 h 743"/>
                <a:gd name="T24" fmla="*/ 194 w 404"/>
                <a:gd name="T25" fmla="*/ 41 h 743"/>
                <a:gd name="T26" fmla="*/ 212 w 404"/>
                <a:gd name="T27" fmla="*/ 25 h 743"/>
                <a:gd name="T28" fmla="*/ 230 w 404"/>
                <a:gd name="T29" fmla="*/ 13 h 743"/>
                <a:gd name="T30" fmla="*/ 252 w 404"/>
                <a:gd name="T31" fmla="*/ 5 h 743"/>
                <a:gd name="T32" fmla="*/ 274 w 404"/>
                <a:gd name="T33" fmla="*/ 0 h 743"/>
                <a:gd name="T34" fmla="*/ 297 w 404"/>
                <a:gd name="T35" fmla="*/ 1 h 743"/>
                <a:gd name="T36" fmla="*/ 322 w 404"/>
                <a:gd name="T37" fmla="*/ 6 h 743"/>
                <a:gd name="T38" fmla="*/ 344 w 404"/>
                <a:gd name="T39" fmla="*/ 15 h 743"/>
                <a:gd name="T40" fmla="*/ 362 w 404"/>
                <a:gd name="T41" fmla="*/ 29 h 743"/>
                <a:gd name="T42" fmla="*/ 378 w 404"/>
                <a:gd name="T43" fmla="*/ 46 h 743"/>
                <a:gd name="T44" fmla="*/ 391 w 404"/>
                <a:gd name="T45" fmla="*/ 64 h 743"/>
                <a:gd name="T46" fmla="*/ 399 w 404"/>
                <a:gd name="T47" fmla="*/ 86 h 743"/>
                <a:gd name="T48" fmla="*/ 404 w 404"/>
                <a:gd name="T49" fmla="*/ 108 h 743"/>
                <a:gd name="T50" fmla="*/ 403 w 404"/>
                <a:gd name="T51" fmla="*/ 131 h 743"/>
                <a:gd name="T52" fmla="*/ 398 w 404"/>
                <a:gd name="T53" fmla="*/ 155 h 743"/>
                <a:gd name="T54" fmla="*/ 229 w 404"/>
                <a:gd name="T55" fmla="*/ 671 h 743"/>
                <a:gd name="T56" fmla="*/ 220 w 404"/>
                <a:gd name="T57" fmla="*/ 687 h 743"/>
                <a:gd name="T58" fmla="*/ 209 w 404"/>
                <a:gd name="T59" fmla="*/ 702 h 743"/>
                <a:gd name="T60" fmla="*/ 195 w 404"/>
                <a:gd name="T61" fmla="*/ 716 h 743"/>
                <a:gd name="T62" fmla="*/ 180 w 404"/>
                <a:gd name="T63" fmla="*/ 726 h 743"/>
                <a:gd name="T64" fmla="*/ 164 w 404"/>
                <a:gd name="T65" fmla="*/ 734 h 743"/>
                <a:gd name="T66" fmla="*/ 147 w 404"/>
                <a:gd name="T67" fmla="*/ 740 h 743"/>
                <a:gd name="T68" fmla="*/ 128 w 404"/>
                <a:gd name="T69" fmla="*/ 742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4" h="743">
                  <a:moveTo>
                    <a:pt x="119" y="743"/>
                  </a:moveTo>
                  <a:lnTo>
                    <a:pt x="110" y="742"/>
                  </a:lnTo>
                  <a:lnTo>
                    <a:pt x="101" y="741"/>
                  </a:lnTo>
                  <a:lnTo>
                    <a:pt x="91" y="740"/>
                  </a:lnTo>
                  <a:lnTo>
                    <a:pt x="82" y="737"/>
                  </a:lnTo>
                  <a:lnTo>
                    <a:pt x="71" y="733"/>
                  </a:lnTo>
                  <a:lnTo>
                    <a:pt x="60" y="727"/>
                  </a:lnTo>
                  <a:lnTo>
                    <a:pt x="51" y="721"/>
                  </a:lnTo>
                  <a:lnTo>
                    <a:pt x="42" y="714"/>
                  </a:lnTo>
                  <a:lnTo>
                    <a:pt x="32" y="706"/>
                  </a:lnTo>
                  <a:lnTo>
                    <a:pt x="25" y="697"/>
                  </a:lnTo>
                  <a:lnTo>
                    <a:pt x="18" y="688"/>
                  </a:lnTo>
                  <a:lnTo>
                    <a:pt x="13" y="679"/>
                  </a:lnTo>
                  <a:lnTo>
                    <a:pt x="8" y="668"/>
                  </a:lnTo>
                  <a:lnTo>
                    <a:pt x="5" y="657"/>
                  </a:lnTo>
                  <a:lnTo>
                    <a:pt x="2" y="647"/>
                  </a:lnTo>
                  <a:lnTo>
                    <a:pt x="1" y="635"/>
                  </a:lnTo>
                  <a:lnTo>
                    <a:pt x="0" y="624"/>
                  </a:lnTo>
                  <a:lnTo>
                    <a:pt x="1" y="611"/>
                  </a:lnTo>
                  <a:lnTo>
                    <a:pt x="2" y="599"/>
                  </a:lnTo>
                  <a:lnTo>
                    <a:pt x="6" y="588"/>
                  </a:lnTo>
                  <a:lnTo>
                    <a:pt x="171" y="82"/>
                  </a:lnTo>
                  <a:lnTo>
                    <a:pt x="176" y="70"/>
                  </a:lnTo>
                  <a:lnTo>
                    <a:pt x="182" y="60"/>
                  </a:lnTo>
                  <a:lnTo>
                    <a:pt x="187" y="49"/>
                  </a:lnTo>
                  <a:lnTo>
                    <a:pt x="194" y="41"/>
                  </a:lnTo>
                  <a:lnTo>
                    <a:pt x="202" y="32"/>
                  </a:lnTo>
                  <a:lnTo>
                    <a:pt x="212" y="25"/>
                  </a:lnTo>
                  <a:lnTo>
                    <a:pt x="221" y="18"/>
                  </a:lnTo>
                  <a:lnTo>
                    <a:pt x="230" y="13"/>
                  </a:lnTo>
                  <a:lnTo>
                    <a:pt x="241" y="8"/>
                  </a:lnTo>
                  <a:lnTo>
                    <a:pt x="252" y="5"/>
                  </a:lnTo>
                  <a:lnTo>
                    <a:pt x="263" y="2"/>
                  </a:lnTo>
                  <a:lnTo>
                    <a:pt x="274" y="0"/>
                  </a:lnTo>
                  <a:lnTo>
                    <a:pt x="286" y="0"/>
                  </a:lnTo>
                  <a:lnTo>
                    <a:pt x="297" y="1"/>
                  </a:lnTo>
                  <a:lnTo>
                    <a:pt x="310" y="2"/>
                  </a:lnTo>
                  <a:lnTo>
                    <a:pt x="322" y="6"/>
                  </a:lnTo>
                  <a:lnTo>
                    <a:pt x="333" y="10"/>
                  </a:lnTo>
                  <a:lnTo>
                    <a:pt x="344" y="15"/>
                  </a:lnTo>
                  <a:lnTo>
                    <a:pt x="353" y="22"/>
                  </a:lnTo>
                  <a:lnTo>
                    <a:pt x="362" y="29"/>
                  </a:lnTo>
                  <a:lnTo>
                    <a:pt x="371" y="37"/>
                  </a:lnTo>
                  <a:lnTo>
                    <a:pt x="378" y="46"/>
                  </a:lnTo>
                  <a:lnTo>
                    <a:pt x="385" y="55"/>
                  </a:lnTo>
                  <a:lnTo>
                    <a:pt x="391" y="64"/>
                  </a:lnTo>
                  <a:lnTo>
                    <a:pt x="396" y="75"/>
                  </a:lnTo>
                  <a:lnTo>
                    <a:pt x="399" y="86"/>
                  </a:lnTo>
                  <a:lnTo>
                    <a:pt x="401" y="97"/>
                  </a:lnTo>
                  <a:lnTo>
                    <a:pt x="404" y="108"/>
                  </a:lnTo>
                  <a:lnTo>
                    <a:pt x="404" y="120"/>
                  </a:lnTo>
                  <a:lnTo>
                    <a:pt x="403" y="131"/>
                  </a:lnTo>
                  <a:lnTo>
                    <a:pt x="401" y="143"/>
                  </a:lnTo>
                  <a:lnTo>
                    <a:pt x="398" y="155"/>
                  </a:lnTo>
                  <a:lnTo>
                    <a:pt x="233" y="661"/>
                  </a:lnTo>
                  <a:lnTo>
                    <a:pt x="229" y="671"/>
                  </a:lnTo>
                  <a:lnTo>
                    <a:pt x="224" y="679"/>
                  </a:lnTo>
                  <a:lnTo>
                    <a:pt x="220" y="687"/>
                  </a:lnTo>
                  <a:lnTo>
                    <a:pt x="215" y="695"/>
                  </a:lnTo>
                  <a:lnTo>
                    <a:pt x="209" y="702"/>
                  </a:lnTo>
                  <a:lnTo>
                    <a:pt x="202" y="709"/>
                  </a:lnTo>
                  <a:lnTo>
                    <a:pt x="195" y="716"/>
                  </a:lnTo>
                  <a:lnTo>
                    <a:pt x="189" y="720"/>
                  </a:lnTo>
                  <a:lnTo>
                    <a:pt x="180" y="726"/>
                  </a:lnTo>
                  <a:lnTo>
                    <a:pt x="172" y="730"/>
                  </a:lnTo>
                  <a:lnTo>
                    <a:pt x="164" y="734"/>
                  </a:lnTo>
                  <a:lnTo>
                    <a:pt x="156" y="737"/>
                  </a:lnTo>
                  <a:lnTo>
                    <a:pt x="147" y="740"/>
                  </a:lnTo>
                  <a:lnTo>
                    <a:pt x="138" y="741"/>
                  </a:lnTo>
                  <a:lnTo>
                    <a:pt x="128" y="742"/>
                  </a:lnTo>
                  <a:lnTo>
                    <a:pt x="119" y="743"/>
                  </a:lnTo>
                  <a:close/>
                </a:path>
              </a:pathLst>
            </a:custGeom>
            <a:solidFill>
              <a:srgbClr val="E62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65EACE45-1874-4778-9D24-5C49B645A9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10" y="317"/>
              <a:ext cx="69" cy="74"/>
            </a:xfrm>
            <a:custGeom>
              <a:avLst/>
              <a:gdLst>
                <a:gd name="T0" fmla="*/ 97 w 343"/>
                <a:gd name="T1" fmla="*/ 163 h 370"/>
                <a:gd name="T2" fmla="*/ 97 w 343"/>
                <a:gd name="T3" fmla="*/ 370 h 370"/>
                <a:gd name="T4" fmla="*/ 0 w 343"/>
                <a:gd name="T5" fmla="*/ 370 h 370"/>
                <a:gd name="T6" fmla="*/ 0 w 343"/>
                <a:gd name="T7" fmla="*/ 0 h 370"/>
                <a:gd name="T8" fmla="*/ 93 w 343"/>
                <a:gd name="T9" fmla="*/ 0 h 370"/>
                <a:gd name="T10" fmla="*/ 245 w 343"/>
                <a:gd name="T11" fmla="*/ 209 h 370"/>
                <a:gd name="T12" fmla="*/ 245 w 343"/>
                <a:gd name="T13" fmla="*/ 0 h 370"/>
                <a:gd name="T14" fmla="*/ 343 w 343"/>
                <a:gd name="T15" fmla="*/ 0 h 370"/>
                <a:gd name="T16" fmla="*/ 343 w 343"/>
                <a:gd name="T17" fmla="*/ 370 h 370"/>
                <a:gd name="T18" fmla="*/ 250 w 343"/>
                <a:gd name="T19" fmla="*/ 370 h 370"/>
                <a:gd name="T20" fmla="*/ 97 w 343"/>
                <a:gd name="T21" fmla="*/ 163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3" h="370">
                  <a:moveTo>
                    <a:pt x="97" y="163"/>
                  </a:moveTo>
                  <a:lnTo>
                    <a:pt x="97" y="370"/>
                  </a:lnTo>
                  <a:lnTo>
                    <a:pt x="0" y="370"/>
                  </a:lnTo>
                  <a:lnTo>
                    <a:pt x="0" y="0"/>
                  </a:lnTo>
                  <a:lnTo>
                    <a:pt x="93" y="0"/>
                  </a:lnTo>
                  <a:lnTo>
                    <a:pt x="245" y="209"/>
                  </a:lnTo>
                  <a:lnTo>
                    <a:pt x="245" y="0"/>
                  </a:lnTo>
                  <a:lnTo>
                    <a:pt x="343" y="0"/>
                  </a:lnTo>
                  <a:lnTo>
                    <a:pt x="343" y="370"/>
                  </a:lnTo>
                  <a:lnTo>
                    <a:pt x="250" y="370"/>
                  </a:lnTo>
                  <a:lnTo>
                    <a:pt x="97" y="163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2D3CCD92-383D-493B-BD85-7DCF81A1C70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87" y="319"/>
              <a:ext cx="48" cy="73"/>
            </a:xfrm>
            <a:custGeom>
              <a:avLst/>
              <a:gdLst>
                <a:gd name="T0" fmla="*/ 152 w 241"/>
                <a:gd name="T1" fmla="*/ 279 h 364"/>
                <a:gd name="T2" fmla="*/ 148 w 241"/>
                <a:gd name="T3" fmla="*/ 269 h 364"/>
                <a:gd name="T4" fmla="*/ 140 w 241"/>
                <a:gd name="T5" fmla="*/ 261 h 364"/>
                <a:gd name="T6" fmla="*/ 129 w 241"/>
                <a:gd name="T7" fmla="*/ 257 h 364"/>
                <a:gd name="T8" fmla="*/ 115 w 241"/>
                <a:gd name="T9" fmla="*/ 257 h 364"/>
                <a:gd name="T10" fmla="*/ 103 w 241"/>
                <a:gd name="T11" fmla="*/ 261 h 364"/>
                <a:gd name="T12" fmla="*/ 95 w 241"/>
                <a:gd name="T13" fmla="*/ 269 h 364"/>
                <a:gd name="T14" fmla="*/ 91 w 241"/>
                <a:gd name="T15" fmla="*/ 279 h 364"/>
                <a:gd name="T16" fmla="*/ 91 w 241"/>
                <a:gd name="T17" fmla="*/ 292 h 364"/>
                <a:gd name="T18" fmla="*/ 95 w 241"/>
                <a:gd name="T19" fmla="*/ 303 h 364"/>
                <a:gd name="T20" fmla="*/ 103 w 241"/>
                <a:gd name="T21" fmla="*/ 311 h 364"/>
                <a:gd name="T22" fmla="*/ 115 w 241"/>
                <a:gd name="T23" fmla="*/ 317 h 364"/>
                <a:gd name="T24" fmla="*/ 129 w 241"/>
                <a:gd name="T25" fmla="*/ 317 h 364"/>
                <a:gd name="T26" fmla="*/ 140 w 241"/>
                <a:gd name="T27" fmla="*/ 312 h 364"/>
                <a:gd name="T28" fmla="*/ 148 w 241"/>
                <a:gd name="T29" fmla="*/ 303 h 364"/>
                <a:gd name="T30" fmla="*/ 152 w 241"/>
                <a:gd name="T31" fmla="*/ 292 h 364"/>
                <a:gd name="T32" fmla="*/ 159 w 241"/>
                <a:gd name="T33" fmla="*/ 73 h 364"/>
                <a:gd name="T34" fmla="*/ 125 w 241"/>
                <a:gd name="T35" fmla="*/ 0 h 364"/>
                <a:gd name="T36" fmla="*/ 159 w 241"/>
                <a:gd name="T37" fmla="*/ 73 h 364"/>
                <a:gd name="T38" fmla="*/ 153 w 241"/>
                <a:gd name="T39" fmla="*/ 339 h 364"/>
                <a:gd name="T40" fmla="*/ 138 w 241"/>
                <a:gd name="T41" fmla="*/ 350 h 364"/>
                <a:gd name="T42" fmla="*/ 119 w 241"/>
                <a:gd name="T43" fmla="*/ 360 h 364"/>
                <a:gd name="T44" fmla="*/ 97 w 241"/>
                <a:gd name="T45" fmla="*/ 364 h 364"/>
                <a:gd name="T46" fmla="*/ 75 w 241"/>
                <a:gd name="T47" fmla="*/ 364 h 364"/>
                <a:gd name="T48" fmla="*/ 58 w 241"/>
                <a:gd name="T49" fmla="*/ 362 h 364"/>
                <a:gd name="T50" fmla="*/ 42 w 241"/>
                <a:gd name="T51" fmla="*/ 356 h 364"/>
                <a:gd name="T52" fmla="*/ 29 w 241"/>
                <a:gd name="T53" fmla="*/ 347 h 364"/>
                <a:gd name="T54" fmla="*/ 18 w 241"/>
                <a:gd name="T55" fmla="*/ 337 h 364"/>
                <a:gd name="T56" fmla="*/ 10 w 241"/>
                <a:gd name="T57" fmla="*/ 325 h 364"/>
                <a:gd name="T58" fmla="*/ 4 w 241"/>
                <a:gd name="T59" fmla="*/ 310 h 364"/>
                <a:gd name="T60" fmla="*/ 0 w 241"/>
                <a:gd name="T61" fmla="*/ 295 h 364"/>
                <a:gd name="T62" fmla="*/ 0 w 241"/>
                <a:gd name="T63" fmla="*/ 279 h 364"/>
                <a:gd name="T64" fmla="*/ 4 w 241"/>
                <a:gd name="T65" fmla="*/ 264 h 364"/>
                <a:gd name="T66" fmla="*/ 10 w 241"/>
                <a:gd name="T67" fmla="*/ 250 h 364"/>
                <a:gd name="T68" fmla="*/ 18 w 241"/>
                <a:gd name="T69" fmla="*/ 238 h 364"/>
                <a:gd name="T70" fmla="*/ 29 w 241"/>
                <a:gd name="T71" fmla="*/ 227 h 364"/>
                <a:gd name="T72" fmla="*/ 43 w 241"/>
                <a:gd name="T73" fmla="*/ 219 h 364"/>
                <a:gd name="T74" fmla="*/ 59 w 241"/>
                <a:gd name="T75" fmla="*/ 214 h 364"/>
                <a:gd name="T76" fmla="*/ 79 w 241"/>
                <a:gd name="T77" fmla="*/ 210 h 364"/>
                <a:gd name="T78" fmla="*/ 99 w 241"/>
                <a:gd name="T79" fmla="*/ 210 h 364"/>
                <a:gd name="T80" fmla="*/ 117 w 241"/>
                <a:gd name="T81" fmla="*/ 212 h 364"/>
                <a:gd name="T82" fmla="*/ 133 w 241"/>
                <a:gd name="T83" fmla="*/ 217 h 364"/>
                <a:gd name="T84" fmla="*/ 146 w 241"/>
                <a:gd name="T85" fmla="*/ 223 h 364"/>
                <a:gd name="T86" fmla="*/ 152 w 241"/>
                <a:gd name="T87" fmla="*/ 217 h 364"/>
                <a:gd name="T88" fmla="*/ 148 w 241"/>
                <a:gd name="T89" fmla="*/ 195 h 364"/>
                <a:gd name="T90" fmla="*/ 144 w 241"/>
                <a:gd name="T91" fmla="*/ 187 h 364"/>
                <a:gd name="T92" fmla="*/ 138 w 241"/>
                <a:gd name="T93" fmla="*/ 181 h 364"/>
                <a:gd name="T94" fmla="*/ 121 w 241"/>
                <a:gd name="T95" fmla="*/ 174 h 364"/>
                <a:gd name="T96" fmla="*/ 99 w 241"/>
                <a:gd name="T97" fmla="*/ 172 h 364"/>
                <a:gd name="T98" fmla="*/ 73 w 241"/>
                <a:gd name="T99" fmla="*/ 173 h 364"/>
                <a:gd name="T100" fmla="*/ 37 w 241"/>
                <a:gd name="T101" fmla="*/ 180 h 364"/>
                <a:gd name="T102" fmla="*/ 57 w 241"/>
                <a:gd name="T103" fmla="*/ 107 h 364"/>
                <a:gd name="T104" fmla="*/ 96 w 241"/>
                <a:gd name="T105" fmla="*/ 102 h 364"/>
                <a:gd name="T106" fmla="*/ 133 w 241"/>
                <a:gd name="T107" fmla="*/ 102 h 364"/>
                <a:gd name="T108" fmla="*/ 159 w 241"/>
                <a:gd name="T109" fmla="*/ 105 h 364"/>
                <a:gd name="T110" fmla="*/ 182 w 241"/>
                <a:gd name="T111" fmla="*/ 112 h 364"/>
                <a:gd name="T112" fmla="*/ 202 w 241"/>
                <a:gd name="T113" fmla="*/ 122 h 364"/>
                <a:gd name="T114" fmla="*/ 217 w 241"/>
                <a:gd name="T115" fmla="*/ 134 h 364"/>
                <a:gd name="T116" fmla="*/ 228 w 241"/>
                <a:gd name="T117" fmla="*/ 149 h 364"/>
                <a:gd name="T118" fmla="*/ 236 w 241"/>
                <a:gd name="T119" fmla="*/ 166 h 364"/>
                <a:gd name="T120" fmla="*/ 240 w 241"/>
                <a:gd name="T121" fmla="*/ 186 h 364"/>
                <a:gd name="T122" fmla="*/ 241 w 241"/>
                <a:gd name="T123" fmla="*/ 356 h 364"/>
                <a:gd name="T124" fmla="*/ 159 w 241"/>
                <a:gd name="T125" fmla="*/ 332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1" h="364">
                  <a:moveTo>
                    <a:pt x="153" y="285"/>
                  </a:moveTo>
                  <a:lnTo>
                    <a:pt x="152" y="279"/>
                  </a:lnTo>
                  <a:lnTo>
                    <a:pt x="151" y="275"/>
                  </a:lnTo>
                  <a:lnTo>
                    <a:pt x="148" y="269"/>
                  </a:lnTo>
                  <a:lnTo>
                    <a:pt x="145" y="265"/>
                  </a:lnTo>
                  <a:lnTo>
                    <a:pt x="140" y="261"/>
                  </a:lnTo>
                  <a:lnTo>
                    <a:pt x="134" y="258"/>
                  </a:lnTo>
                  <a:lnTo>
                    <a:pt x="129" y="257"/>
                  </a:lnTo>
                  <a:lnTo>
                    <a:pt x="122" y="256"/>
                  </a:lnTo>
                  <a:lnTo>
                    <a:pt x="115" y="257"/>
                  </a:lnTo>
                  <a:lnTo>
                    <a:pt x="109" y="258"/>
                  </a:lnTo>
                  <a:lnTo>
                    <a:pt x="103" y="261"/>
                  </a:lnTo>
                  <a:lnTo>
                    <a:pt x="99" y="265"/>
                  </a:lnTo>
                  <a:lnTo>
                    <a:pt x="95" y="269"/>
                  </a:lnTo>
                  <a:lnTo>
                    <a:pt x="93" y="275"/>
                  </a:lnTo>
                  <a:lnTo>
                    <a:pt x="91" y="279"/>
                  </a:lnTo>
                  <a:lnTo>
                    <a:pt x="91" y="285"/>
                  </a:lnTo>
                  <a:lnTo>
                    <a:pt x="91" y="292"/>
                  </a:lnTo>
                  <a:lnTo>
                    <a:pt x="93" y="298"/>
                  </a:lnTo>
                  <a:lnTo>
                    <a:pt x="95" y="303"/>
                  </a:lnTo>
                  <a:lnTo>
                    <a:pt x="99" y="308"/>
                  </a:lnTo>
                  <a:lnTo>
                    <a:pt x="103" y="311"/>
                  </a:lnTo>
                  <a:lnTo>
                    <a:pt x="109" y="315"/>
                  </a:lnTo>
                  <a:lnTo>
                    <a:pt x="115" y="317"/>
                  </a:lnTo>
                  <a:lnTo>
                    <a:pt x="122" y="317"/>
                  </a:lnTo>
                  <a:lnTo>
                    <a:pt x="129" y="317"/>
                  </a:lnTo>
                  <a:lnTo>
                    <a:pt x="134" y="315"/>
                  </a:lnTo>
                  <a:lnTo>
                    <a:pt x="140" y="312"/>
                  </a:lnTo>
                  <a:lnTo>
                    <a:pt x="144" y="308"/>
                  </a:lnTo>
                  <a:lnTo>
                    <a:pt x="148" y="303"/>
                  </a:lnTo>
                  <a:lnTo>
                    <a:pt x="151" y="299"/>
                  </a:lnTo>
                  <a:lnTo>
                    <a:pt x="152" y="292"/>
                  </a:lnTo>
                  <a:lnTo>
                    <a:pt x="153" y="285"/>
                  </a:lnTo>
                  <a:close/>
                  <a:moveTo>
                    <a:pt x="159" y="73"/>
                  </a:moveTo>
                  <a:lnTo>
                    <a:pt x="88" y="73"/>
                  </a:lnTo>
                  <a:lnTo>
                    <a:pt x="125" y="0"/>
                  </a:lnTo>
                  <a:lnTo>
                    <a:pt x="228" y="0"/>
                  </a:lnTo>
                  <a:lnTo>
                    <a:pt x="159" y="73"/>
                  </a:lnTo>
                  <a:close/>
                  <a:moveTo>
                    <a:pt x="159" y="332"/>
                  </a:moveTo>
                  <a:lnTo>
                    <a:pt x="153" y="339"/>
                  </a:lnTo>
                  <a:lnTo>
                    <a:pt x="146" y="345"/>
                  </a:lnTo>
                  <a:lnTo>
                    <a:pt x="138" y="350"/>
                  </a:lnTo>
                  <a:lnTo>
                    <a:pt x="130" y="355"/>
                  </a:lnTo>
                  <a:lnTo>
                    <a:pt x="119" y="360"/>
                  </a:lnTo>
                  <a:lnTo>
                    <a:pt x="109" y="362"/>
                  </a:lnTo>
                  <a:lnTo>
                    <a:pt x="97" y="364"/>
                  </a:lnTo>
                  <a:lnTo>
                    <a:pt x="85" y="364"/>
                  </a:lnTo>
                  <a:lnTo>
                    <a:pt x="75" y="364"/>
                  </a:lnTo>
                  <a:lnTo>
                    <a:pt x="66" y="363"/>
                  </a:lnTo>
                  <a:lnTo>
                    <a:pt x="58" y="362"/>
                  </a:lnTo>
                  <a:lnTo>
                    <a:pt x="50" y="359"/>
                  </a:lnTo>
                  <a:lnTo>
                    <a:pt x="42" y="356"/>
                  </a:lnTo>
                  <a:lnTo>
                    <a:pt x="35" y="352"/>
                  </a:lnTo>
                  <a:lnTo>
                    <a:pt x="29" y="347"/>
                  </a:lnTo>
                  <a:lnTo>
                    <a:pt x="23" y="342"/>
                  </a:lnTo>
                  <a:lnTo>
                    <a:pt x="18" y="337"/>
                  </a:lnTo>
                  <a:lnTo>
                    <a:pt x="13" y="331"/>
                  </a:lnTo>
                  <a:lnTo>
                    <a:pt x="10" y="325"/>
                  </a:lnTo>
                  <a:lnTo>
                    <a:pt x="6" y="318"/>
                  </a:lnTo>
                  <a:lnTo>
                    <a:pt x="4" y="310"/>
                  </a:lnTo>
                  <a:lnTo>
                    <a:pt x="1" y="303"/>
                  </a:lnTo>
                  <a:lnTo>
                    <a:pt x="0" y="295"/>
                  </a:lnTo>
                  <a:lnTo>
                    <a:pt x="0" y="287"/>
                  </a:lnTo>
                  <a:lnTo>
                    <a:pt x="0" y="279"/>
                  </a:lnTo>
                  <a:lnTo>
                    <a:pt x="1" y="271"/>
                  </a:lnTo>
                  <a:lnTo>
                    <a:pt x="4" y="264"/>
                  </a:lnTo>
                  <a:lnTo>
                    <a:pt x="6" y="257"/>
                  </a:lnTo>
                  <a:lnTo>
                    <a:pt x="10" y="250"/>
                  </a:lnTo>
                  <a:lnTo>
                    <a:pt x="13" y="243"/>
                  </a:lnTo>
                  <a:lnTo>
                    <a:pt x="18" y="238"/>
                  </a:lnTo>
                  <a:lnTo>
                    <a:pt x="23" y="232"/>
                  </a:lnTo>
                  <a:lnTo>
                    <a:pt x="29" y="227"/>
                  </a:lnTo>
                  <a:lnTo>
                    <a:pt x="36" y="223"/>
                  </a:lnTo>
                  <a:lnTo>
                    <a:pt x="43" y="219"/>
                  </a:lnTo>
                  <a:lnTo>
                    <a:pt x="51" y="216"/>
                  </a:lnTo>
                  <a:lnTo>
                    <a:pt x="59" y="214"/>
                  </a:lnTo>
                  <a:lnTo>
                    <a:pt x="69" y="211"/>
                  </a:lnTo>
                  <a:lnTo>
                    <a:pt x="79" y="210"/>
                  </a:lnTo>
                  <a:lnTo>
                    <a:pt x="89" y="209"/>
                  </a:lnTo>
                  <a:lnTo>
                    <a:pt x="99" y="210"/>
                  </a:lnTo>
                  <a:lnTo>
                    <a:pt x="109" y="211"/>
                  </a:lnTo>
                  <a:lnTo>
                    <a:pt x="117" y="212"/>
                  </a:lnTo>
                  <a:lnTo>
                    <a:pt x="125" y="215"/>
                  </a:lnTo>
                  <a:lnTo>
                    <a:pt x="133" y="217"/>
                  </a:lnTo>
                  <a:lnTo>
                    <a:pt x="140" y="219"/>
                  </a:lnTo>
                  <a:lnTo>
                    <a:pt x="146" y="223"/>
                  </a:lnTo>
                  <a:lnTo>
                    <a:pt x="152" y="227"/>
                  </a:lnTo>
                  <a:lnTo>
                    <a:pt x="152" y="217"/>
                  </a:lnTo>
                  <a:lnTo>
                    <a:pt x="151" y="204"/>
                  </a:lnTo>
                  <a:lnTo>
                    <a:pt x="148" y="195"/>
                  </a:lnTo>
                  <a:lnTo>
                    <a:pt x="146" y="191"/>
                  </a:lnTo>
                  <a:lnTo>
                    <a:pt x="144" y="187"/>
                  </a:lnTo>
                  <a:lnTo>
                    <a:pt x="141" y="184"/>
                  </a:lnTo>
                  <a:lnTo>
                    <a:pt x="138" y="181"/>
                  </a:lnTo>
                  <a:lnTo>
                    <a:pt x="130" y="177"/>
                  </a:lnTo>
                  <a:lnTo>
                    <a:pt x="121" y="174"/>
                  </a:lnTo>
                  <a:lnTo>
                    <a:pt x="110" y="172"/>
                  </a:lnTo>
                  <a:lnTo>
                    <a:pt x="99" y="172"/>
                  </a:lnTo>
                  <a:lnTo>
                    <a:pt x="87" y="172"/>
                  </a:lnTo>
                  <a:lnTo>
                    <a:pt x="73" y="173"/>
                  </a:lnTo>
                  <a:lnTo>
                    <a:pt x="57" y="177"/>
                  </a:lnTo>
                  <a:lnTo>
                    <a:pt x="37" y="180"/>
                  </a:lnTo>
                  <a:lnTo>
                    <a:pt x="36" y="110"/>
                  </a:lnTo>
                  <a:lnTo>
                    <a:pt x="57" y="107"/>
                  </a:lnTo>
                  <a:lnTo>
                    <a:pt x="77" y="103"/>
                  </a:lnTo>
                  <a:lnTo>
                    <a:pt x="96" y="102"/>
                  </a:lnTo>
                  <a:lnTo>
                    <a:pt x="118" y="102"/>
                  </a:lnTo>
                  <a:lnTo>
                    <a:pt x="133" y="102"/>
                  </a:lnTo>
                  <a:lnTo>
                    <a:pt x="146" y="103"/>
                  </a:lnTo>
                  <a:lnTo>
                    <a:pt x="159" y="105"/>
                  </a:lnTo>
                  <a:lnTo>
                    <a:pt x="172" y="109"/>
                  </a:lnTo>
                  <a:lnTo>
                    <a:pt x="182" y="112"/>
                  </a:lnTo>
                  <a:lnTo>
                    <a:pt x="192" y="117"/>
                  </a:lnTo>
                  <a:lnTo>
                    <a:pt x="202" y="122"/>
                  </a:lnTo>
                  <a:lnTo>
                    <a:pt x="210" y="127"/>
                  </a:lnTo>
                  <a:lnTo>
                    <a:pt x="217" y="134"/>
                  </a:lnTo>
                  <a:lnTo>
                    <a:pt x="222" y="141"/>
                  </a:lnTo>
                  <a:lnTo>
                    <a:pt x="228" y="149"/>
                  </a:lnTo>
                  <a:lnTo>
                    <a:pt x="233" y="157"/>
                  </a:lnTo>
                  <a:lnTo>
                    <a:pt x="236" y="166"/>
                  </a:lnTo>
                  <a:lnTo>
                    <a:pt x="239" y="176"/>
                  </a:lnTo>
                  <a:lnTo>
                    <a:pt x="240" y="186"/>
                  </a:lnTo>
                  <a:lnTo>
                    <a:pt x="241" y="196"/>
                  </a:lnTo>
                  <a:lnTo>
                    <a:pt x="241" y="356"/>
                  </a:lnTo>
                  <a:lnTo>
                    <a:pt x="159" y="356"/>
                  </a:lnTo>
                  <a:lnTo>
                    <a:pt x="159" y="332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A1CF88FA-1AC0-40F7-8703-D6A19A84262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44" y="340"/>
              <a:ext cx="33" cy="51"/>
            </a:xfrm>
            <a:custGeom>
              <a:avLst/>
              <a:gdLst>
                <a:gd name="T0" fmla="*/ 89 w 166"/>
                <a:gd name="T1" fmla="*/ 251 h 251"/>
                <a:gd name="T2" fmla="*/ 0 w 166"/>
                <a:gd name="T3" fmla="*/ 251 h 251"/>
                <a:gd name="T4" fmla="*/ 0 w 166"/>
                <a:gd name="T5" fmla="*/ 3 h 251"/>
                <a:gd name="T6" fmla="*/ 85 w 166"/>
                <a:gd name="T7" fmla="*/ 3 h 251"/>
                <a:gd name="T8" fmla="*/ 85 w 166"/>
                <a:gd name="T9" fmla="*/ 59 h 251"/>
                <a:gd name="T10" fmla="*/ 88 w 166"/>
                <a:gd name="T11" fmla="*/ 51 h 251"/>
                <a:gd name="T12" fmla="*/ 94 w 166"/>
                <a:gd name="T13" fmla="*/ 42 h 251"/>
                <a:gd name="T14" fmla="*/ 101 w 166"/>
                <a:gd name="T15" fmla="*/ 33 h 251"/>
                <a:gd name="T16" fmla="*/ 109 w 166"/>
                <a:gd name="T17" fmla="*/ 23 h 251"/>
                <a:gd name="T18" fmla="*/ 119 w 166"/>
                <a:gd name="T19" fmla="*/ 14 h 251"/>
                <a:gd name="T20" fmla="*/ 131 w 166"/>
                <a:gd name="T21" fmla="*/ 7 h 251"/>
                <a:gd name="T22" fmla="*/ 137 w 166"/>
                <a:gd name="T23" fmla="*/ 5 h 251"/>
                <a:gd name="T24" fmla="*/ 144 w 166"/>
                <a:gd name="T25" fmla="*/ 3 h 251"/>
                <a:gd name="T26" fmla="*/ 151 w 166"/>
                <a:gd name="T27" fmla="*/ 2 h 251"/>
                <a:gd name="T28" fmla="*/ 158 w 166"/>
                <a:gd name="T29" fmla="*/ 0 h 251"/>
                <a:gd name="T30" fmla="*/ 166 w 166"/>
                <a:gd name="T31" fmla="*/ 0 h 251"/>
                <a:gd name="T32" fmla="*/ 166 w 166"/>
                <a:gd name="T33" fmla="*/ 97 h 251"/>
                <a:gd name="T34" fmla="*/ 159 w 166"/>
                <a:gd name="T35" fmla="*/ 96 h 251"/>
                <a:gd name="T36" fmla="*/ 151 w 166"/>
                <a:gd name="T37" fmla="*/ 96 h 251"/>
                <a:gd name="T38" fmla="*/ 137 w 166"/>
                <a:gd name="T39" fmla="*/ 97 h 251"/>
                <a:gd name="T40" fmla="*/ 125 w 166"/>
                <a:gd name="T41" fmla="*/ 99 h 251"/>
                <a:gd name="T42" fmla="*/ 115 w 166"/>
                <a:gd name="T43" fmla="*/ 103 h 251"/>
                <a:gd name="T44" fmla="*/ 106 w 166"/>
                <a:gd name="T45" fmla="*/ 107 h 251"/>
                <a:gd name="T46" fmla="*/ 99 w 166"/>
                <a:gd name="T47" fmla="*/ 113 h 251"/>
                <a:gd name="T48" fmla="*/ 94 w 166"/>
                <a:gd name="T49" fmla="*/ 120 h 251"/>
                <a:gd name="T50" fmla="*/ 90 w 166"/>
                <a:gd name="T51" fmla="*/ 126 h 251"/>
                <a:gd name="T52" fmla="*/ 89 w 166"/>
                <a:gd name="T53" fmla="*/ 132 h 251"/>
                <a:gd name="T54" fmla="*/ 89 w 166"/>
                <a:gd name="T55" fmla="*/ 25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6" h="251">
                  <a:moveTo>
                    <a:pt x="89" y="251"/>
                  </a:moveTo>
                  <a:lnTo>
                    <a:pt x="0" y="251"/>
                  </a:lnTo>
                  <a:lnTo>
                    <a:pt x="0" y="3"/>
                  </a:lnTo>
                  <a:lnTo>
                    <a:pt x="85" y="3"/>
                  </a:lnTo>
                  <a:lnTo>
                    <a:pt x="85" y="59"/>
                  </a:lnTo>
                  <a:lnTo>
                    <a:pt x="88" y="51"/>
                  </a:lnTo>
                  <a:lnTo>
                    <a:pt x="94" y="42"/>
                  </a:lnTo>
                  <a:lnTo>
                    <a:pt x="101" y="33"/>
                  </a:lnTo>
                  <a:lnTo>
                    <a:pt x="109" y="23"/>
                  </a:lnTo>
                  <a:lnTo>
                    <a:pt x="119" y="14"/>
                  </a:lnTo>
                  <a:lnTo>
                    <a:pt x="131" y="7"/>
                  </a:lnTo>
                  <a:lnTo>
                    <a:pt x="137" y="5"/>
                  </a:lnTo>
                  <a:lnTo>
                    <a:pt x="144" y="3"/>
                  </a:lnTo>
                  <a:lnTo>
                    <a:pt x="151" y="2"/>
                  </a:lnTo>
                  <a:lnTo>
                    <a:pt x="158" y="0"/>
                  </a:lnTo>
                  <a:lnTo>
                    <a:pt x="166" y="0"/>
                  </a:lnTo>
                  <a:lnTo>
                    <a:pt x="166" y="97"/>
                  </a:lnTo>
                  <a:lnTo>
                    <a:pt x="159" y="96"/>
                  </a:lnTo>
                  <a:lnTo>
                    <a:pt x="151" y="96"/>
                  </a:lnTo>
                  <a:lnTo>
                    <a:pt x="137" y="97"/>
                  </a:lnTo>
                  <a:lnTo>
                    <a:pt x="125" y="99"/>
                  </a:lnTo>
                  <a:lnTo>
                    <a:pt x="115" y="103"/>
                  </a:lnTo>
                  <a:lnTo>
                    <a:pt x="106" y="107"/>
                  </a:lnTo>
                  <a:lnTo>
                    <a:pt x="99" y="113"/>
                  </a:lnTo>
                  <a:lnTo>
                    <a:pt x="94" y="120"/>
                  </a:lnTo>
                  <a:lnTo>
                    <a:pt x="90" y="126"/>
                  </a:lnTo>
                  <a:lnTo>
                    <a:pt x="89" y="132"/>
                  </a:lnTo>
                  <a:lnTo>
                    <a:pt x="89" y="251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56BD4692-7D29-4464-9E9A-15A072A4FD1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82" y="339"/>
              <a:ext cx="59" cy="54"/>
            </a:xfrm>
            <a:custGeom>
              <a:avLst/>
              <a:gdLst>
                <a:gd name="T0" fmla="*/ 92 w 298"/>
                <a:gd name="T1" fmla="*/ 148 h 271"/>
                <a:gd name="T2" fmla="*/ 100 w 298"/>
                <a:gd name="T3" fmla="*/ 169 h 271"/>
                <a:gd name="T4" fmla="*/ 117 w 298"/>
                <a:gd name="T5" fmla="*/ 186 h 271"/>
                <a:gd name="T6" fmla="*/ 132 w 298"/>
                <a:gd name="T7" fmla="*/ 192 h 271"/>
                <a:gd name="T8" fmla="*/ 142 w 298"/>
                <a:gd name="T9" fmla="*/ 195 h 271"/>
                <a:gd name="T10" fmla="*/ 155 w 298"/>
                <a:gd name="T11" fmla="*/ 195 h 271"/>
                <a:gd name="T12" fmla="*/ 166 w 298"/>
                <a:gd name="T13" fmla="*/ 192 h 271"/>
                <a:gd name="T14" fmla="*/ 181 w 298"/>
                <a:gd name="T15" fmla="*/ 186 h 271"/>
                <a:gd name="T16" fmla="*/ 196 w 298"/>
                <a:gd name="T17" fmla="*/ 169 h 271"/>
                <a:gd name="T18" fmla="*/ 203 w 298"/>
                <a:gd name="T19" fmla="*/ 153 h 271"/>
                <a:gd name="T20" fmla="*/ 206 w 298"/>
                <a:gd name="T21" fmla="*/ 142 h 271"/>
                <a:gd name="T22" fmla="*/ 206 w 298"/>
                <a:gd name="T23" fmla="*/ 123 h 271"/>
                <a:gd name="T24" fmla="*/ 196 w 298"/>
                <a:gd name="T25" fmla="*/ 102 h 271"/>
                <a:gd name="T26" fmla="*/ 181 w 298"/>
                <a:gd name="T27" fmla="*/ 85 h 271"/>
                <a:gd name="T28" fmla="*/ 166 w 298"/>
                <a:gd name="T29" fmla="*/ 79 h 271"/>
                <a:gd name="T30" fmla="*/ 155 w 298"/>
                <a:gd name="T31" fmla="*/ 76 h 271"/>
                <a:gd name="T32" fmla="*/ 142 w 298"/>
                <a:gd name="T33" fmla="*/ 76 h 271"/>
                <a:gd name="T34" fmla="*/ 132 w 298"/>
                <a:gd name="T35" fmla="*/ 79 h 271"/>
                <a:gd name="T36" fmla="*/ 117 w 298"/>
                <a:gd name="T37" fmla="*/ 85 h 271"/>
                <a:gd name="T38" fmla="*/ 100 w 298"/>
                <a:gd name="T39" fmla="*/ 102 h 271"/>
                <a:gd name="T40" fmla="*/ 92 w 298"/>
                <a:gd name="T41" fmla="*/ 123 h 271"/>
                <a:gd name="T42" fmla="*/ 298 w 298"/>
                <a:gd name="T43" fmla="*/ 135 h 271"/>
                <a:gd name="T44" fmla="*/ 295 w 298"/>
                <a:gd name="T45" fmla="*/ 164 h 271"/>
                <a:gd name="T46" fmla="*/ 287 w 298"/>
                <a:gd name="T47" fmla="*/ 189 h 271"/>
                <a:gd name="T48" fmla="*/ 273 w 298"/>
                <a:gd name="T49" fmla="*/ 212 h 271"/>
                <a:gd name="T50" fmla="*/ 255 w 298"/>
                <a:gd name="T51" fmla="*/ 232 h 271"/>
                <a:gd name="T52" fmla="*/ 233 w 298"/>
                <a:gd name="T53" fmla="*/ 248 h 271"/>
                <a:gd name="T54" fmla="*/ 208 w 298"/>
                <a:gd name="T55" fmla="*/ 260 h 271"/>
                <a:gd name="T56" fmla="*/ 179 w 298"/>
                <a:gd name="T57" fmla="*/ 268 h 271"/>
                <a:gd name="T58" fmla="*/ 149 w 298"/>
                <a:gd name="T59" fmla="*/ 271 h 271"/>
                <a:gd name="T60" fmla="*/ 118 w 298"/>
                <a:gd name="T61" fmla="*/ 268 h 271"/>
                <a:gd name="T62" fmla="*/ 89 w 298"/>
                <a:gd name="T63" fmla="*/ 260 h 271"/>
                <a:gd name="T64" fmla="*/ 65 w 298"/>
                <a:gd name="T65" fmla="*/ 248 h 271"/>
                <a:gd name="T66" fmla="*/ 43 w 298"/>
                <a:gd name="T67" fmla="*/ 232 h 271"/>
                <a:gd name="T68" fmla="*/ 24 w 298"/>
                <a:gd name="T69" fmla="*/ 212 h 271"/>
                <a:gd name="T70" fmla="*/ 10 w 298"/>
                <a:gd name="T71" fmla="*/ 189 h 271"/>
                <a:gd name="T72" fmla="*/ 2 w 298"/>
                <a:gd name="T73" fmla="*/ 164 h 271"/>
                <a:gd name="T74" fmla="*/ 0 w 298"/>
                <a:gd name="T75" fmla="*/ 135 h 271"/>
                <a:gd name="T76" fmla="*/ 2 w 298"/>
                <a:gd name="T77" fmla="*/ 107 h 271"/>
                <a:gd name="T78" fmla="*/ 10 w 298"/>
                <a:gd name="T79" fmla="*/ 82 h 271"/>
                <a:gd name="T80" fmla="*/ 24 w 298"/>
                <a:gd name="T81" fmla="*/ 59 h 271"/>
                <a:gd name="T82" fmla="*/ 43 w 298"/>
                <a:gd name="T83" fmla="*/ 38 h 271"/>
                <a:gd name="T84" fmla="*/ 65 w 298"/>
                <a:gd name="T85" fmla="*/ 22 h 271"/>
                <a:gd name="T86" fmla="*/ 89 w 298"/>
                <a:gd name="T87" fmla="*/ 11 h 271"/>
                <a:gd name="T88" fmla="*/ 118 w 298"/>
                <a:gd name="T89" fmla="*/ 3 h 271"/>
                <a:gd name="T90" fmla="*/ 149 w 298"/>
                <a:gd name="T91" fmla="*/ 0 h 271"/>
                <a:gd name="T92" fmla="*/ 179 w 298"/>
                <a:gd name="T93" fmla="*/ 3 h 271"/>
                <a:gd name="T94" fmla="*/ 208 w 298"/>
                <a:gd name="T95" fmla="*/ 11 h 271"/>
                <a:gd name="T96" fmla="*/ 233 w 298"/>
                <a:gd name="T97" fmla="*/ 22 h 271"/>
                <a:gd name="T98" fmla="*/ 255 w 298"/>
                <a:gd name="T99" fmla="*/ 38 h 271"/>
                <a:gd name="T100" fmla="*/ 273 w 298"/>
                <a:gd name="T101" fmla="*/ 59 h 271"/>
                <a:gd name="T102" fmla="*/ 287 w 298"/>
                <a:gd name="T103" fmla="*/ 82 h 271"/>
                <a:gd name="T104" fmla="*/ 295 w 298"/>
                <a:gd name="T105" fmla="*/ 107 h 271"/>
                <a:gd name="T106" fmla="*/ 298 w 298"/>
                <a:gd name="T107" fmla="*/ 135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8" h="271">
                  <a:moveTo>
                    <a:pt x="91" y="135"/>
                  </a:moveTo>
                  <a:lnTo>
                    <a:pt x="92" y="148"/>
                  </a:lnTo>
                  <a:lnTo>
                    <a:pt x="96" y="159"/>
                  </a:lnTo>
                  <a:lnTo>
                    <a:pt x="100" y="169"/>
                  </a:lnTo>
                  <a:lnTo>
                    <a:pt x="107" y="178"/>
                  </a:lnTo>
                  <a:lnTo>
                    <a:pt x="117" y="186"/>
                  </a:lnTo>
                  <a:lnTo>
                    <a:pt x="126" y="190"/>
                  </a:lnTo>
                  <a:lnTo>
                    <a:pt x="132" y="192"/>
                  </a:lnTo>
                  <a:lnTo>
                    <a:pt x="136" y="194"/>
                  </a:lnTo>
                  <a:lnTo>
                    <a:pt x="142" y="195"/>
                  </a:lnTo>
                  <a:lnTo>
                    <a:pt x="149" y="195"/>
                  </a:lnTo>
                  <a:lnTo>
                    <a:pt x="155" y="195"/>
                  </a:lnTo>
                  <a:lnTo>
                    <a:pt x="161" y="194"/>
                  </a:lnTo>
                  <a:lnTo>
                    <a:pt x="166" y="192"/>
                  </a:lnTo>
                  <a:lnTo>
                    <a:pt x="171" y="190"/>
                  </a:lnTo>
                  <a:lnTo>
                    <a:pt x="181" y="186"/>
                  </a:lnTo>
                  <a:lnTo>
                    <a:pt x="189" y="178"/>
                  </a:lnTo>
                  <a:lnTo>
                    <a:pt x="196" y="169"/>
                  </a:lnTo>
                  <a:lnTo>
                    <a:pt x="202" y="159"/>
                  </a:lnTo>
                  <a:lnTo>
                    <a:pt x="203" y="153"/>
                  </a:lnTo>
                  <a:lnTo>
                    <a:pt x="206" y="148"/>
                  </a:lnTo>
                  <a:lnTo>
                    <a:pt x="206" y="142"/>
                  </a:lnTo>
                  <a:lnTo>
                    <a:pt x="207" y="135"/>
                  </a:lnTo>
                  <a:lnTo>
                    <a:pt x="206" y="123"/>
                  </a:lnTo>
                  <a:lnTo>
                    <a:pt x="202" y="112"/>
                  </a:lnTo>
                  <a:lnTo>
                    <a:pt x="196" y="102"/>
                  </a:lnTo>
                  <a:lnTo>
                    <a:pt x="189" y="94"/>
                  </a:lnTo>
                  <a:lnTo>
                    <a:pt x="181" y="85"/>
                  </a:lnTo>
                  <a:lnTo>
                    <a:pt x="171" y="81"/>
                  </a:lnTo>
                  <a:lnTo>
                    <a:pt x="166" y="79"/>
                  </a:lnTo>
                  <a:lnTo>
                    <a:pt x="161" y="77"/>
                  </a:lnTo>
                  <a:lnTo>
                    <a:pt x="155" y="76"/>
                  </a:lnTo>
                  <a:lnTo>
                    <a:pt x="149" y="76"/>
                  </a:lnTo>
                  <a:lnTo>
                    <a:pt x="142" y="76"/>
                  </a:lnTo>
                  <a:lnTo>
                    <a:pt x="136" y="77"/>
                  </a:lnTo>
                  <a:lnTo>
                    <a:pt x="132" y="79"/>
                  </a:lnTo>
                  <a:lnTo>
                    <a:pt x="126" y="81"/>
                  </a:lnTo>
                  <a:lnTo>
                    <a:pt x="117" y="85"/>
                  </a:lnTo>
                  <a:lnTo>
                    <a:pt x="107" y="94"/>
                  </a:lnTo>
                  <a:lnTo>
                    <a:pt x="100" y="102"/>
                  </a:lnTo>
                  <a:lnTo>
                    <a:pt x="96" y="112"/>
                  </a:lnTo>
                  <a:lnTo>
                    <a:pt x="92" y="123"/>
                  </a:lnTo>
                  <a:lnTo>
                    <a:pt x="91" y="135"/>
                  </a:lnTo>
                  <a:close/>
                  <a:moveTo>
                    <a:pt x="298" y="135"/>
                  </a:moveTo>
                  <a:lnTo>
                    <a:pt x="297" y="150"/>
                  </a:lnTo>
                  <a:lnTo>
                    <a:pt x="295" y="164"/>
                  </a:lnTo>
                  <a:lnTo>
                    <a:pt x="291" y="176"/>
                  </a:lnTo>
                  <a:lnTo>
                    <a:pt x="287" y="189"/>
                  </a:lnTo>
                  <a:lnTo>
                    <a:pt x="280" y="201"/>
                  </a:lnTo>
                  <a:lnTo>
                    <a:pt x="273" y="212"/>
                  </a:lnTo>
                  <a:lnTo>
                    <a:pt x="265" y="222"/>
                  </a:lnTo>
                  <a:lnTo>
                    <a:pt x="255" y="232"/>
                  </a:lnTo>
                  <a:lnTo>
                    <a:pt x="245" y="241"/>
                  </a:lnTo>
                  <a:lnTo>
                    <a:pt x="233" y="248"/>
                  </a:lnTo>
                  <a:lnTo>
                    <a:pt x="221" y="255"/>
                  </a:lnTo>
                  <a:lnTo>
                    <a:pt x="208" y="260"/>
                  </a:lnTo>
                  <a:lnTo>
                    <a:pt x="194" y="265"/>
                  </a:lnTo>
                  <a:lnTo>
                    <a:pt x="179" y="268"/>
                  </a:lnTo>
                  <a:lnTo>
                    <a:pt x="164" y="270"/>
                  </a:lnTo>
                  <a:lnTo>
                    <a:pt x="149" y="271"/>
                  </a:lnTo>
                  <a:lnTo>
                    <a:pt x="133" y="270"/>
                  </a:lnTo>
                  <a:lnTo>
                    <a:pt x="118" y="268"/>
                  </a:lnTo>
                  <a:lnTo>
                    <a:pt x="103" y="265"/>
                  </a:lnTo>
                  <a:lnTo>
                    <a:pt x="89" y="260"/>
                  </a:lnTo>
                  <a:lnTo>
                    <a:pt x="76" y="255"/>
                  </a:lnTo>
                  <a:lnTo>
                    <a:pt x="65" y="248"/>
                  </a:lnTo>
                  <a:lnTo>
                    <a:pt x="53" y="241"/>
                  </a:lnTo>
                  <a:lnTo>
                    <a:pt x="43" y="232"/>
                  </a:lnTo>
                  <a:lnTo>
                    <a:pt x="32" y="222"/>
                  </a:lnTo>
                  <a:lnTo>
                    <a:pt x="24" y="212"/>
                  </a:lnTo>
                  <a:lnTo>
                    <a:pt x="17" y="201"/>
                  </a:lnTo>
                  <a:lnTo>
                    <a:pt x="10" y="189"/>
                  </a:lnTo>
                  <a:lnTo>
                    <a:pt x="5" y="176"/>
                  </a:lnTo>
                  <a:lnTo>
                    <a:pt x="2" y="164"/>
                  </a:lnTo>
                  <a:lnTo>
                    <a:pt x="0" y="150"/>
                  </a:lnTo>
                  <a:lnTo>
                    <a:pt x="0" y="135"/>
                  </a:lnTo>
                  <a:lnTo>
                    <a:pt x="0" y="121"/>
                  </a:lnTo>
                  <a:lnTo>
                    <a:pt x="2" y="107"/>
                  </a:lnTo>
                  <a:lnTo>
                    <a:pt x="5" y="95"/>
                  </a:lnTo>
                  <a:lnTo>
                    <a:pt x="10" y="82"/>
                  </a:lnTo>
                  <a:lnTo>
                    <a:pt x="17" y="69"/>
                  </a:lnTo>
                  <a:lnTo>
                    <a:pt x="24" y="59"/>
                  </a:lnTo>
                  <a:lnTo>
                    <a:pt x="32" y="49"/>
                  </a:lnTo>
                  <a:lnTo>
                    <a:pt x="43" y="38"/>
                  </a:lnTo>
                  <a:lnTo>
                    <a:pt x="53" y="30"/>
                  </a:lnTo>
                  <a:lnTo>
                    <a:pt x="65" y="22"/>
                  </a:lnTo>
                  <a:lnTo>
                    <a:pt x="76" y="15"/>
                  </a:lnTo>
                  <a:lnTo>
                    <a:pt x="89" y="11"/>
                  </a:lnTo>
                  <a:lnTo>
                    <a:pt x="103" y="6"/>
                  </a:lnTo>
                  <a:lnTo>
                    <a:pt x="118" y="3"/>
                  </a:lnTo>
                  <a:lnTo>
                    <a:pt x="133" y="0"/>
                  </a:lnTo>
                  <a:lnTo>
                    <a:pt x="149" y="0"/>
                  </a:lnTo>
                  <a:lnTo>
                    <a:pt x="164" y="0"/>
                  </a:lnTo>
                  <a:lnTo>
                    <a:pt x="179" y="3"/>
                  </a:lnTo>
                  <a:lnTo>
                    <a:pt x="194" y="6"/>
                  </a:lnTo>
                  <a:lnTo>
                    <a:pt x="208" y="11"/>
                  </a:lnTo>
                  <a:lnTo>
                    <a:pt x="221" y="15"/>
                  </a:lnTo>
                  <a:lnTo>
                    <a:pt x="233" y="22"/>
                  </a:lnTo>
                  <a:lnTo>
                    <a:pt x="245" y="30"/>
                  </a:lnTo>
                  <a:lnTo>
                    <a:pt x="255" y="38"/>
                  </a:lnTo>
                  <a:lnTo>
                    <a:pt x="265" y="49"/>
                  </a:lnTo>
                  <a:lnTo>
                    <a:pt x="273" y="59"/>
                  </a:lnTo>
                  <a:lnTo>
                    <a:pt x="280" y="69"/>
                  </a:lnTo>
                  <a:lnTo>
                    <a:pt x="287" y="82"/>
                  </a:lnTo>
                  <a:lnTo>
                    <a:pt x="291" y="95"/>
                  </a:lnTo>
                  <a:lnTo>
                    <a:pt x="295" y="107"/>
                  </a:lnTo>
                  <a:lnTo>
                    <a:pt x="297" y="121"/>
                  </a:lnTo>
                  <a:lnTo>
                    <a:pt x="298" y="135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C6B69013-3502-4E54-8130-B723CB81C10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47" y="313"/>
              <a:ext cx="58" cy="79"/>
            </a:xfrm>
            <a:custGeom>
              <a:avLst/>
              <a:gdLst>
                <a:gd name="T0" fmla="*/ 135 w 291"/>
                <a:gd name="T1" fmla="*/ 208 h 394"/>
                <a:gd name="T2" fmla="*/ 115 w 291"/>
                <a:gd name="T3" fmla="*/ 216 h 394"/>
                <a:gd name="T4" fmla="*/ 100 w 291"/>
                <a:gd name="T5" fmla="*/ 231 h 394"/>
                <a:gd name="T6" fmla="*/ 92 w 291"/>
                <a:gd name="T7" fmla="*/ 250 h 394"/>
                <a:gd name="T8" fmla="*/ 92 w 291"/>
                <a:gd name="T9" fmla="*/ 273 h 394"/>
                <a:gd name="T10" fmla="*/ 100 w 291"/>
                <a:gd name="T11" fmla="*/ 294 h 394"/>
                <a:gd name="T12" fmla="*/ 115 w 291"/>
                <a:gd name="T13" fmla="*/ 309 h 394"/>
                <a:gd name="T14" fmla="*/ 135 w 291"/>
                <a:gd name="T15" fmla="*/ 317 h 394"/>
                <a:gd name="T16" fmla="*/ 158 w 291"/>
                <a:gd name="T17" fmla="*/ 317 h 394"/>
                <a:gd name="T18" fmla="*/ 179 w 291"/>
                <a:gd name="T19" fmla="*/ 309 h 394"/>
                <a:gd name="T20" fmla="*/ 195 w 291"/>
                <a:gd name="T21" fmla="*/ 294 h 394"/>
                <a:gd name="T22" fmla="*/ 203 w 291"/>
                <a:gd name="T23" fmla="*/ 273 h 394"/>
                <a:gd name="T24" fmla="*/ 203 w 291"/>
                <a:gd name="T25" fmla="*/ 250 h 394"/>
                <a:gd name="T26" fmla="*/ 195 w 291"/>
                <a:gd name="T27" fmla="*/ 231 h 394"/>
                <a:gd name="T28" fmla="*/ 179 w 291"/>
                <a:gd name="T29" fmla="*/ 216 h 394"/>
                <a:gd name="T30" fmla="*/ 158 w 291"/>
                <a:gd name="T31" fmla="*/ 208 h 394"/>
                <a:gd name="T32" fmla="*/ 208 w 291"/>
                <a:gd name="T33" fmla="*/ 349 h 394"/>
                <a:gd name="T34" fmla="*/ 192 w 291"/>
                <a:gd name="T35" fmla="*/ 368 h 394"/>
                <a:gd name="T36" fmla="*/ 170 w 291"/>
                <a:gd name="T37" fmla="*/ 382 h 394"/>
                <a:gd name="T38" fmla="*/ 144 w 291"/>
                <a:gd name="T39" fmla="*/ 391 h 394"/>
                <a:gd name="T40" fmla="*/ 117 w 291"/>
                <a:gd name="T41" fmla="*/ 394 h 394"/>
                <a:gd name="T42" fmla="*/ 92 w 291"/>
                <a:gd name="T43" fmla="*/ 392 h 394"/>
                <a:gd name="T44" fmla="*/ 70 w 291"/>
                <a:gd name="T45" fmla="*/ 385 h 394"/>
                <a:gd name="T46" fmla="*/ 51 w 291"/>
                <a:gd name="T47" fmla="*/ 374 h 394"/>
                <a:gd name="T48" fmla="*/ 33 w 291"/>
                <a:gd name="T49" fmla="*/ 357 h 394"/>
                <a:gd name="T50" fmla="*/ 19 w 291"/>
                <a:gd name="T51" fmla="*/ 339 h 394"/>
                <a:gd name="T52" fmla="*/ 8 w 291"/>
                <a:gd name="T53" fmla="*/ 316 h 394"/>
                <a:gd name="T54" fmla="*/ 2 w 291"/>
                <a:gd name="T55" fmla="*/ 292 h 394"/>
                <a:gd name="T56" fmla="*/ 0 w 291"/>
                <a:gd name="T57" fmla="*/ 264 h 394"/>
                <a:gd name="T58" fmla="*/ 2 w 291"/>
                <a:gd name="T59" fmla="*/ 237 h 394"/>
                <a:gd name="T60" fmla="*/ 8 w 291"/>
                <a:gd name="T61" fmla="*/ 211 h 394"/>
                <a:gd name="T62" fmla="*/ 19 w 291"/>
                <a:gd name="T63" fmla="*/ 188 h 394"/>
                <a:gd name="T64" fmla="*/ 33 w 291"/>
                <a:gd name="T65" fmla="*/ 169 h 394"/>
                <a:gd name="T66" fmla="*/ 51 w 291"/>
                <a:gd name="T67" fmla="*/ 153 h 394"/>
                <a:gd name="T68" fmla="*/ 70 w 291"/>
                <a:gd name="T69" fmla="*/ 140 h 394"/>
                <a:gd name="T70" fmla="*/ 92 w 291"/>
                <a:gd name="T71" fmla="*/ 133 h 394"/>
                <a:gd name="T72" fmla="*/ 117 w 291"/>
                <a:gd name="T73" fmla="*/ 131 h 394"/>
                <a:gd name="T74" fmla="*/ 142 w 291"/>
                <a:gd name="T75" fmla="*/ 133 h 394"/>
                <a:gd name="T76" fmla="*/ 165 w 291"/>
                <a:gd name="T77" fmla="*/ 141 h 394"/>
                <a:gd name="T78" fmla="*/ 185 w 291"/>
                <a:gd name="T79" fmla="*/ 154 h 394"/>
                <a:gd name="T80" fmla="*/ 202 w 291"/>
                <a:gd name="T81" fmla="*/ 170 h 394"/>
                <a:gd name="T82" fmla="*/ 291 w 291"/>
                <a:gd name="T83" fmla="*/ 0 h 394"/>
                <a:gd name="T84" fmla="*/ 208 w 291"/>
                <a:gd name="T85" fmla="*/ 386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1" h="394">
                  <a:moveTo>
                    <a:pt x="147" y="207"/>
                  </a:moveTo>
                  <a:lnTo>
                    <a:pt x="135" y="208"/>
                  </a:lnTo>
                  <a:lnTo>
                    <a:pt x="125" y="210"/>
                  </a:lnTo>
                  <a:lnTo>
                    <a:pt x="115" y="216"/>
                  </a:lnTo>
                  <a:lnTo>
                    <a:pt x="107" y="222"/>
                  </a:lnTo>
                  <a:lnTo>
                    <a:pt x="100" y="231"/>
                  </a:lnTo>
                  <a:lnTo>
                    <a:pt x="96" y="240"/>
                  </a:lnTo>
                  <a:lnTo>
                    <a:pt x="92" y="250"/>
                  </a:lnTo>
                  <a:lnTo>
                    <a:pt x="91" y="262"/>
                  </a:lnTo>
                  <a:lnTo>
                    <a:pt x="92" y="273"/>
                  </a:lnTo>
                  <a:lnTo>
                    <a:pt x="96" y="284"/>
                  </a:lnTo>
                  <a:lnTo>
                    <a:pt x="100" y="294"/>
                  </a:lnTo>
                  <a:lnTo>
                    <a:pt x="107" y="302"/>
                  </a:lnTo>
                  <a:lnTo>
                    <a:pt x="115" y="309"/>
                  </a:lnTo>
                  <a:lnTo>
                    <a:pt x="125" y="314"/>
                  </a:lnTo>
                  <a:lnTo>
                    <a:pt x="135" y="317"/>
                  </a:lnTo>
                  <a:lnTo>
                    <a:pt x="147" y="318"/>
                  </a:lnTo>
                  <a:lnTo>
                    <a:pt x="158" y="317"/>
                  </a:lnTo>
                  <a:lnTo>
                    <a:pt x="170" y="314"/>
                  </a:lnTo>
                  <a:lnTo>
                    <a:pt x="179" y="309"/>
                  </a:lnTo>
                  <a:lnTo>
                    <a:pt x="187" y="302"/>
                  </a:lnTo>
                  <a:lnTo>
                    <a:pt x="195" y="294"/>
                  </a:lnTo>
                  <a:lnTo>
                    <a:pt x="200" y="284"/>
                  </a:lnTo>
                  <a:lnTo>
                    <a:pt x="203" y="273"/>
                  </a:lnTo>
                  <a:lnTo>
                    <a:pt x="205" y="262"/>
                  </a:lnTo>
                  <a:lnTo>
                    <a:pt x="203" y="250"/>
                  </a:lnTo>
                  <a:lnTo>
                    <a:pt x="200" y="240"/>
                  </a:lnTo>
                  <a:lnTo>
                    <a:pt x="195" y="231"/>
                  </a:lnTo>
                  <a:lnTo>
                    <a:pt x="187" y="223"/>
                  </a:lnTo>
                  <a:lnTo>
                    <a:pt x="179" y="216"/>
                  </a:lnTo>
                  <a:lnTo>
                    <a:pt x="170" y="210"/>
                  </a:lnTo>
                  <a:lnTo>
                    <a:pt x="158" y="208"/>
                  </a:lnTo>
                  <a:lnTo>
                    <a:pt x="147" y="207"/>
                  </a:lnTo>
                  <a:close/>
                  <a:moveTo>
                    <a:pt x="208" y="349"/>
                  </a:moveTo>
                  <a:lnTo>
                    <a:pt x="200" y="359"/>
                  </a:lnTo>
                  <a:lnTo>
                    <a:pt x="192" y="368"/>
                  </a:lnTo>
                  <a:lnTo>
                    <a:pt x="181" y="376"/>
                  </a:lnTo>
                  <a:lnTo>
                    <a:pt x="170" y="382"/>
                  </a:lnTo>
                  <a:lnTo>
                    <a:pt x="158" y="387"/>
                  </a:lnTo>
                  <a:lnTo>
                    <a:pt x="144" y="391"/>
                  </a:lnTo>
                  <a:lnTo>
                    <a:pt x="130" y="393"/>
                  </a:lnTo>
                  <a:lnTo>
                    <a:pt x="117" y="394"/>
                  </a:lnTo>
                  <a:lnTo>
                    <a:pt x="104" y="394"/>
                  </a:lnTo>
                  <a:lnTo>
                    <a:pt x="92" y="392"/>
                  </a:lnTo>
                  <a:lnTo>
                    <a:pt x="81" y="389"/>
                  </a:lnTo>
                  <a:lnTo>
                    <a:pt x="70" y="385"/>
                  </a:lnTo>
                  <a:lnTo>
                    <a:pt x="60" y="379"/>
                  </a:lnTo>
                  <a:lnTo>
                    <a:pt x="51" y="374"/>
                  </a:lnTo>
                  <a:lnTo>
                    <a:pt x="41" y="365"/>
                  </a:lnTo>
                  <a:lnTo>
                    <a:pt x="33" y="357"/>
                  </a:lnTo>
                  <a:lnTo>
                    <a:pt x="25" y="348"/>
                  </a:lnTo>
                  <a:lnTo>
                    <a:pt x="19" y="339"/>
                  </a:lnTo>
                  <a:lnTo>
                    <a:pt x="14" y="328"/>
                  </a:lnTo>
                  <a:lnTo>
                    <a:pt x="8" y="316"/>
                  </a:lnTo>
                  <a:lnTo>
                    <a:pt x="4" y="305"/>
                  </a:lnTo>
                  <a:lnTo>
                    <a:pt x="2" y="292"/>
                  </a:lnTo>
                  <a:lnTo>
                    <a:pt x="0" y="278"/>
                  </a:lnTo>
                  <a:lnTo>
                    <a:pt x="0" y="264"/>
                  </a:lnTo>
                  <a:lnTo>
                    <a:pt x="0" y="250"/>
                  </a:lnTo>
                  <a:lnTo>
                    <a:pt x="2" y="237"/>
                  </a:lnTo>
                  <a:lnTo>
                    <a:pt x="4" y="224"/>
                  </a:lnTo>
                  <a:lnTo>
                    <a:pt x="8" y="211"/>
                  </a:lnTo>
                  <a:lnTo>
                    <a:pt x="14" y="200"/>
                  </a:lnTo>
                  <a:lnTo>
                    <a:pt x="19" y="188"/>
                  </a:lnTo>
                  <a:lnTo>
                    <a:pt x="25" y="178"/>
                  </a:lnTo>
                  <a:lnTo>
                    <a:pt x="33" y="169"/>
                  </a:lnTo>
                  <a:lnTo>
                    <a:pt x="41" y="161"/>
                  </a:lnTo>
                  <a:lnTo>
                    <a:pt x="51" y="153"/>
                  </a:lnTo>
                  <a:lnTo>
                    <a:pt x="60" y="146"/>
                  </a:lnTo>
                  <a:lnTo>
                    <a:pt x="70" y="140"/>
                  </a:lnTo>
                  <a:lnTo>
                    <a:pt x="81" y="137"/>
                  </a:lnTo>
                  <a:lnTo>
                    <a:pt x="92" y="133"/>
                  </a:lnTo>
                  <a:lnTo>
                    <a:pt x="104" y="131"/>
                  </a:lnTo>
                  <a:lnTo>
                    <a:pt x="117" y="131"/>
                  </a:lnTo>
                  <a:lnTo>
                    <a:pt x="129" y="131"/>
                  </a:lnTo>
                  <a:lnTo>
                    <a:pt x="142" y="133"/>
                  </a:lnTo>
                  <a:lnTo>
                    <a:pt x="154" y="137"/>
                  </a:lnTo>
                  <a:lnTo>
                    <a:pt x="165" y="141"/>
                  </a:lnTo>
                  <a:lnTo>
                    <a:pt x="176" y="147"/>
                  </a:lnTo>
                  <a:lnTo>
                    <a:pt x="185" y="154"/>
                  </a:lnTo>
                  <a:lnTo>
                    <a:pt x="194" y="162"/>
                  </a:lnTo>
                  <a:lnTo>
                    <a:pt x="202" y="170"/>
                  </a:lnTo>
                  <a:lnTo>
                    <a:pt x="202" y="0"/>
                  </a:lnTo>
                  <a:lnTo>
                    <a:pt x="291" y="0"/>
                  </a:lnTo>
                  <a:lnTo>
                    <a:pt x="291" y="386"/>
                  </a:lnTo>
                  <a:lnTo>
                    <a:pt x="208" y="386"/>
                  </a:lnTo>
                  <a:lnTo>
                    <a:pt x="208" y="349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60B91F1E-76DD-4D2B-8769-F6E74681F2C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14" y="340"/>
              <a:ext cx="51" cy="51"/>
            </a:xfrm>
            <a:custGeom>
              <a:avLst/>
              <a:gdLst>
                <a:gd name="T0" fmla="*/ 89 w 254"/>
                <a:gd name="T1" fmla="*/ 254 h 254"/>
                <a:gd name="T2" fmla="*/ 0 w 254"/>
                <a:gd name="T3" fmla="*/ 254 h 254"/>
                <a:gd name="T4" fmla="*/ 0 w 254"/>
                <a:gd name="T5" fmla="*/ 6 h 254"/>
                <a:gd name="T6" fmla="*/ 84 w 254"/>
                <a:gd name="T7" fmla="*/ 6 h 254"/>
                <a:gd name="T8" fmla="*/ 84 w 254"/>
                <a:gd name="T9" fmla="*/ 39 h 254"/>
                <a:gd name="T10" fmla="*/ 90 w 254"/>
                <a:gd name="T11" fmla="*/ 32 h 254"/>
                <a:gd name="T12" fmla="*/ 97 w 254"/>
                <a:gd name="T13" fmla="*/ 25 h 254"/>
                <a:gd name="T14" fmla="*/ 105 w 254"/>
                <a:gd name="T15" fmla="*/ 18 h 254"/>
                <a:gd name="T16" fmla="*/ 115 w 254"/>
                <a:gd name="T17" fmla="*/ 13 h 254"/>
                <a:gd name="T18" fmla="*/ 126 w 254"/>
                <a:gd name="T19" fmla="*/ 8 h 254"/>
                <a:gd name="T20" fmla="*/ 139 w 254"/>
                <a:gd name="T21" fmla="*/ 3 h 254"/>
                <a:gd name="T22" fmla="*/ 151 w 254"/>
                <a:gd name="T23" fmla="*/ 1 h 254"/>
                <a:gd name="T24" fmla="*/ 166 w 254"/>
                <a:gd name="T25" fmla="*/ 0 h 254"/>
                <a:gd name="T26" fmla="*/ 176 w 254"/>
                <a:gd name="T27" fmla="*/ 1 h 254"/>
                <a:gd name="T28" fmla="*/ 184 w 254"/>
                <a:gd name="T29" fmla="*/ 2 h 254"/>
                <a:gd name="T30" fmla="*/ 193 w 254"/>
                <a:gd name="T31" fmla="*/ 3 h 254"/>
                <a:gd name="T32" fmla="*/ 201 w 254"/>
                <a:gd name="T33" fmla="*/ 7 h 254"/>
                <a:gd name="T34" fmla="*/ 208 w 254"/>
                <a:gd name="T35" fmla="*/ 10 h 254"/>
                <a:gd name="T36" fmla="*/ 216 w 254"/>
                <a:gd name="T37" fmla="*/ 14 h 254"/>
                <a:gd name="T38" fmla="*/ 222 w 254"/>
                <a:gd name="T39" fmla="*/ 20 h 254"/>
                <a:gd name="T40" fmla="*/ 229 w 254"/>
                <a:gd name="T41" fmla="*/ 25 h 254"/>
                <a:gd name="T42" fmla="*/ 235 w 254"/>
                <a:gd name="T43" fmla="*/ 31 h 254"/>
                <a:gd name="T44" fmla="*/ 239 w 254"/>
                <a:gd name="T45" fmla="*/ 38 h 254"/>
                <a:gd name="T46" fmla="*/ 244 w 254"/>
                <a:gd name="T47" fmla="*/ 46 h 254"/>
                <a:gd name="T48" fmla="*/ 247 w 254"/>
                <a:gd name="T49" fmla="*/ 54 h 254"/>
                <a:gd name="T50" fmla="*/ 251 w 254"/>
                <a:gd name="T51" fmla="*/ 62 h 254"/>
                <a:gd name="T52" fmla="*/ 253 w 254"/>
                <a:gd name="T53" fmla="*/ 71 h 254"/>
                <a:gd name="T54" fmla="*/ 254 w 254"/>
                <a:gd name="T55" fmla="*/ 82 h 254"/>
                <a:gd name="T56" fmla="*/ 254 w 254"/>
                <a:gd name="T57" fmla="*/ 92 h 254"/>
                <a:gd name="T58" fmla="*/ 254 w 254"/>
                <a:gd name="T59" fmla="*/ 254 h 254"/>
                <a:gd name="T60" fmla="*/ 166 w 254"/>
                <a:gd name="T61" fmla="*/ 254 h 254"/>
                <a:gd name="T62" fmla="*/ 166 w 254"/>
                <a:gd name="T63" fmla="*/ 118 h 254"/>
                <a:gd name="T64" fmla="*/ 165 w 254"/>
                <a:gd name="T65" fmla="*/ 109 h 254"/>
                <a:gd name="T66" fmla="*/ 163 w 254"/>
                <a:gd name="T67" fmla="*/ 100 h 254"/>
                <a:gd name="T68" fmla="*/ 159 w 254"/>
                <a:gd name="T69" fmla="*/ 93 h 254"/>
                <a:gd name="T70" fmla="*/ 156 w 254"/>
                <a:gd name="T71" fmla="*/ 87 h 254"/>
                <a:gd name="T72" fmla="*/ 150 w 254"/>
                <a:gd name="T73" fmla="*/ 84 h 254"/>
                <a:gd name="T74" fmla="*/ 143 w 254"/>
                <a:gd name="T75" fmla="*/ 80 h 254"/>
                <a:gd name="T76" fmla="*/ 136 w 254"/>
                <a:gd name="T77" fmla="*/ 79 h 254"/>
                <a:gd name="T78" fmla="*/ 128 w 254"/>
                <a:gd name="T79" fmla="*/ 78 h 254"/>
                <a:gd name="T80" fmla="*/ 121 w 254"/>
                <a:gd name="T81" fmla="*/ 79 h 254"/>
                <a:gd name="T82" fmla="*/ 113 w 254"/>
                <a:gd name="T83" fmla="*/ 80 h 254"/>
                <a:gd name="T84" fmla="*/ 107 w 254"/>
                <a:gd name="T85" fmla="*/ 84 h 254"/>
                <a:gd name="T86" fmla="*/ 100 w 254"/>
                <a:gd name="T87" fmla="*/ 89 h 254"/>
                <a:gd name="T88" fmla="*/ 96 w 254"/>
                <a:gd name="T89" fmla="*/ 93 h 254"/>
                <a:gd name="T90" fmla="*/ 92 w 254"/>
                <a:gd name="T91" fmla="*/ 100 h 254"/>
                <a:gd name="T92" fmla="*/ 90 w 254"/>
                <a:gd name="T93" fmla="*/ 107 h 254"/>
                <a:gd name="T94" fmla="*/ 89 w 254"/>
                <a:gd name="T95" fmla="*/ 115 h 254"/>
                <a:gd name="T96" fmla="*/ 89 w 254"/>
                <a:gd name="T97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4" h="254">
                  <a:moveTo>
                    <a:pt x="89" y="254"/>
                  </a:moveTo>
                  <a:lnTo>
                    <a:pt x="0" y="254"/>
                  </a:lnTo>
                  <a:lnTo>
                    <a:pt x="0" y="6"/>
                  </a:lnTo>
                  <a:lnTo>
                    <a:pt x="84" y="6"/>
                  </a:lnTo>
                  <a:lnTo>
                    <a:pt x="84" y="39"/>
                  </a:lnTo>
                  <a:lnTo>
                    <a:pt x="90" y="32"/>
                  </a:lnTo>
                  <a:lnTo>
                    <a:pt x="97" y="25"/>
                  </a:lnTo>
                  <a:lnTo>
                    <a:pt x="105" y="18"/>
                  </a:lnTo>
                  <a:lnTo>
                    <a:pt x="115" y="13"/>
                  </a:lnTo>
                  <a:lnTo>
                    <a:pt x="126" y="8"/>
                  </a:lnTo>
                  <a:lnTo>
                    <a:pt x="139" y="3"/>
                  </a:lnTo>
                  <a:lnTo>
                    <a:pt x="151" y="1"/>
                  </a:lnTo>
                  <a:lnTo>
                    <a:pt x="166" y="0"/>
                  </a:lnTo>
                  <a:lnTo>
                    <a:pt x="176" y="1"/>
                  </a:lnTo>
                  <a:lnTo>
                    <a:pt x="184" y="2"/>
                  </a:lnTo>
                  <a:lnTo>
                    <a:pt x="193" y="3"/>
                  </a:lnTo>
                  <a:lnTo>
                    <a:pt x="201" y="7"/>
                  </a:lnTo>
                  <a:lnTo>
                    <a:pt x="208" y="10"/>
                  </a:lnTo>
                  <a:lnTo>
                    <a:pt x="216" y="14"/>
                  </a:lnTo>
                  <a:lnTo>
                    <a:pt x="222" y="20"/>
                  </a:lnTo>
                  <a:lnTo>
                    <a:pt x="229" y="25"/>
                  </a:lnTo>
                  <a:lnTo>
                    <a:pt x="235" y="31"/>
                  </a:lnTo>
                  <a:lnTo>
                    <a:pt x="239" y="38"/>
                  </a:lnTo>
                  <a:lnTo>
                    <a:pt x="244" y="46"/>
                  </a:lnTo>
                  <a:lnTo>
                    <a:pt x="247" y="54"/>
                  </a:lnTo>
                  <a:lnTo>
                    <a:pt x="251" y="62"/>
                  </a:lnTo>
                  <a:lnTo>
                    <a:pt x="253" y="71"/>
                  </a:lnTo>
                  <a:lnTo>
                    <a:pt x="254" y="82"/>
                  </a:lnTo>
                  <a:lnTo>
                    <a:pt x="254" y="92"/>
                  </a:lnTo>
                  <a:lnTo>
                    <a:pt x="254" y="254"/>
                  </a:lnTo>
                  <a:lnTo>
                    <a:pt x="166" y="254"/>
                  </a:lnTo>
                  <a:lnTo>
                    <a:pt x="166" y="118"/>
                  </a:lnTo>
                  <a:lnTo>
                    <a:pt x="165" y="109"/>
                  </a:lnTo>
                  <a:lnTo>
                    <a:pt x="163" y="100"/>
                  </a:lnTo>
                  <a:lnTo>
                    <a:pt x="159" y="93"/>
                  </a:lnTo>
                  <a:lnTo>
                    <a:pt x="156" y="87"/>
                  </a:lnTo>
                  <a:lnTo>
                    <a:pt x="150" y="84"/>
                  </a:lnTo>
                  <a:lnTo>
                    <a:pt x="143" y="80"/>
                  </a:lnTo>
                  <a:lnTo>
                    <a:pt x="136" y="79"/>
                  </a:lnTo>
                  <a:lnTo>
                    <a:pt x="128" y="78"/>
                  </a:lnTo>
                  <a:lnTo>
                    <a:pt x="121" y="79"/>
                  </a:lnTo>
                  <a:lnTo>
                    <a:pt x="113" y="80"/>
                  </a:lnTo>
                  <a:lnTo>
                    <a:pt x="107" y="84"/>
                  </a:lnTo>
                  <a:lnTo>
                    <a:pt x="100" y="89"/>
                  </a:lnTo>
                  <a:lnTo>
                    <a:pt x="96" y="93"/>
                  </a:lnTo>
                  <a:lnTo>
                    <a:pt x="92" y="100"/>
                  </a:lnTo>
                  <a:lnTo>
                    <a:pt x="90" y="107"/>
                  </a:lnTo>
                  <a:lnTo>
                    <a:pt x="89" y="115"/>
                  </a:lnTo>
                  <a:lnTo>
                    <a:pt x="89" y="254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309CC599-7517-4A36-B1FE-96804D99CED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75" y="319"/>
              <a:ext cx="30" cy="72"/>
            </a:xfrm>
            <a:custGeom>
              <a:avLst/>
              <a:gdLst>
                <a:gd name="T0" fmla="*/ 81 w 150"/>
                <a:gd name="T1" fmla="*/ 73 h 356"/>
                <a:gd name="T2" fmla="*/ 10 w 150"/>
                <a:gd name="T3" fmla="*/ 73 h 356"/>
                <a:gd name="T4" fmla="*/ 47 w 150"/>
                <a:gd name="T5" fmla="*/ 0 h 356"/>
                <a:gd name="T6" fmla="*/ 150 w 150"/>
                <a:gd name="T7" fmla="*/ 0 h 356"/>
                <a:gd name="T8" fmla="*/ 81 w 150"/>
                <a:gd name="T9" fmla="*/ 73 h 356"/>
                <a:gd name="T10" fmla="*/ 88 w 150"/>
                <a:gd name="T11" fmla="*/ 356 h 356"/>
                <a:gd name="T12" fmla="*/ 0 w 150"/>
                <a:gd name="T13" fmla="*/ 356 h 356"/>
                <a:gd name="T14" fmla="*/ 0 w 150"/>
                <a:gd name="T15" fmla="*/ 108 h 356"/>
                <a:gd name="T16" fmla="*/ 88 w 150"/>
                <a:gd name="T17" fmla="*/ 108 h 356"/>
                <a:gd name="T18" fmla="*/ 88 w 150"/>
                <a:gd name="T19" fmla="*/ 35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0" h="356">
                  <a:moveTo>
                    <a:pt x="81" y="73"/>
                  </a:moveTo>
                  <a:lnTo>
                    <a:pt x="10" y="73"/>
                  </a:lnTo>
                  <a:lnTo>
                    <a:pt x="47" y="0"/>
                  </a:lnTo>
                  <a:lnTo>
                    <a:pt x="150" y="0"/>
                  </a:lnTo>
                  <a:lnTo>
                    <a:pt x="81" y="73"/>
                  </a:lnTo>
                  <a:close/>
                  <a:moveTo>
                    <a:pt x="88" y="356"/>
                  </a:moveTo>
                  <a:lnTo>
                    <a:pt x="0" y="356"/>
                  </a:lnTo>
                  <a:lnTo>
                    <a:pt x="0" y="108"/>
                  </a:lnTo>
                  <a:lnTo>
                    <a:pt x="88" y="108"/>
                  </a:lnTo>
                  <a:lnTo>
                    <a:pt x="88" y="356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99ED66A2-4D50-43C5-B48F-A3AFAFED8E3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09" y="440"/>
              <a:ext cx="58" cy="72"/>
            </a:xfrm>
            <a:custGeom>
              <a:avLst/>
              <a:gdLst>
                <a:gd name="T0" fmla="*/ 155 w 292"/>
                <a:gd name="T1" fmla="*/ 188 h 363"/>
                <a:gd name="T2" fmla="*/ 176 w 292"/>
                <a:gd name="T3" fmla="*/ 180 h 363"/>
                <a:gd name="T4" fmla="*/ 191 w 292"/>
                <a:gd name="T5" fmla="*/ 165 h 363"/>
                <a:gd name="T6" fmla="*/ 199 w 292"/>
                <a:gd name="T7" fmla="*/ 144 h 363"/>
                <a:gd name="T8" fmla="*/ 199 w 292"/>
                <a:gd name="T9" fmla="*/ 121 h 363"/>
                <a:gd name="T10" fmla="*/ 191 w 292"/>
                <a:gd name="T11" fmla="*/ 102 h 363"/>
                <a:gd name="T12" fmla="*/ 176 w 292"/>
                <a:gd name="T13" fmla="*/ 86 h 363"/>
                <a:gd name="T14" fmla="*/ 155 w 292"/>
                <a:gd name="T15" fmla="*/ 77 h 363"/>
                <a:gd name="T16" fmla="*/ 132 w 292"/>
                <a:gd name="T17" fmla="*/ 77 h 363"/>
                <a:gd name="T18" fmla="*/ 111 w 292"/>
                <a:gd name="T19" fmla="*/ 86 h 363"/>
                <a:gd name="T20" fmla="*/ 96 w 292"/>
                <a:gd name="T21" fmla="*/ 102 h 363"/>
                <a:gd name="T22" fmla="*/ 88 w 292"/>
                <a:gd name="T23" fmla="*/ 121 h 363"/>
                <a:gd name="T24" fmla="*/ 88 w 292"/>
                <a:gd name="T25" fmla="*/ 144 h 363"/>
                <a:gd name="T26" fmla="*/ 96 w 292"/>
                <a:gd name="T27" fmla="*/ 165 h 363"/>
                <a:gd name="T28" fmla="*/ 111 w 292"/>
                <a:gd name="T29" fmla="*/ 180 h 363"/>
                <a:gd name="T30" fmla="*/ 132 w 292"/>
                <a:gd name="T31" fmla="*/ 188 h 363"/>
                <a:gd name="T32" fmla="*/ 89 w 292"/>
                <a:gd name="T33" fmla="*/ 225 h 363"/>
                <a:gd name="T34" fmla="*/ 0 w 292"/>
                <a:gd name="T35" fmla="*/ 363 h 363"/>
                <a:gd name="T36" fmla="*/ 84 w 292"/>
                <a:gd name="T37" fmla="*/ 8 h 363"/>
                <a:gd name="T38" fmla="*/ 92 w 292"/>
                <a:gd name="T39" fmla="*/ 35 h 363"/>
                <a:gd name="T40" fmla="*/ 110 w 292"/>
                <a:gd name="T41" fmla="*/ 19 h 363"/>
                <a:gd name="T42" fmla="*/ 135 w 292"/>
                <a:gd name="T43" fmla="*/ 7 h 363"/>
                <a:gd name="T44" fmla="*/ 161 w 292"/>
                <a:gd name="T45" fmla="*/ 2 h 363"/>
                <a:gd name="T46" fmla="*/ 188 w 292"/>
                <a:gd name="T47" fmla="*/ 2 h 363"/>
                <a:gd name="T48" fmla="*/ 211 w 292"/>
                <a:gd name="T49" fmla="*/ 6 h 363"/>
                <a:gd name="T50" fmla="*/ 232 w 292"/>
                <a:gd name="T51" fmla="*/ 15 h 363"/>
                <a:gd name="T52" fmla="*/ 250 w 292"/>
                <a:gd name="T53" fmla="*/ 29 h 363"/>
                <a:gd name="T54" fmla="*/ 266 w 292"/>
                <a:gd name="T55" fmla="*/ 46 h 363"/>
                <a:gd name="T56" fmla="*/ 278 w 292"/>
                <a:gd name="T57" fmla="*/ 67 h 363"/>
                <a:gd name="T58" fmla="*/ 287 w 292"/>
                <a:gd name="T59" fmla="*/ 90 h 363"/>
                <a:gd name="T60" fmla="*/ 292 w 292"/>
                <a:gd name="T61" fmla="*/ 117 h 363"/>
                <a:gd name="T62" fmla="*/ 292 w 292"/>
                <a:gd name="T63" fmla="*/ 144 h 363"/>
                <a:gd name="T64" fmla="*/ 287 w 292"/>
                <a:gd name="T65" fmla="*/ 171 h 363"/>
                <a:gd name="T66" fmla="*/ 278 w 292"/>
                <a:gd name="T67" fmla="*/ 195 h 363"/>
                <a:gd name="T68" fmla="*/ 266 w 292"/>
                <a:gd name="T69" fmla="*/ 217 h 363"/>
                <a:gd name="T70" fmla="*/ 250 w 292"/>
                <a:gd name="T71" fmla="*/ 235 h 363"/>
                <a:gd name="T72" fmla="*/ 232 w 292"/>
                <a:gd name="T73" fmla="*/ 249 h 363"/>
                <a:gd name="T74" fmla="*/ 211 w 292"/>
                <a:gd name="T75" fmla="*/ 259 h 363"/>
                <a:gd name="T76" fmla="*/ 188 w 292"/>
                <a:gd name="T77" fmla="*/ 264 h 363"/>
                <a:gd name="T78" fmla="*/ 162 w 292"/>
                <a:gd name="T79" fmla="*/ 264 h 363"/>
                <a:gd name="T80" fmla="*/ 138 w 292"/>
                <a:gd name="T81" fmla="*/ 258 h 363"/>
                <a:gd name="T82" fmla="*/ 116 w 292"/>
                <a:gd name="T83" fmla="*/ 248 h 363"/>
                <a:gd name="T84" fmla="*/ 97 w 292"/>
                <a:gd name="T85" fmla="*/ 234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2" h="363">
                  <a:moveTo>
                    <a:pt x="144" y="189"/>
                  </a:moveTo>
                  <a:lnTo>
                    <a:pt x="155" y="188"/>
                  </a:lnTo>
                  <a:lnTo>
                    <a:pt x="167" y="184"/>
                  </a:lnTo>
                  <a:lnTo>
                    <a:pt x="176" y="180"/>
                  </a:lnTo>
                  <a:lnTo>
                    <a:pt x="184" y="173"/>
                  </a:lnTo>
                  <a:lnTo>
                    <a:pt x="191" y="165"/>
                  </a:lnTo>
                  <a:lnTo>
                    <a:pt x="196" y="155"/>
                  </a:lnTo>
                  <a:lnTo>
                    <a:pt x="199" y="144"/>
                  </a:lnTo>
                  <a:lnTo>
                    <a:pt x="200" y="133"/>
                  </a:lnTo>
                  <a:lnTo>
                    <a:pt x="199" y="121"/>
                  </a:lnTo>
                  <a:lnTo>
                    <a:pt x="196" y="111"/>
                  </a:lnTo>
                  <a:lnTo>
                    <a:pt x="191" y="102"/>
                  </a:lnTo>
                  <a:lnTo>
                    <a:pt x="184" y="92"/>
                  </a:lnTo>
                  <a:lnTo>
                    <a:pt x="176" y="86"/>
                  </a:lnTo>
                  <a:lnTo>
                    <a:pt x="167" y="81"/>
                  </a:lnTo>
                  <a:lnTo>
                    <a:pt x="155" y="77"/>
                  </a:lnTo>
                  <a:lnTo>
                    <a:pt x="144" y="76"/>
                  </a:lnTo>
                  <a:lnTo>
                    <a:pt x="132" y="77"/>
                  </a:lnTo>
                  <a:lnTo>
                    <a:pt x="122" y="81"/>
                  </a:lnTo>
                  <a:lnTo>
                    <a:pt x="111" y="86"/>
                  </a:lnTo>
                  <a:lnTo>
                    <a:pt x="103" y="92"/>
                  </a:lnTo>
                  <a:lnTo>
                    <a:pt x="96" y="102"/>
                  </a:lnTo>
                  <a:lnTo>
                    <a:pt x="92" y="111"/>
                  </a:lnTo>
                  <a:lnTo>
                    <a:pt x="88" y="121"/>
                  </a:lnTo>
                  <a:lnTo>
                    <a:pt x="87" y="133"/>
                  </a:lnTo>
                  <a:lnTo>
                    <a:pt x="88" y="144"/>
                  </a:lnTo>
                  <a:lnTo>
                    <a:pt x="92" y="155"/>
                  </a:lnTo>
                  <a:lnTo>
                    <a:pt x="96" y="165"/>
                  </a:lnTo>
                  <a:lnTo>
                    <a:pt x="103" y="173"/>
                  </a:lnTo>
                  <a:lnTo>
                    <a:pt x="111" y="180"/>
                  </a:lnTo>
                  <a:lnTo>
                    <a:pt x="122" y="184"/>
                  </a:lnTo>
                  <a:lnTo>
                    <a:pt x="132" y="188"/>
                  </a:lnTo>
                  <a:lnTo>
                    <a:pt x="144" y="189"/>
                  </a:lnTo>
                  <a:close/>
                  <a:moveTo>
                    <a:pt x="89" y="225"/>
                  </a:moveTo>
                  <a:lnTo>
                    <a:pt x="89" y="363"/>
                  </a:lnTo>
                  <a:lnTo>
                    <a:pt x="0" y="363"/>
                  </a:lnTo>
                  <a:lnTo>
                    <a:pt x="0" y="8"/>
                  </a:lnTo>
                  <a:lnTo>
                    <a:pt x="84" y="8"/>
                  </a:lnTo>
                  <a:lnTo>
                    <a:pt x="84" y="45"/>
                  </a:lnTo>
                  <a:lnTo>
                    <a:pt x="92" y="35"/>
                  </a:lnTo>
                  <a:lnTo>
                    <a:pt x="101" y="27"/>
                  </a:lnTo>
                  <a:lnTo>
                    <a:pt x="110" y="19"/>
                  </a:lnTo>
                  <a:lnTo>
                    <a:pt x="122" y="13"/>
                  </a:lnTo>
                  <a:lnTo>
                    <a:pt x="135" y="7"/>
                  </a:lnTo>
                  <a:lnTo>
                    <a:pt x="147" y="4"/>
                  </a:lnTo>
                  <a:lnTo>
                    <a:pt x="161" y="2"/>
                  </a:lnTo>
                  <a:lnTo>
                    <a:pt x="175" y="0"/>
                  </a:lnTo>
                  <a:lnTo>
                    <a:pt x="188" y="2"/>
                  </a:lnTo>
                  <a:lnTo>
                    <a:pt x="199" y="3"/>
                  </a:lnTo>
                  <a:lnTo>
                    <a:pt x="211" y="6"/>
                  </a:lnTo>
                  <a:lnTo>
                    <a:pt x="221" y="11"/>
                  </a:lnTo>
                  <a:lnTo>
                    <a:pt x="232" y="15"/>
                  </a:lnTo>
                  <a:lnTo>
                    <a:pt x="241" y="22"/>
                  </a:lnTo>
                  <a:lnTo>
                    <a:pt x="250" y="29"/>
                  </a:lnTo>
                  <a:lnTo>
                    <a:pt x="258" y="37"/>
                  </a:lnTo>
                  <a:lnTo>
                    <a:pt x="266" y="46"/>
                  </a:lnTo>
                  <a:lnTo>
                    <a:pt x="272" y="57"/>
                  </a:lnTo>
                  <a:lnTo>
                    <a:pt x="278" y="67"/>
                  </a:lnTo>
                  <a:lnTo>
                    <a:pt x="284" y="79"/>
                  </a:lnTo>
                  <a:lnTo>
                    <a:pt x="287" y="90"/>
                  </a:lnTo>
                  <a:lnTo>
                    <a:pt x="290" y="104"/>
                  </a:lnTo>
                  <a:lnTo>
                    <a:pt x="292" y="117"/>
                  </a:lnTo>
                  <a:lnTo>
                    <a:pt x="292" y="130"/>
                  </a:lnTo>
                  <a:lnTo>
                    <a:pt x="292" y="144"/>
                  </a:lnTo>
                  <a:lnTo>
                    <a:pt x="290" y="158"/>
                  </a:lnTo>
                  <a:lnTo>
                    <a:pt x="287" y="171"/>
                  </a:lnTo>
                  <a:lnTo>
                    <a:pt x="284" y="183"/>
                  </a:lnTo>
                  <a:lnTo>
                    <a:pt x="278" y="195"/>
                  </a:lnTo>
                  <a:lnTo>
                    <a:pt x="272" y="206"/>
                  </a:lnTo>
                  <a:lnTo>
                    <a:pt x="266" y="217"/>
                  </a:lnTo>
                  <a:lnTo>
                    <a:pt x="258" y="226"/>
                  </a:lnTo>
                  <a:lnTo>
                    <a:pt x="250" y="235"/>
                  </a:lnTo>
                  <a:lnTo>
                    <a:pt x="241" y="242"/>
                  </a:lnTo>
                  <a:lnTo>
                    <a:pt x="232" y="249"/>
                  </a:lnTo>
                  <a:lnTo>
                    <a:pt x="221" y="255"/>
                  </a:lnTo>
                  <a:lnTo>
                    <a:pt x="211" y="259"/>
                  </a:lnTo>
                  <a:lnTo>
                    <a:pt x="199" y="262"/>
                  </a:lnTo>
                  <a:lnTo>
                    <a:pt x="188" y="264"/>
                  </a:lnTo>
                  <a:lnTo>
                    <a:pt x="175" y="265"/>
                  </a:lnTo>
                  <a:lnTo>
                    <a:pt x="162" y="264"/>
                  </a:lnTo>
                  <a:lnTo>
                    <a:pt x="150" y="262"/>
                  </a:lnTo>
                  <a:lnTo>
                    <a:pt x="138" y="258"/>
                  </a:lnTo>
                  <a:lnTo>
                    <a:pt x="126" y="253"/>
                  </a:lnTo>
                  <a:lnTo>
                    <a:pt x="116" y="248"/>
                  </a:lnTo>
                  <a:lnTo>
                    <a:pt x="107" y="241"/>
                  </a:lnTo>
                  <a:lnTo>
                    <a:pt x="97" y="234"/>
                  </a:lnTo>
                  <a:lnTo>
                    <a:pt x="89" y="225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7" name="Rectangle 18">
              <a:extLst>
                <a:ext uri="{FF2B5EF4-FFF2-40B4-BE49-F238E27FC236}">
                  <a16:creationId xmlns:a16="http://schemas.microsoft.com/office/drawing/2014/main" id="{C752BA59-AAD3-4DE3-8C47-FA4C98748A8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75" y="414"/>
              <a:ext cx="17" cy="77"/>
            </a:xfrm>
            <a:prstGeom prst="rect">
              <a:avLst/>
            </a:pr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13781813-FA27-4804-8501-0D877E799E6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99" y="420"/>
              <a:ext cx="48" cy="73"/>
            </a:xfrm>
            <a:custGeom>
              <a:avLst/>
              <a:gdLst>
                <a:gd name="T0" fmla="*/ 151 w 239"/>
                <a:gd name="T1" fmla="*/ 280 h 365"/>
                <a:gd name="T2" fmla="*/ 147 w 239"/>
                <a:gd name="T3" fmla="*/ 269 h 365"/>
                <a:gd name="T4" fmla="*/ 139 w 239"/>
                <a:gd name="T5" fmla="*/ 261 h 365"/>
                <a:gd name="T6" fmla="*/ 128 w 239"/>
                <a:gd name="T7" fmla="*/ 257 h 365"/>
                <a:gd name="T8" fmla="*/ 114 w 239"/>
                <a:gd name="T9" fmla="*/ 257 h 365"/>
                <a:gd name="T10" fmla="*/ 103 w 239"/>
                <a:gd name="T11" fmla="*/ 261 h 365"/>
                <a:gd name="T12" fmla="*/ 93 w 239"/>
                <a:gd name="T13" fmla="*/ 269 h 365"/>
                <a:gd name="T14" fmla="*/ 90 w 239"/>
                <a:gd name="T15" fmla="*/ 280 h 365"/>
                <a:gd name="T16" fmla="*/ 90 w 239"/>
                <a:gd name="T17" fmla="*/ 293 h 365"/>
                <a:gd name="T18" fmla="*/ 93 w 239"/>
                <a:gd name="T19" fmla="*/ 303 h 365"/>
                <a:gd name="T20" fmla="*/ 103 w 239"/>
                <a:gd name="T21" fmla="*/ 312 h 365"/>
                <a:gd name="T22" fmla="*/ 114 w 239"/>
                <a:gd name="T23" fmla="*/ 317 h 365"/>
                <a:gd name="T24" fmla="*/ 128 w 239"/>
                <a:gd name="T25" fmla="*/ 317 h 365"/>
                <a:gd name="T26" fmla="*/ 139 w 239"/>
                <a:gd name="T27" fmla="*/ 312 h 365"/>
                <a:gd name="T28" fmla="*/ 147 w 239"/>
                <a:gd name="T29" fmla="*/ 304 h 365"/>
                <a:gd name="T30" fmla="*/ 151 w 239"/>
                <a:gd name="T31" fmla="*/ 293 h 365"/>
                <a:gd name="T32" fmla="*/ 158 w 239"/>
                <a:gd name="T33" fmla="*/ 73 h 365"/>
                <a:gd name="T34" fmla="*/ 124 w 239"/>
                <a:gd name="T35" fmla="*/ 0 h 365"/>
                <a:gd name="T36" fmla="*/ 158 w 239"/>
                <a:gd name="T37" fmla="*/ 73 h 365"/>
                <a:gd name="T38" fmla="*/ 152 w 239"/>
                <a:gd name="T39" fmla="*/ 339 h 365"/>
                <a:gd name="T40" fmla="*/ 137 w 239"/>
                <a:gd name="T41" fmla="*/ 350 h 365"/>
                <a:gd name="T42" fmla="*/ 119 w 239"/>
                <a:gd name="T43" fmla="*/ 359 h 365"/>
                <a:gd name="T44" fmla="*/ 97 w 239"/>
                <a:gd name="T45" fmla="*/ 365 h 365"/>
                <a:gd name="T46" fmla="*/ 75 w 239"/>
                <a:gd name="T47" fmla="*/ 365 h 365"/>
                <a:gd name="T48" fmla="*/ 56 w 239"/>
                <a:gd name="T49" fmla="*/ 362 h 365"/>
                <a:gd name="T50" fmla="*/ 41 w 239"/>
                <a:gd name="T51" fmla="*/ 356 h 365"/>
                <a:gd name="T52" fmla="*/ 28 w 239"/>
                <a:gd name="T53" fmla="*/ 348 h 365"/>
                <a:gd name="T54" fmla="*/ 17 w 239"/>
                <a:gd name="T55" fmla="*/ 337 h 365"/>
                <a:gd name="T56" fmla="*/ 8 w 239"/>
                <a:gd name="T57" fmla="*/ 325 h 365"/>
                <a:gd name="T58" fmla="*/ 2 w 239"/>
                <a:gd name="T59" fmla="*/ 311 h 365"/>
                <a:gd name="T60" fmla="*/ 0 w 239"/>
                <a:gd name="T61" fmla="*/ 296 h 365"/>
                <a:gd name="T62" fmla="*/ 0 w 239"/>
                <a:gd name="T63" fmla="*/ 280 h 365"/>
                <a:gd name="T64" fmla="*/ 2 w 239"/>
                <a:gd name="T65" fmla="*/ 264 h 365"/>
                <a:gd name="T66" fmla="*/ 8 w 239"/>
                <a:gd name="T67" fmla="*/ 250 h 365"/>
                <a:gd name="T68" fmla="*/ 17 w 239"/>
                <a:gd name="T69" fmla="*/ 238 h 365"/>
                <a:gd name="T70" fmla="*/ 29 w 239"/>
                <a:gd name="T71" fmla="*/ 227 h 365"/>
                <a:gd name="T72" fmla="*/ 43 w 239"/>
                <a:gd name="T73" fmla="*/ 219 h 365"/>
                <a:gd name="T74" fmla="*/ 59 w 239"/>
                <a:gd name="T75" fmla="*/ 213 h 365"/>
                <a:gd name="T76" fmla="*/ 77 w 239"/>
                <a:gd name="T77" fmla="*/ 210 h 365"/>
                <a:gd name="T78" fmla="*/ 98 w 239"/>
                <a:gd name="T79" fmla="*/ 210 h 365"/>
                <a:gd name="T80" fmla="*/ 117 w 239"/>
                <a:gd name="T81" fmla="*/ 213 h 365"/>
                <a:gd name="T82" fmla="*/ 132 w 239"/>
                <a:gd name="T83" fmla="*/ 217 h 365"/>
                <a:gd name="T84" fmla="*/ 146 w 239"/>
                <a:gd name="T85" fmla="*/ 223 h 365"/>
                <a:gd name="T86" fmla="*/ 151 w 239"/>
                <a:gd name="T87" fmla="*/ 218 h 365"/>
                <a:gd name="T88" fmla="*/ 148 w 239"/>
                <a:gd name="T89" fmla="*/ 196 h 365"/>
                <a:gd name="T90" fmla="*/ 143 w 239"/>
                <a:gd name="T91" fmla="*/ 188 h 365"/>
                <a:gd name="T92" fmla="*/ 137 w 239"/>
                <a:gd name="T93" fmla="*/ 181 h 365"/>
                <a:gd name="T94" fmla="*/ 120 w 239"/>
                <a:gd name="T95" fmla="*/ 174 h 365"/>
                <a:gd name="T96" fmla="*/ 97 w 239"/>
                <a:gd name="T97" fmla="*/ 172 h 365"/>
                <a:gd name="T98" fmla="*/ 71 w 239"/>
                <a:gd name="T99" fmla="*/ 174 h 365"/>
                <a:gd name="T100" fmla="*/ 36 w 239"/>
                <a:gd name="T101" fmla="*/ 181 h 365"/>
                <a:gd name="T102" fmla="*/ 56 w 239"/>
                <a:gd name="T103" fmla="*/ 106 h 365"/>
                <a:gd name="T104" fmla="*/ 96 w 239"/>
                <a:gd name="T105" fmla="*/ 103 h 365"/>
                <a:gd name="T106" fmla="*/ 132 w 239"/>
                <a:gd name="T107" fmla="*/ 103 h 365"/>
                <a:gd name="T108" fmla="*/ 158 w 239"/>
                <a:gd name="T109" fmla="*/ 106 h 365"/>
                <a:gd name="T110" fmla="*/ 181 w 239"/>
                <a:gd name="T111" fmla="*/ 112 h 365"/>
                <a:gd name="T112" fmla="*/ 200 w 239"/>
                <a:gd name="T113" fmla="*/ 122 h 365"/>
                <a:gd name="T114" fmla="*/ 215 w 239"/>
                <a:gd name="T115" fmla="*/ 134 h 365"/>
                <a:gd name="T116" fmla="*/ 227 w 239"/>
                <a:gd name="T117" fmla="*/ 149 h 365"/>
                <a:gd name="T118" fmla="*/ 235 w 239"/>
                <a:gd name="T119" fmla="*/ 166 h 365"/>
                <a:gd name="T120" fmla="*/ 239 w 239"/>
                <a:gd name="T121" fmla="*/ 186 h 365"/>
                <a:gd name="T122" fmla="*/ 239 w 239"/>
                <a:gd name="T123" fmla="*/ 357 h 365"/>
                <a:gd name="T124" fmla="*/ 158 w 239"/>
                <a:gd name="T125" fmla="*/ 333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9" h="365">
                  <a:moveTo>
                    <a:pt x="151" y="286"/>
                  </a:moveTo>
                  <a:lnTo>
                    <a:pt x="151" y="280"/>
                  </a:lnTo>
                  <a:lnTo>
                    <a:pt x="149" y="274"/>
                  </a:lnTo>
                  <a:lnTo>
                    <a:pt x="147" y="269"/>
                  </a:lnTo>
                  <a:lnTo>
                    <a:pt x="143" y="265"/>
                  </a:lnTo>
                  <a:lnTo>
                    <a:pt x="139" y="261"/>
                  </a:lnTo>
                  <a:lnTo>
                    <a:pt x="134" y="259"/>
                  </a:lnTo>
                  <a:lnTo>
                    <a:pt x="128" y="257"/>
                  </a:lnTo>
                  <a:lnTo>
                    <a:pt x="121" y="257"/>
                  </a:lnTo>
                  <a:lnTo>
                    <a:pt x="114" y="257"/>
                  </a:lnTo>
                  <a:lnTo>
                    <a:pt x="107" y="259"/>
                  </a:lnTo>
                  <a:lnTo>
                    <a:pt x="103" y="261"/>
                  </a:lnTo>
                  <a:lnTo>
                    <a:pt x="98" y="265"/>
                  </a:lnTo>
                  <a:lnTo>
                    <a:pt x="93" y="269"/>
                  </a:lnTo>
                  <a:lnTo>
                    <a:pt x="91" y="274"/>
                  </a:lnTo>
                  <a:lnTo>
                    <a:pt x="90" y="280"/>
                  </a:lnTo>
                  <a:lnTo>
                    <a:pt x="89" y="286"/>
                  </a:lnTo>
                  <a:lnTo>
                    <a:pt x="90" y="293"/>
                  </a:lnTo>
                  <a:lnTo>
                    <a:pt x="91" y="298"/>
                  </a:lnTo>
                  <a:lnTo>
                    <a:pt x="93" y="303"/>
                  </a:lnTo>
                  <a:lnTo>
                    <a:pt x="98" y="309"/>
                  </a:lnTo>
                  <a:lnTo>
                    <a:pt x="103" y="312"/>
                  </a:lnTo>
                  <a:lnTo>
                    <a:pt x="107" y="316"/>
                  </a:lnTo>
                  <a:lnTo>
                    <a:pt x="114" y="317"/>
                  </a:lnTo>
                  <a:lnTo>
                    <a:pt x="121" y="318"/>
                  </a:lnTo>
                  <a:lnTo>
                    <a:pt x="128" y="317"/>
                  </a:lnTo>
                  <a:lnTo>
                    <a:pt x="134" y="316"/>
                  </a:lnTo>
                  <a:lnTo>
                    <a:pt x="139" y="312"/>
                  </a:lnTo>
                  <a:lnTo>
                    <a:pt x="143" y="309"/>
                  </a:lnTo>
                  <a:lnTo>
                    <a:pt x="147" y="304"/>
                  </a:lnTo>
                  <a:lnTo>
                    <a:pt x="149" y="298"/>
                  </a:lnTo>
                  <a:lnTo>
                    <a:pt x="151" y="293"/>
                  </a:lnTo>
                  <a:lnTo>
                    <a:pt x="151" y="286"/>
                  </a:lnTo>
                  <a:close/>
                  <a:moveTo>
                    <a:pt x="158" y="73"/>
                  </a:moveTo>
                  <a:lnTo>
                    <a:pt x="87" y="73"/>
                  </a:lnTo>
                  <a:lnTo>
                    <a:pt x="124" y="0"/>
                  </a:lnTo>
                  <a:lnTo>
                    <a:pt x="227" y="0"/>
                  </a:lnTo>
                  <a:lnTo>
                    <a:pt x="158" y="73"/>
                  </a:lnTo>
                  <a:close/>
                  <a:moveTo>
                    <a:pt x="158" y="333"/>
                  </a:moveTo>
                  <a:lnTo>
                    <a:pt x="152" y="339"/>
                  </a:lnTo>
                  <a:lnTo>
                    <a:pt x="146" y="345"/>
                  </a:lnTo>
                  <a:lnTo>
                    <a:pt x="137" y="350"/>
                  </a:lnTo>
                  <a:lnTo>
                    <a:pt x="128" y="356"/>
                  </a:lnTo>
                  <a:lnTo>
                    <a:pt x="119" y="359"/>
                  </a:lnTo>
                  <a:lnTo>
                    <a:pt x="109" y="363"/>
                  </a:lnTo>
                  <a:lnTo>
                    <a:pt x="97" y="365"/>
                  </a:lnTo>
                  <a:lnTo>
                    <a:pt x="84" y="365"/>
                  </a:lnTo>
                  <a:lnTo>
                    <a:pt x="75" y="365"/>
                  </a:lnTo>
                  <a:lnTo>
                    <a:pt x="66" y="364"/>
                  </a:lnTo>
                  <a:lnTo>
                    <a:pt x="56" y="362"/>
                  </a:lnTo>
                  <a:lnTo>
                    <a:pt x="48" y="359"/>
                  </a:lnTo>
                  <a:lnTo>
                    <a:pt x="41" y="356"/>
                  </a:lnTo>
                  <a:lnTo>
                    <a:pt x="34" y="352"/>
                  </a:lnTo>
                  <a:lnTo>
                    <a:pt x="28" y="348"/>
                  </a:lnTo>
                  <a:lnTo>
                    <a:pt x="22" y="343"/>
                  </a:lnTo>
                  <a:lnTo>
                    <a:pt x="17" y="337"/>
                  </a:lnTo>
                  <a:lnTo>
                    <a:pt x="12" y="332"/>
                  </a:lnTo>
                  <a:lnTo>
                    <a:pt x="8" y="325"/>
                  </a:lnTo>
                  <a:lnTo>
                    <a:pt x="6" y="318"/>
                  </a:lnTo>
                  <a:lnTo>
                    <a:pt x="2" y="311"/>
                  </a:lnTo>
                  <a:lnTo>
                    <a:pt x="1" y="303"/>
                  </a:lnTo>
                  <a:lnTo>
                    <a:pt x="0" y="296"/>
                  </a:lnTo>
                  <a:lnTo>
                    <a:pt x="0" y="287"/>
                  </a:lnTo>
                  <a:lnTo>
                    <a:pt x="0" y="280"/>
                  </a:lnTo>
                  <a:lnTo>
                    <a:pt x="1" y="272"/>
                  </a:lnTo>
                  <a:lnTo>
                    <a:pt x="2" y="264"/>
                  </a:lnTo>
                  <a:lnTo>
                    <a:pt x="6" y="257"/>
                  </a:lnTo>
                  <a:lnTo>
                    <a:pt x="8" y="250"/>
                  </a:lnTo>
                  <a:lnTo>
                    <a:pt x="12" y="244"/>
                  </a:lnTo>
                  <a:lnTo>
                    <a:pt x="17" y="238"/>
                  </a:lnTo>
                  <a:lnTo>
                    <a:pt x="23" y="233"/>
                  </a:lnTo>
                  <a:lnTo>
                    <a:pt x="29" y="227"/>
                  </a:lnTo>
                  <a:lnTo>
                    <a:pt x="34" y="223"/>
                  </a:lnTo>
                  <a:lnTo>
                    <a:pt x="43" y="219"/>
                  </a:lnTo>
                  <a:lnTo>
                    <a:pt x="51" y="215"/>
                  </a:lnTo>
                  <a:lnTo>
                    <a:pt x="59" y="213"/>
                  </a:lnTo>
                  <a:lnTo>
                    <a:pt x="68" y="211"/>
                  </a:lnTo>
                  <a:lnTo>
                    <a:pt x="77" y="210"/>
                  </a:lnTo>
                  <a:lnTo>
                    <a:pt x="88" y="210"/>
                  </a:lnTo>
                  <a:lnTo>
                    <a:pt x="98" y="210"/>
                  </a:lnTo>
                  <a:lnTo>
                    <a:pt x="107" y="211"/>
                  </a:lnTo>
                  <a:lnTo>
                    <a:pt x="117" y="213"/>
                  </a:lnTo>
                  <a:lnTo>
                    <a:pt x="125" y="214"/>
                  </a:lnTo>
                  <a:lnTo>
                    <a:pt x="132" y="217"/>
                  </a:lnTo>
                  <a:lnTo>
                    <a:pt x="139" y="220"/>
                  </a:lnTo>
                  <a:lnTo>
                    <a:pt x="146" y="223"/>
                  </a:lnTo>
                  <a:lnTo>
                    <a:pt x="151" y="227"/>
                  </a:lnTo>
                  <a:lnTo>
                    <a:pt x="151" y="218"/>
                  </a:lnTo>
                  <a:lnTo>
                    <a:pt x="150" y="205"/>
                  </a:lnTo>
                  <a:lnTo>
                    <a:pt x="148" y="196"/>
                  </a:lnTo>
                  <a:lnTo>
                    <a:pt x="146" y="191"/>
                  </a:lnTo>
                  <a:lnTo>
                    <a:pt x="143" y="188"/>
                  </a:lnTo>
                  <a:lnTo>
                    <a:pt x="140" y="184"/>
                  </a:lnTo>
                  <a:lnTo>
                    <a:pt x="137" y="181"/>
                  </a:lnTo>
                  <a:lnTo>
                    <a:pt x="129" y="177"/>
                  </a:lnTo>
                  <a:lnTo>
                    <a:pt x="120" y="174"/>
                  </a:lnTo>
                  <a:lnTo>
                    <a:pt x="110" y="173"/>
                  </a:lnTo>
                  <a:lnTo>
                    <a:pt x="97" y="172"/>
                  </a:lnTo>
                  <a:lnTo>
                    <a:pt x="85" y="173"/>
                  </a:lnTo>
                  <a:lnTo>
                    <a:pt x="71" y="174"/>
                  </a:lnTo>
                  <a:lnTo>
                    <a:pt x="55" y="176"/>
                  </a:lnTo>
                  <a:lnTo>
                    <a:pt x="36" y="181"/>
                  </a:lnTo>
                  <a:lnTo>
                    <a:pt x="34" y="110"/>
                  </a:lnTo>
                  <a:lnTo>
                    <a:pt x="56" y="106"/>
                  </a:lnTo>
                  <a:lnTo>
                    <a:pt x="76" y="104"/>
                  </a:lnTo>
                  <a:lnTo>
                    <a:pt x="96" y="103"/>
                  </a:lnTo>
                  <a:lnTo>
                    <a:pt x="118" y="103"/>
                  </a:lnTo>
                  <a:lnTo>
                    <a:pt x="132" y="103"/>
                  </a:lnTo>
                  <a:lnTo>
                    <a:pt x="146" y="104"/>
                  </a:lnTo>
                  <a:lnTo>
                    <a:pt x="158" y="106"/>
                  </a:lnTo>
                  <a:lnTo>
                    <a:pt x="170" y="108"/>
                  </a:lnTo>
                  <a:lnTo>
                    <a:pt x="181" y="112"/>
                  </a:lnTo>
                  <a:lnTo>
                    <a:pt x="191" y="116"/>
                  </a:lnTo>
                  <a:lnTo>
                    <a:pt x="200" y="122"/>
                  </a:lnTo>
                  <a:lnTo>
                    <a:pt x="208" y="128"/>
                  </a:lnTo>
                  <a:lnTo>
                    <a:pt x="215" y="134"/>
                  </a:lnTo>
                  <a:lnTo>
                    <a:pt x="222" y="142"/>
                  </a:lnTo>
                  <a:lnTo>
                    <a:pt x="227" y="149"/>
                  </a:lnTo>
                  <a:lnTo>
                    <a:pt x="231" y="158"/>
                  </a:lnTo>
                  <a:lnTo>
                    <a:pt x="235" y="166"/>
                  </a:lnTo>
                  <a:lnTo>
                    <a:pt x="237" y="176"/>
                  </a:lnTo>
                  <a:lnTo>
                    <a:pt x="239" y="186"/>
                  </a:lnTo>
                  <a:lnTo>
                    <a:pt x="239" y="196"/>
                  </a:lnTo>
                  <a:lnTo>
                    <a:pt x="239" y="357"/>
                  </a:lnTo>
                  <a:lnTo>
                    <a:pt x="158" y="357"/>
                  </a:lnTo>
                  <a:lnTo>
                    <a:pt x="158" y="333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F139E9CD-14E4-4C67-BDD4-588C00D997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57" y="440"/>
              <a:ext cx="51" cy="51"/>
            </a:xfrm>
            <a:custGeom>
              <a:avLst/>
              <a:gdLst>
                <a:gd name="T0" fmla="*/ 88 w 254"/>
                <a:gd name="T1" fmla="*/ 254 h 254"/>
                <a:gd name="T2" fmla="*/ 0 w 254"/>
                <a:gd name="T3" fmla="*/ 254 h 254"/>
                <a:gd name="T4" fmla="*/ 0 w 254"/>
                <a:gd name="T5" fmla="*/ 5 h 254"/>
                <a:gd name="T6" fmla="*/ 83 w 254"/>
                <a:gd name="T7" fmla="*/ 5 h 254"/>
                <a:gd name="T8" fmla="*/ 83 w 254"/>
                <a:gd name="T9" fmla="*/ 38 h 254"/>
                <a:gd name="T10" fmla="*/ 89 w 254"/>
                <a:gd name="T11" fmla="*/ 31 h 254"/>
                <a:gd name="T12" fmla="*/ 96 w 254"/>
                <a:gd name="T13" fmla="*/ 25 h 254"/>
                <a:gd name="T14" fmla="*/ 105 w 254"/>
                <a:gd name="T15" fmla="*/ 18 h 254"/>
                <a:gd name="T16" fmla="*/ 114 w 254"/>
                <a:gd name="T17" fmla="*/ 12 h 254"/>
                <a:gd name="T18" fmla="*/ 126 w 254"/>
                <a:gd name="T19" fmla="*/ 7 h 254"/>
                <a:gd name="T20" fmla="*/ 137 w 254"/>
                <a:gd name="T21" fmla="*/ 3 h 254"/>
                <a:gd name="T22" fmla="*/ 151 w 254"/>
                <a:gd name="T23" fmla="*/ 1 h 254"/>
                <a:gd name="T24" fmla="*/ 165 w 254"/>
                <a:gd name="T25" fmla="*/ 0 h 254"/>
                <a:gd name="T26" fmla="*/ 174 w 254"/>
                <a:gd name="T27" fmla="*/ 0 h 254"/>
                <a:gd name="T28" fmla="*/ 184 w 254"/>
                <a:gd name="T29" fmla="*/ 1 h 254"/>
                <a:gd name="T30" fmla="*/ 192 w 254"/>
                <a:gd name="T31" fmla="*/ 3 h 254"/>
                <a:gd name="T32" fmla="*/ 200 w 254"/>
                <a:gd name="T33" fmla="*/ 5 h 254"/>
                <a:gd name="T34" fmla="*/ 208 w 254"/>
                <a:gd name="T35" fmla="*/ 9 h 254"/>
                <a:gd name="T36" fmla="*/ 215 w 254"/>
                <a:gd name="T37" fmla="*/ 13 h 254"/>
                <a:gd name="T38" fmla="*/ 222 w 254"/>
                <a:gd name="T39" fmla="*/ 18 h 254"/>
                <a:gd name="T40" fmla="*/ 228 w 254"/>
                <a:gd name="T41" fmla="*/ 24 h 254"/>
                <a:gd name="T42" fmla="*/ 233 w 254"/>
                <a:gd name="T43" fmla="*/ 31 h 254"/>
                <a:gd name="T44" fmla="*/ 239 w 254"/>
                <a:gd name="T45" fmla="*/ 38 h 254"/>
                <a:gd name="T46" fmla="*/ 243 w 254"/>
                <a:gd name="T47" fmla="*/ 45 h 254"/>
                <a:gd name="T48" fmla="*/ 247 w 254"/>
                <a:gd name="T49" fmla="*/ 53 h 254"/>
                <a:gd name="T50" fmla="*/ 250 w 254"/>
                <a:gd name="T51" fmla="*/ 62 h 254"/>
                <a:gd name="T52" fmla="*/ 252 w 254"/>
                <a:gd name="T53" fmla="*/ 71 h 254"/>
                <a:gd name="T54" fmla="*/ 253 w 254"/>
                <a:gd name="T55" fmla="*/ 81 h 254"/>
                <a:gd name="T56" fmla="*/ 254 w 254"/>
                <a:gd name="T57" fmla="*/ 92 h 254"/>
                <a:gd name="T58" fmla="*/ 254 w 254"/>
                <a:gd name="T59" fmla="*/ 254 h 254"/>
                <a:gd name="T60" fmla="*/ 165 w 254"/>
                <a:gd name="T61" fmla="*/ 254 h 254"/>
                <a:gd name="T62" fmla="*/ 165 w 254"/>
                <a:gd name="T63" fmla="*/ 118 h 254"/>
                <a:gd name="T64" fmla="*/ 165 w 254"/>
                <a:gd name="T65" fmla="*/ 108 h 254"/>
                <a:gd name="T66" fmla="*/ 163 w 254"/>
                <a:gd name="T67" fmla="*/ 100 h 254"/>
                <a:gd name="T68" fmla="*/ 159 w 254"/>
                <a:gd name="T69" fmla="*/ 93 h 254"/>
                <a:gd name="T70" fmla="*/ 155 w 254"/>
                <a:gd name="T71" fmla="*/ 87 h 254"/>
                <a:gd name="T72" fmla="*/ 149 w 254"/>
                <a:gd name="T73" fmla="*/ 83 h 254"/>
                <a:gd name="T74" fmla="*/ 143 w 254"/>
                <a:gd name="T75" fmla="*/ 80 h 254"/>
                <a:gd name="T76" fmla="*/ 135 w 254"/>
                <a:gd name="T77" fmla="*/ 78 h 254"/>
                <a:gd name="T78" fmla="*/ 127 w 254"/>
                <a:gd name="T79" fmla="*/ 78 h 254"/>
                <a:gd name="T80" fmla="*/ 120 w 254"/>
                <a:gd name="T81" fmla="*/ 78 h 254"/>
                <a:gd name="T82" fmla="*/ 113 w 254"/>
                <a:gd name="T83" fmla="*/ 80 h 254"/>
                <a:gd name="T84" fmla="*/ 106 w 254"/>
                <a:gd name="T85" fmla="*/ 84 h 254"/>
                <a:gd name="T86" fmla="*/ 100 w 254"/>
                <a:gd name="T87" fmla="*/ 87 h 254"/>
                <a:gd name="T88" fmla="*/ 96 w 254"/>
                <a:gd name="T89" fmla="*/ 93 h 254"/>
                <a:gd name="T90" fmla="*/ 91 w 254"/>
                <a:gd name="T91" fmla="*/ 99 h 254"/>
                <a:gd name="T92" fmla="*/ 89 w 254"/>
                <a:gd name="T93" fmla="*/ 106 h 254"/>
                <a:gd name="T94" fmla="*/ 88 w 254"/>
                <a:gd name="T95" fmla="*/ 114 h 254"/>
                <a:gd name="T96" fmla="*/ 88 w 254"/>
                <a:gd name="T97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4" h="254">
                  <a:moveTo>
                    <a:pt x="88" y="254"/>
                  </a:moveTo>
                  <a:lnTo>
                    <a:pt x="0" y="254"/>
                  </a:lnTo>
                  <a:lnTo>
                    <a:pt x="0" y="5"/>
                  </a:lnTo>
                  <a:lnTo>
                    <a:pt x="83" y="5"/>
                  </a:lnTo>
                  <a:lnTo>
                    <a:pt x="83" y="38"/>
                  </a:lnTo>
                  <a:lnTo>
                    <a:pt x="89" y="31"/>
                  </a:lnTo>
                  <a:lnTo>
                    <a:pt x="96" y="25"/>
                  </a:lnTo>
                  <a:lnTo>
                    <a:pt x="105" y="18"/>
                  </a:lnTo>
                  <a:lnTo>
                    <a:pt x="114" y="12"/>
                  </a:lnTo>
                  <a:lnTo>
                    <a:pt x="126" y="7"/>
                  </a:lnTo>
                  <a:lnTo>
                    <a:pt x="137" y="3"/>
                  </a:lnTo>
                  <a:lnTo>
                    <a:pt x="151" y="1"/>
                  </a:lnTo>
                  <a:lnTo>
                    <a:pt x="165" y="0"/>
                  </a:lnTo>
                  <a:lnTo>
                    <a:pt x="174" y="0"/>
                  </a:lnTo>
                  <a:lnTo>
                    <a:pt x="184" y="1"/>
                  </a:lnTo>
                  <a:lnTo>
                    <a:pt x="192" y="3"/>
                  </a:lnTo>
                  <a:lnTo>
                    <a:pt x="200" y="5"/>
                  </a:lnTo>
                  <a:lnTo>
                    <a:pt x="208" y="9"/>
                  </a:lnTo>
                  <a:lnTo>
                    <a:pt x="215" y="13"/>
                  </a:lnTo>
                  <a:lnTo>
                    <a:pt x="222" y="18"/>
                  </a:lnTo>
                  <a:lnTo>
                    <a:pt x="228" y="24"/>
                  </a:lnTo>
                  <a:lnTo>
                    <a:pt x="233" y="31"/>
                  </a:lnTo>
                  <a:lnTo>
                    <a:pt x="239" y="38"/>
                  </a:lnTo>
                  <a:lnTo>
                    <a:pt x="243" y="45"/>
                  </a:lnTo>
                  <a:lnTo>
                    <a:pt x="247" y="53"/>
                  </a:lnTo>
                  <a:lnTo>
                    <a:pt x="250" y="62"/>
                  </a:lnTo>
                  <a:lnTo>
                    <a:pt x="252" y="71"/>
                  </a:lnTo>
                  <a:lnTo>
                    <a:pt x="253" y="81"/>
                  </a:lnTo>
                  <a:lnTo>
                    <a:pt x="254" y="92"/>
                  </a:lnTo>
                  <a:lnTo>
                    <a:pt x="254" y="254"/>
                  </a:lnTo>
                  <a:lnTo>
                    <a:pt x="165" y="254"/>
                  </a:lnTo>
                  <a:lnTo>
                    <a:pt x="165" y="118"/>
                  </a:lnTo>
                  <a:lnTo>
                    <a:pt x="165" y="108"/>
                  </a:lnTo>
                  <a:lnTo>
                    <a:pt x="163" y="100"/>
                  </a:lnTo>
                  <a:lnTo>
                    <a:pt x="159" y="93"/>
                  </a:lnTo>
                  <a:lnTo>
                    <a:pt x="155" y="87"/>
                  </a:lnTo>
                  <a:lnTo>
                    <a:pt x="149" y="83"/>
                  </a:lnTo>
                  <a:lnTo>
                    <a:pt x="143" y="80"/>
                  </a:lnTo>
                  <a:lnTo>
                    <a:pt x="135" y="78"/>
                  </a:lnTo>
                  <a:lnTo>
                    <a:pt x="127" y="78"/>
                  </a:lnTo>
                  <a:lnTo>
                    <a:pt x="120" y="78"/>
                  </a:lnTo>
                  <a:lnTo>
                    <a:pt x="113" y="80"/>
                  </a:lnTo>
                  <a:lnTo>
                    <a:pt x="106" y="84"/>
                  </a:lnTo>
                  <a:lnTo>
                    <a:pt x="100" y="87"/>
                  </a:lnTo>
                  <a:lnTo>
                    <a:pt x="96" y="93"/>
                  </a:lnTo>
                  <a:lnTo>
                    <a:pt x="91" y="99"/>
                  </a:lnTo>
                  <a:lnTo>
                    <a:pt x="89" y="106"/>
                  </a:lnTo>
                  <a:lnTo>
                    <a:pt x="88" y="114"/>
                  </a:lnTo>
                  <a:lnTo>
                    <a:pt x="88" y="254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27BDE99A-98A2-42E2-9572-3461409934B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07" y="540"/>
              <a:ext cx="60" cy="54"/>
            </a:xfrm>
            <a:custGeom>
              <a:avLst/>
              <a:gdLst>
                <a:gd name="T0" fmla="*/ 93 w 299"/>
                <a:gd name="T1" fmla="*/ 147 h 270"/>
                <a:gd name="T2" fmla="*/ 102 w 299"/>
                <a:gd name="T3" fmla="*/ 169 h 270"/>
                <a:gd name="T4" fmla="*/ 117 w 299"/>
                <a:gd name="T5" fmla="*/ 185 h 270"/>
                <a:gd name="T6" fmla="*/ 132 w 299"/>
                <a:gd name="T7" fmla="*/ 192 h 270"/>
                <a:gd name="T8" fmla="*/ 144 w 299"/>
                <a:gd name="T9" fmla="*/ 194 h 270"/>
                <a:gd name="T10" fmla="*/ 155 w 299"/>
                <a:gd name="T11" fmla="*/ 194 h 270"/>
                <a:gd name="T12" fmla="*/ 167 w 299"/>
                <a:gd name="T13" fmla="*/ 192 h 270"/>
                <a:gd name="T14" fmla="*/ 182 w 299"/>
                <a:gd name="T15" fmla="*/ 185 h 270"/>
                <a:gd name="T16" fmla="*/ 197 w 299"/>
                <a:gd name="T17" fmla="*/ 169 h 270"/>
                <a:gd name="T18" fmla="*/ 205 w 299"/>
                <a:gd name="T19" fmla="*/ 153 h 270"/>
                <a:gd name="T20" fmla="*/ 207 w 299"/>
                <a:gd name="T21" fmla="*/ 141 h 270"/>
                <a:gd name="T22" fmla="*/ 206 w 299"/>
                <a:gd name="T23" fmla="*/ 123 h 270"/>
                <a:gd name="T24" fmla="*/ 197 w 299"/>
                <a:gd name="T25" fmla="*/ 102 h 270"/>
                <a:gd name="T26" fmla="*/ 182 w 299"/>
                <a:gd name="T27" fmla="*/ 86 h 270"/>
                <a:gd name="T28" fmla="*/ 167 w 299"/>
                <a:gd name="T29" fmla="*/ 78 h 270"/>
                <a:gd name="T30" fmla="*/ 155 w 299"/>
                <a:gd name="T31" fmla="*/ 76 h 270"/>
                <a:gd name="T32" fmla="*/ 144 w 299"/>
                <a:gd name="T33" fmla="*/ 76 h 270"/>
                <a:gd name="T34" fmla="*/ 132 w 299"/>
                <a:gd name="T35" fmla="*/ 78 h 270"/>
                <a:gd name="T36" fmla="*/ 117 w 299"/>
                <a:gd name="T37" fmla="*/ 86 h 270"/>
                <a:gd name="T38" fmla="*/ 102 w 299"/>
                <a:gd name="T39" fmla="*/ 102 h 270"/>
                <a:gd name="T40" fmla="*/ 93 w 299"/>
                <a:gd name="T41" fmla="*/ 123 h 270"/>
                <a:gd name="T42" fmla="*/ 299 w 299"/>
                <a:gd name="T43" fmla="*/ 135 h 270"/>
                <a:gd name="T44" fmla="*/ 295 w 299"/>
                <a:gd name="T45" fmla="*/ 163 h 270"/>
                <a:gd name="T46" fmla="*/ 287 w 299"/>
                <a:gd name="T47" fmla="*/ 188 h 270"/>
                <a:gd name="T48" fmla="*/ 273 w 299"/>
                <a:gd name="T49" fmla="*/ 211 h 270"/>
                <a:gd name="T50" fmla="*/ 256 w 299"/>
                <a:gd name="T51" fmla="*/ 232 h 270"/>
                <a:gd name="T52" fmla="*/ 234 w 299"/>
                <a:gd name="T53" fmla="*/ 248 h 270"/>
                <a:gd name="T54" fmla="*/ 208 w 299"/>
                <a:gd name="T55" fmla="*/ 260 h 270"/>
                <a:gd name="T56" fmla="*/ 181 w 299"/>
                <a:gd name="T57" fmla="*/ 268 h 270"/>
                <a:gd name="T58" fmla="*/ 149 w 299"/>
                <a:gd name="T59" fmla="*/ 270 h 270"/>
                <a:gd name="T60" fmla="*/ 118 w 299"/>
                <a:gd name="T61" fmla="*/ 268 h 270"/>
                <a:gd name="T62" fmla="*/ 90 w 299"/>
                <a:gd name="T63" fmla="*/ 260 h 270"/>
                <a:gd name="T64" fmla="*/ 65 w 299"/>
                <a:gd name="T65" fmla="*/ 248 h 270"/>
                <a:gd name="T66" fmla="*/ 43 w 299"/>
                <a:gd name="T67" fmla="*/ 232 h 270"/>
                <a:gd name="T68" fmla="*/ 24 w 299"/>
                <a:gd name="T69" fmla="*/ 211 h 270"/>
                <a:gd name="T70" fmla="*/ 12 w 299"/>
                <a:gd name="T71" fmla="*/ 188 h 270"/>
                <a:gd name="T72" fmla="*/ 2 w 299"/>
                <a:gd name="T73" fmla="*/ 163 h 270"/>
                <a:gd name="T74" fmla="*/ 0 w 299"/>
                <a:gd name="T75" fmla="*/ 135 h 270"/>
                <a:gd name="T76" fmla="*/ 2 w 299"/>
                <a:gd name="T77" fmla="*/ 107 h 270"/>
                <a:gd name="T78" fmla="*/ 12 w 299"/>
                <a:gd name="T79" fmla="*/ 81 h 270"/>
                <a:gd name="T80" fmla="*/ 24 w 299"/>
                <a:gd name="T81" fmla="*/ 58 h 270"/>
                <a:gd name="T82" fmla="*/ 43 w 299"/>
                <a:gd name="T83" fmla="*/ 39 h 270"/>
                <a:gd name="T84" fmla="*/ 65 w 299"/>
                <a:gd name="T85" fmla="*/ 22 h 270"/>
                <a:gd name="T86" fmla="*/ 90 w 299"/>
                <a:gd name="T87" fmla="*/ 10 h 270"/>
                <a:gd name="T88" fmla="*/ 118 w 299"/>
                <a:gd name="T89" fmla="*/ 2 h 270"/>
                <a:gd name="T90" fmla="*/ 149 w 299"/>
                <a:gd name="T91" fmla="*/ 0 h 270"/>
                <a:gd name="T92" fmla="*/ 181 w 299"/>
                <a:gd name="T93" fmla="*/ 2 h 270"/>
                <a:gd name="T94" fmla="*/ 208 w 299"/>
                <a:gd name="T95" fmla="*/ 10 h 270"/>
                <a:gd name="T96" fmla="*/ 234 w 299"/>
                <a:gd name="T97" fmla="*/ 22 h 270"/>
                <a:gd name="T98" fmla="*/ 256 w 299"/>
                <a:gd name="T99" fmla="*/ 39 h 270"/>
                <a:gd name="T100" fmla="*/ 273 w 299"/>
                <a:gd name="T101" fmla="*/ 58 h 270"/>
                <a:gd name="T102" fmla="*/ 287 w 299"/>
                <a:gd name="T103" fmla="*/ 81 h 270"/>
                <a:gd name="T104" fmla="*/ 295 w 299"/>
                <a:gd name="T105" fmla="*/ 107 h 270"/>
                <a:gd name="T106" fmla="*/ 299 w 299"/>
                <a:gd name="T107" fmla="*/ 13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9" h="270">
                  <a:moveTo>
                    <a:pt x="91" y="135"/>
                  </a:moveTo>
                  <a:lnTo>
                    <a:pt x="93" y="147"/>
                  </a:lnTo>
                  <a:lnTo>
                    <a:pt x="96" y="158"/>
                  </a:lnTo>
                  <a:lnTo>
                    <a:pt x="102" y="169"/>
                  </a:lnTo>
                  <a:lnTo>
                    <a:pt x="109" y="178"/>
                  </a:lnTo>
                  <a:lnTo>
                    <a:pt x="117" y="185"/>
                  </a:lnTo>
                  <a:lnTo>
                    <a:pt x="126" y="189"/>
                  </a:lnTo>
                  <a:lnTo>
                    <a:pt x="132" y="192"/>
                  </a:lnTo>
                  <a:lnTo>
                    <a:pt x="138" y="193"/>
                  </a:lnTo>
                  <a:lnTo>
                    <a:pt x="144" y="194"/>
                  </a:lnTo>
                  <a:lnTo>
                    <a:pt x="149" y="194"/>
                  </a:lnTo>
                  <a:lnTo>
                    <a:pt x="155" y="194"/>
                  </a:lnTo>
                  <a:lnTo>
                    <a:pt x="161" y="193"/>
                  </a:lnTo>
                  <a:lnTo>
                    <a:pt x="167" y="192"/>
                  </a:lnTo>
                  <a:lnTo>
                    <a:pt x="171" y="189"/>
                  </a:lnTo>
                  <a:lnTo>
                    <a:pt x="182" y="185"/>
                  </a:lnTo>
                  <a:lnTo>
                    <a:pt x="190" y="178"/>
                  </a:lnTo>
                  <a:lnTo>
                    <a:pt x="197" y="169"/>
                  </a:lnTo>
                  <a:lnTo>
                    <a:pt x="203" y="158"/>
                  </a:lnTo>
                  <a:lnTo>
                    <a:pt x="205" y="153"/>
                  </a:lnTo>
                  <a:lnTo>
                    <a:pt x="206" y="147"/>
                  </a:lnTo>
                  <a:lnTo>
                    <a:pt x="207" y="141"/>
                  </a:lnTo>
                  <a:lnTo>
                    <a:pt x="207" y="135"/>
                  </a:lnTo>
                  <a:lnTo>
                    <a:pt x="206" y="123"/>
                  </a:lnTo>
                  <a:lnTo>
                    <a:pt x="203" y="111"/>
                  </a:lnTo>
                  <a:lnTo>
                    <a:pt x="197" y="102"/>
                  </a:lnTo>
                  <a:lnTo>
                    <a:pt x="190" y="93"/>
                  </a:lnTo>
                  <a:lnTo>
                    <a:pt x="182" y="86"/>
                  </a:lnTo>
                  <a:lnTo>
                    <a:pt x="171" y="80"/>
                  </a:lnTo>
                  <a:lnTo>
                    <a:pt x="167" y="78"/>
                  </a:lnTo>
                  <a:lnTo>
                    <a:pt x="161" y="77"/>
                  </a:lnTo>
                  <a:lnTo>
                    <a:pt x="155" y="76"/>
                  </a:lnTo>
                  <a:lnTo>
                    <a:pt x="149" y="76"/>
                  </a:lnTo>
                  <a:lnTo>
                    <a:pt x="144" y="76"/>
                  </a:lnTo>
                  <a:lnTo>
                    <a:pt x="138" y="77"/>
                  </a:lnTo>
                  <a:lnTo>
                    <a:pt x="132" y="78"/>
                  </a:lnTo>
                  <a:lnTo>
                    <a:pt x="126" y="80"/>
                  </a:lnTo>
                  <a:lnTo>
                    <a:pt x="117" y="86"/>
                  </a:lnTo>
                  <a:lnTo>
                    <a:pt x="109" y="93"/>
                  </a:lnTo>
                  <a:lnTo>
                    <a:pt x="102" y="102"/>
                  </a:lnTo>
                  <a:lnTo>
                    <a:pt x="96" y="111"/>
                  </a:lnTo>
                  <a:lnTo>
                    <a:pt x="93" y="123"/>
                  </a:lnTo>
                  <a:lnTo>
                    <a:pt x="91" y="135"/>
                  </a:lnTo>
                  <a:close/>
                  <a:moveTo>
                    <a:pt x="299" y="135"/>
                  </a:moveTo>
                  <a:lnTo>
                    <a:pt x="297" y="149"/>
                  </a:lnTo>
                  <a:lnTo>
                    <a:pt x="295" y="163"/>
                  </a:lnTo>
                  <a:lnTo>
                    <a:pt x="292" y="176"/>
                  </a:lnTo>
                  <a:lnTo>
                    <a:pt x="287" y="188"/>
                  </a:lnTo>
                  <a:lnTo>
                    <a:pt x="281" y="201"/>
                  </a:lnTo>
                  <a:lnTo>
                    <a:pt x="273" y="211"/>
                  </a:lnTo>
                  <a:lnTo>
                    <a:pt x="265" y="222"/>
                  </a:lnTo>
                  <a:lnTo>
                    <a:pt x="256" y="232"/>
                  </a:lnTo>
                  <a:lnTo>
                    <a:pt x="245" y="240"/>
                  </a:lnTo>
                  <a:lnTo>
                    <a:pt x="234" y="248"/>
                  </a:lnTo>
                  <a:lnTo>
                    <a:pt x="221" y="255"/>
                  </a:lnTo>
                  <a:lnTo>
                    <a:pt x="208" y="260"/>
                  </a:lnTo>
                  <a:lnTo>
                    <a:pt x="194" y="264"/>
                  </a:lnTo>
                  <a:lnTo>
                    <a:pt x="181" y="268"/>
                  </a:lnTo>
                  <a:lnTo>
                    <a:pt x="164" y="270"/>
                  </a:lnTo>
                  <a:lnTo>
                    <a:pt x="149" y="270"/>
                  </a:lnTo>
                  <a:lnTo>
                    <a:pt x="133" y="270"/>
                  </a:lnTo>
                  <a:lnTo>
                    <a:pt x="118" y="268"/>
                  </a:lnTo>
                  <a:lnTo>
                    <a:pt x="104" y="264"/>
                  </a:lnTo>
                  <a:lnTo>
                    <a:pt x="90" y="260"/>
                  </a:lnTo>
                  <a:lnTo>
                    <a:pt x="76" y="255"/>
                  </a:lnTo>
                  <a:lnTo>
                    <a:pt x="65" y="248"/>
                  </a:lnTo>
                  <a:lnTo>
                    <a:pt x="53" y="240"/>
                  </a:lnTo>
                  <a:lnTo>
                    <a:pt x="43" y="232"/>
                  </a:lnTo>
                  <a:lnTo>
                    <a:pt x="34" y="222"/>
                  </a:lnTo>
                  <a:lnTo>
                    <a:pt x="24" y="211"/>
                  </a:lnTo>
                  <a:lnTo>
                    <a:pt x="17" y="201"/>
                  </a:lnTo>
                  <a:lnTo>
                    <a:pt x="12" y="188"/>
                  </a:lnTo>
                  <a:lnTo>
                    <a:pt x="6" y="176"/>
                  </a:lnTo>
                  <a:lnTo>
                    <a:pt x="2" y="163"/>
                  </a:lnTo>
                  <a:lnTo>
                    <a:pt x="0" y="149"/>
                  </a:lnTo>
                  <a:lnTo>
                    <a:pt x="0" y="135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2" y="81"/>
                  </a:lnTo>
                  <a:lnTo>
                    <a:pt x="17" y="70"/>
                  </a:lnTo>
                  <a:lnTo>
                    <a:pt x="24" y="58"/>
                  </a:lnTo>
                  <a:lnTo>
                    <a:pt x="34" y="48"/>
                  </a:lnTo>
                  <a:lnTo>
                    <a:pt x="43" y="39"/>
                  </a:lnTo>
                  <a:lnTo>
                    <a:pt x="53" y="30"/>
                  </a:lnTo>
                  <a:lnTo>
                    <a:pt x="65" y="22"/>
                  </a:lnTo>
                  <a:lnTo>
                    <a:pt x="76" y="16"/>
                  </a:lnTo>
                  <a:lnTo>
                    <a:pt x="90" y="10"/>
                  </a:lnTo>
                  <a:lnTo>
                    <a:pt x="104" y="5"/>
                  </a:lnTo>
                  <a:lnTo>
                    <a:pt x="118" y="2"/>
                  </a:lnTo>
                  <a:lnTo>
                    <a:pt x="133" y="0"/>
                  </a:lnTo>
                  <a:lnTo>
                    <a:pt x="149" y="0"/>
                  </a:lnTo>
                  <a:lnTo>
                    <a:pt x="164" y="0"/>
                  </a:lnTo>
                  <a:lnTo>
                    <a:pt x="181" y="2"/>
                  </a:lnTo>
                  <a:lnTo>
                    <a:pt x="194" y="5"/>
                  </a:lnTo>
                  <a:lnTo>
                    <a:pt x="208" y="10"/>
                  </a:lnTo>
                  <a:lnTo>
                    <a:pt x="221" y="16"/>
                  </a:lnTo>
                  <a:lnTo>
                    <a:pt x="234" y="22"/>
                  </a:lnTo>
                  <a:lnTo>
                    <a:pt x="245" y="30"/>
                  </a:lnTo>
                  <a:lnTo>
                    <a:pt x="256" y="39"/>
                  </a:lnTo>
                  <a:lnTo>
                    <a:pt x="265" y="48"/>
                  </a:lnTo>
                  <a:lnTo>
                    <a:pt x="273" y="58"/>
                  </a:lnTo>
                  <a:lnTo>
                    <a:pt x="281" y="70"/>
                  </a:lnTo>
                  <a:lnTo>
                    <a:pt x="287" y="81"/>
                  </a:lnTo>
                  <a:lnTo>
                    <a:pt x="292" y="94"/>
                  </a:lnTo>
                  <a:lnTo>
                    <a:pt x="295" y="107"/>
                  </a:lnTo>
                  <a:lnTo>
                    <a:pt x="297" y="120"/>
                  </a:lnTo>
                  <a:lnTo>
                    <a:pt x="299" y="135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7484A1D7-3E36-4290-8A7A-023672B4E44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74" y="514"/>
              <a:ext cx="58" cy="79"/>
            </a:xfrm>
            <a:custGeom>
              <a:avLst/>
              <a:gdLst>
                <a:gd name="T0" fmla="*/ 156 w 292"/>
                <a:gd name="T1" fmla="*/ 317 h 395"/>
                <a:gd name="T2" fmla="*/ 175 w 292"/>
                <a:gd name="T3" fmla="*/ 309 h 395"/>
                <a:gd name="T4" fmla="*/ 190 w 292"/>
                <a:gd name="T5" fmla="*/ 294 h 395"/>
                <a:gd name="T6" fmla="*/ 199 w 292"/>
                <a:gd name="T7" fmla="*/ 274 h 395"/>
                <a:gd name="T8" fmla="*/ 199 w 292"/>
                <a:gd name="T9" fmla="*/ 251 h 395"/>
                <a:gd name="T10" fmla="*/ 190 w 292"/>
                <a:gd name="T11" fmla="*/ 231 h 395"/>
                <a:gd name="T12" fmla="*/ 175 w 292"/>
                <a:gd name="T13" fmla="*/ 216 h 395"/>
                <a:gd name="T14" fmla="*/ 156 w 292"/>
                <a:gd name="T15" fmla="*/ 208 h 395"/>
                <a:gd name="T16" fmla="*/ 132 w 292"/>
                <a:gd name="T17" fmla="*/ 208 h 395"/>
                <a:gd name="T18" fmla="*/ 112 w 292"/>
                <a:gd name="T19" fmla="*/ 216 h 395"/>
                <a:gd name="T20" fmla="*/ 96 w 292"/>
                <a:gd name="T21" fmla="*/ 231 h 395"/>
                <a:gd name="T22" fmla="*/ 87 w 292"/>
                <a:gd name="T23" fmla="*/ 252 h 395"/>
                <a:gd name="T24" fmla="*/ 87 w 292"/>
                <a:gd name="T25" fmla="*/ 274 h 395"/>
                <a:gd name="T26" fmla="*/ 96 w 292"/>
                <a:gd name="T27" fmla="*/ 294 h 395"/>
                <a:gd name="T28" fmla="*/ 112 w 292"/>
                <a:gd name="T29" fmla="*/ 309 h 395"/>
                <a:gd name="T30" fmla="*/ 132 w 292"/>
                <a:gd name="T31" fmla="*/ 317 h 395"/>
                <a:gd name="T32" fmla="*/ 175 w 292"/>
                <a:gd name="T33" fmla="*/ 395 h 395"/>
                <a:gd name="T34" fmla="*/ 146 w 292"/>
                <a:gd name="T35" fmla="*/ 392 h 395"/>
                <a:gd name="T36" fmla="*/ 122 w 292"/>
                <a:gd name="T37" fmla="*/ 383 h 395"/>
                <a:gd name="T38" fmla="*/ 100 w 292"/>
                <a:gd name="T39" fmla="*/ 369 h 395"/>
                <a:gd name="T40" fmla="*/ 83 w 292"/>
                <a:gd name="T41" fmla="*/ 351 h 395"/>
                <a:gd name="T42" fmla="*/ 0 w 292"/>
                <a:gd name="T43" fmla="*/ 386 h 395"/>
                <a:gd name="T44" fmla="*/ 88 w 292"/>
                <a:gd name="T45" fmla="*/ 0 h 395"/>
                <a:gd name="T46" fmla="*/ 96 w 292"/>
                <a:gd name="T47" fmla="*/ 162 h 395"/>
                <a:gd name="T48" fmla="*/ 116 w 292"/>
                <a:gd name="T49" fmla="*/ 147 h 395"/>
                <a:gd name="T50" fmla="*/ 138 w 292"/>
                <a:gd name="T51" fmla="*/ 137 h 395"/>
                <a:gd name="T52" fmla="*/ 162 w 292"/>
                <a:gd name="T53" fmla="*/ 131 h 395"/>
                <a:gd name="T54" fmla="*/ 187 w 292"/>
                <a:gd name="T55" fmla="*/ 131 h 395"/>
                <a:gd name="T56" fmla="*/ 210 w 292"/>
                <a:gd name="T57" fmla="*/ 137 h 395"/>
                <a:gd name="T58" fmla="*/ 231 w 292"/>
                <a:gd name="T59" fmla="*/ 147 h 395"/>
                <a:gd name="T60" fmla="*/ 249 w 292"/>
                <a:gd name="T61" fmla="*/ 161 h 395"/>
                <a:gd name="T62" fmla="*/ 265 w 292"/>
                <a:gd name="T63" fmla="*/ 179 h 395"/>
                <a:gd name="T64" fmla="*/ 278 w 292"/>
                <a:gd name="T65" fmla="*/ 200 h 395"/>
                <a:gd name="T66" fmla="*/ 286 w 292"/>
                <a:gd name="T67" fmla="*/ 224 h 395"/>
                <a:gd name="T68" fmla="*/ 291 w 292"/>
                <a:gd name="T69" fmla="*/ 251 h 395"/>
                <a:gd name="T70" fmla="*/ 291 w 292"/>
                <a:gd name="T71" fmla="*/ 278 h 395"/>
                <a:gd name="T72" fmla="*/ 286 w 292"/>
                <a:gd name="T73" fmla="*/ 305 h 395"/>
                <a:gd name="T74" fmla="*/ 278 w 292"/>
                <a:gd name="T75" fmla="*/ 329 h 395"/>
                <a:gd name="T76" fmla="*/ 265 w 292"/>
                <a:gd name="T77" fmla="*/ 350 h 395"/>
                <a:gd name="T78" fmla="*/ 249 w 292"/>
                <a:gd name="T79" fmla="*/ 367 h 395"/>
                <a:gd name="T80" fmla="*/ 231 w 292"/>
                <a:gd name="T81" fmla="*/ 380 h 395"/>
                <a:gd name="T82" fmla="*/ 210 w 292"/>
                <a:gd name="T83" fmla="*/ 390 h 395"/>
                <a:gd name="T84" fmla="*/ 187 w 292"/>
                <a:gd name="T85" fmla="*/ 395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2" h="395">
                  <a:moveTo>
                    <a:pt x="144" y="319"/>
                  </a:moveTo>
                  <a:lnTo>
                    <a:pt x="156" y="317"/>
                  </a:lnTo>
                  <a:lnTo>
                    <a:pt x="166" y="315"/>
                  </a:lnTo>
                  <a:lnTo>
                    <a:pt x="175" y="309"/>
                  </a:lnTo>
                  <a:lnTo>
                    <a:pt x="183" y="303"/>
                  </a:lnTo>
                  <a:lnTo>
                    <a:pt x="190" y="294"/>
                  </a:lnTo>
                  <a:lnTo>
                    <a:pt x="196" y="285"/>
                  </a:lnTo>
                  <a:lnTo>
                    <a:pt x="199" y="274"/>
                  </a:lnTo>
                  <a:lnTo>
                    <a:pt x="201" y="263"/>
                  </a:lnTo>
                  <a:lnTo>
                    <a:pt x="199" y="251"/>
                  </a:lnTo>
                  <a:lnTo>
                    <a:pt x="196" y="240"/>
                  </a:lnTo>
                  <a:lnTo>
                    <a:pt x="190" y="231"/>
                  </a:lnTo>
                  <a:lnTo>
                    <a:pt x="183" y="223"/>
                  </a:lnTo>
                  <a:lnTo>
                    <a:pt x="175" y="216"/>
                  </a:lnTo>
                  <a:lnTo>
                    <a:pt x="166" y="212"/>
                  </a:lnTo>
                  <a:lnTo>
                    <a:pt x="156" y="208"/>
                  </a:lnTo>
                  <a:lnTo>
                    <a:pt x="144" y="207"/>
                  </a:lnTo>
                  <a:lnTo>
                    <a:pt x="132" y="208"/>
                  </a:lnTo>
                  <a:lnTo>
                    <a:pt x="121" y="212"/>
                  </a:lnTo>
                  <a:lnTo>
                    <a:pt x="112" y="216"/>
                  </a:lnTo>
                  <a:lnTo>
                    <a:pt x="103" y="223"/>
                  </a:lnTo>
                  <a:lnTo>
                    <a:pt x="96" y="231"/>
                  </a:lnTo>
                  <a:lnTo>
                    <a:pt x="91" y="240"/>
                  </a:lnTo>
                  <a:lnTo>
                    <a:pt x="87" y="252"/>
                  </a:lnTo>
                  <a:lnTo>
                    <a:pt x="86" y="263"/>
                  </a:lnTo>
                  <a:lnTo>
                    <a:pt x="87" y="274"/>
                  </a:lnTo>
                  <a:lnTo>
                    <a:pt x="91" y="285"/>
                  </a:lnTo>
                  <a:lnTo>
                    <a:pt x="96" y="294"/>
                  </a:lnTo>
                  <a:lnTo>
                    <a:pt x="103" y="303"/>
                  </a:lnTo>
                  <a:lnTo>
                    <a:pt x="112" y="309"/>
                  </a:lnTo>
                  <a:lnTo>
                    <a:pt x="121" y="315"/>
                  </a:lnTo>
                  <a:lnTo>
                    <a:pt x="132" y="317"/>
                  </a:lnTo>
                  <a:lnTo>
                    <a:pt x="144" y="319"/>
                  </a:lnTo>
                  <a:close/>
                  <a:moveTo>
                    <a:pt x="175" y="395"/>
                  </a:moveTo>
                  <a:lnTo>
                    <a:pt x="160" y="395"/>
                  </a:lnTo>
                  <a:lnTo>
                    <a:pt x="146" y="392"/>
                  </a:lnTo>
                  <a:lnTo>
                    <a:pt x="134" y="388"/>
                  </a:lnTo>
                  <a:lnTo>
                    <a:pt x="122" y="383"/>
                  </a:lnTo>
                  <a:lnTo>
                    <a:pt x="110" y="376"/>
                  </a:lnTo>
                  <a:lnTo>
                    <a:pt x="100" y="369"/>
                  </a:lnTo>
                  <a:lnTo>
                    <a:pt x="91" y="360"/>
                  </a:lnTo>
                  <a:lnTo>
                    <a:pt x="83" y="351"/>
                  </a:lnTo>
                  <a:lnTo>
                    <a:pt x="83" y="386"/>
                  </a:lnTo>
                  <a:lnTo>
                    <a:pt x="0" y="386"/>
                  </a:lnTo>
                  <a:lnTo>
                    <a:pt x="0" y="0"/>
                  </a:lnTo>
                  <a:lnTo>
                    <a:pt x="88" y="0"/>
                  </a:lnTo>
                  <a:lnTo>
                    <a:pt x="88" y="170"/>
                  </a:lnTo>
                  <a:lnTo>
                    <a:pt x="96" y="162"/>
                  </a:lnTo>
                  <a:lnTo>
                    <a:pt x="106" y="154"/>
                  </a:lnTo>
                  <a:lnTo>
                    <a:pt x="116" y="147"/>
                  </a:lnTo>
                  <a:lnTo>
                    <a:pt x="127" y="141"/>
                  </a:lnTo>
                  <a:lnTo>
                    <a:pt x="138" y="137"/>
                  </a:lnTo>
                  <a:lnTo>
                    <a:pt x="150" y="133"/>
                  </a:lnTo>
                  <a:lnTo>
                    <a:pt x="162" y="131"/>
                  </a:lnTo>
                  <a:lnTo>
                    <a:pt x="175" y="131"/>
                  </a:lnTo>
                  <a:lnTo>
                    <a:pt x="187" y="131"/>
                  </a:lnTo>
                  <a:lnTo>
                    <a:pt x="199" y="133"/>
                  </a:lnTo>
                  <a:lnTo>
                    <a:pt x="210" y="137"/>
                  </a:lnTo>
                  <a:lnTo>
                    <a:pt x="221" y="141"/>
                  </a:lnTo>
                  <a:lnTo>
                    <a:pt x="231" y="147"/>
                  </a:lnTo>
                  <a:lnTo>
                    <a:pt x="241" y="153"/>
                  </a:lnTo>
                  <a:lnTo>
                    <a:pt x="249" y="161"/>
                  </a:lnTo>
                  <a:lnTo>
                    <a:pt x="259" y="169"/>
                  </a:lnTo>
                  <a:lnTo>
                    <a:pt x="265" y="179"/>
                  </a:lnTo>
                  <a:lnTo>
                    <a:pt x="272" y="189"/>
                  </a:lnTo>
                  <a:lnTo>
                    <a:pt x="278" y="200"/>
                  </a:lnTo>
                  <a:lnTo>
                    <a:pt x="283" y="212"/>
                  </a:lnTo>
                  <a:lnTo>
                    <a:pt x="286" y="224"/>
                  </a:lnTo>
                  <a:lnTo>
                    <a:pt x="290" y="237"/>
                  </a:lnTo>
                  <a:lnTo>
                    <a:pt x="291" y="251"/>
                  </a:lnTo>
                  <a:lnTo>
                    <a:pt x="292" y="265"/>
                  </a:lnTo>
                  <a:lnTo>
                    <a:pt x="291" y="278"/>
                  </a:lnTo>
                  <a:lnTo>
                    <a:pt x="290" y="292"/>
                  </a:lnTo>
                  <a:lnTo>
                    <a:pt x="286" y="305"/>
                  </a:lnTo>
                  <a:lnTo>
                    <a:pt x="283" y="317"/>
                  </a:lnTo>
                  <a:lnTo>
                    <a:pt x="278" y="329"/>
                  </a:lnTo>
                  <a:lnTo>
                    <a:pt x="272" y="339"/>
                  </a:lnTo>
                  <a:lnTo>
                    <a:pt x="265" y="350"/>
                  </a:lnTo>
                  <a:lnTo>
                    <a:pt x="259" y="358"/>
                  </a:lnTo>
                  <a:lnTo>
                    <a:pt x="249" y="367"/>
                  </a:lnTo>
                  <a:lnTo>
                    <a:pt x="241" y="374"/>
                  </a:lnTo>
                  <a:lnTo>
                    <a:pt x="231" y="380"/>
                  </a:lnTo>
                  <a:lnTo>
                    <a:pt x="221" y="385"/>
                  </a:lnTo>
                  <a:lnTo>
                    <a:pt x="210" y="390"/>
                  </a:lnTo>
                  <a:lnTo>
                    <a:pt x="199" y="392"/>
                  </a:lnTo>
                  <a:lnTo>
                    <a:pt x="187" y="395"/>
                  </a:lnTo>
                  <a:lnTo>
                    <a:pt x="175" y="395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EFC6387A-7B5A-4B2E-B9FB-005EF9CBE5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40" y="541"/>
              <a:ext cx="51" cy="50"/>
            </a:xfrm>
            <a:custGeom>
              <a:avLst/>
              <a:gdLst>
                <a:gd name="T0" fmla="*/ 89 w 255"/>
                <a:gd name="T1" fmla="*/ 253 h 253"/>
                <a:gd name="T2" fmla="*/ 0 w 255"/>
                <a:gd name="T3" fmla="*/ 253 h 253"/>
                <a:gd name="T4" fmla="*/ 0 w 255"/>
                <a:gd name="T5" fmla="*/ 6 h 253"/>
                <a:gd name="T6" fmla="*/ 85 w 255"/>
                <a:gd name="T7" fmla="*/ 6 h 253"/>
                <a:gd name="T8" fmla="*/ 85 w 255"/>
                <a:gd name="T9" fmla="*/ 38 h 253"/>
                <a:gd name="T10" fmla="*/ 90 w 255"/>
                <a:gd name="T11" fmla="*/ 31 h 253"/>
                <a:gd name="T12" fmla="*/ 97 w 255"/>
                <a:gd name="T13" fmla="*/ 25 h 253"/>
                <a:gd name="T14" fmla="*/ 105 w 255"/>
                <a:gd name="T15" fmla="*/ 19 h 253"/>
                <a:gd name="T16" fmla="*/ 116 w 255"/>
                <a:gd name="T17" fmla="*/ 13 h 253"/>
                <a:gd name="T18" fmla="*/ 126 w 255"/>
                <a:gd name="T19" fmla="*/ 7 h 253"/>
                <a:gd name="T20" fmla="*/ 139 w 255"/>
                <a:gd name="T21" fmla="*/ 4 h 253"/>
                <a:gd name="T22" fmla="*/ 152 w 255"/>
                <a:gd name="T23" fmla="*/ 0 h 253"/>
                <a:gd name="T24" fmla="*/ 167 w 255"/>
                <a:gd name="T25" fmla="*/ 0 h 253"/>
                <a:gd name="T26" fmla="*/ 176 w 255"/>
                <a:gd name="T27" fmla="*/ 0 h 253"/>
                <a:gd name="T28" fmla="*/ 184 w 255"/>
                <a:gd name="T29" fmla="*/ 2 h 253"/>
                <a:gd name="T30" fmla="*/ 192 w 255"/>
                <a:gd name="T31" fmla="*/ 4 h 253"/>
                <a:gd name="T32" fmla="*/ 201 w 255"/>
                <a:gd name="T33" fmla="*/ 6 h 253"/>
                <a:gd name="T34" fmla="*/ 208 w 255"/>
                <a:gd name="T35" fmla="*/ 10 h 253"/>
                <a:gd name="T36" fmla="*/ 215 w 255"/>
                <a:gd name="T37" fmla="*/ 14 h 253"/>
                <a:gd name="T38" fmla="*/ 222 w 255"/>
                <a:gd name="T39" fmla="*/ 19 h 253"/>
                <a:gd name="T40" fmla="*/ 229 w 255"/>
                <a:gd name="T41" fmla="*/ 25 h 253"/>
                <a:gd name="T42" fmla="*/ 235 w 255"/>
                <a:gd name="T43" fmla="*/ 30 h 253"/>
                <a:gd name="T44" fmla="*/ 240 w 255"/>
                <a:gd name="T45" fmla="*/ 37 h 253"/>
                <a:gd name="T46" fmla="*/ 244 w 255"/>
                <a:gd name="T47" fmla="*/ 45 h 253"/>
                <a:gd name="T48" fmla="*/ 248 w 255"/>
                <a:gd name="T49" fmla="*/ 53 h 253"/>
                <a:gd name="T50" fmla="*/ 251 w 255"/>
                <a:gd name="T51" fmla="*/ 63 h 253"/>
                <a:gd name="T52" fmla="*/ 254 w 255"/>
                <a:gd name="T53" fmla="*/ 72 h 253"/>
                <a:gd name="T54" fmla="*/ 255 w 255"/>
                <a:gd name="T55" fmla="*/ 81 h 253"/>
                <a:gd name="T56" fmla="*/ 255 w 255"/>
                <a:gd name="T57" fmla="*/ 91 h 253"/>
                <a:gd name="T58" fmla="*/ 255 w 255"/>
                <a:gd name="T59" fmla="*/ 253 h 253"/>
                <a:gd name="T60" fmla="*/ 167 w 255"/>
                <a:gd name="T61" fmla="*/ 253 h 253"/>
                <a:gd name="T62" fmla="*/ 167 w 255"/>
                <a:gd name="T63" fmla="*/ 119 h 253"/>
                <a:gd name="T64" fmla="*/ 166 w 255"/>
                <a:gd name="T65" fmla="*/ 109 h 253"/>
                <a:gd name="T66" fmla="*/ 163 w 255"/>
                <a:gd name="T67" fmla="*/ 99 h 253"/>
                <a:gd name="T68" fmla="*/ 160 w 255"/>
                <a:gd name="T69" fmla="*/ 92 h 253"/>
                <a:gd name="T70" fmla="*/ 155 w 255"/>
                <a:gd name="T71" fmla="*/ 87 h 253"/>
                <a:gd name="T72" fmla="*/ 151 w 255"/>
                <a:gd name="T73" fmla="*/ 83 h 253"/>
                <a:gd name="T74" fmla="*/ 144 w 255"/>
                <a:gd name="T75" fmla="*/ 80 h 253"/>
                <a:gd name="T76" fmla="*/ 137 w 255"/>
                <a:gd name="T77" fmla="*/ 79 h 253"/>
                <a:gd name="T78" fmla="*/ 129 w 255"/>
                <a:gd name="T79" fmla="*/ 77 h 253"/>
                <a:gd name="T80" fmla="*/ 122 w 255"/>
                <a:gd name="T81" fmla="*/ 79 h 253"/>
                <a:gd name="T82" fmla="*/ 113 w 255"/>
                <a:gd name="T83" fmla="*/ 81 h 253"/>
                <a:gd name="T84" fmla="*/ 108 w 255"/>
                <a:gd name="T85" fmla="*/ 83 h 253"/>
                <a:gd name="T86" fmla="*/ 101 w 255"/>
                <a:gd name="T87" fmla="*/ 88 h 253"/>
                <a:gd name="T88" fmla="*/ 96 w 255"/>
                <a:gd name="T89" fmla="*/ 94 h 253"/>
                <a:gd name="T90" fmla="*/ 93 w 255"/>
                <a:gd name="T91" fmla="*/ 99 h 253"/>
                <a:gd name="T92" fmla="*/ 90 w 255"/>
                <a:gd name="T93" fmla="*/ 106 h 253"/>
                <a:gd name="T94" fmla="*/ 89 w 255"/>
                <a:gd name="T95" fmla="*/ 114 h 253"/>
                <a:gd name="T96" fmla="*/ 89 w 255"/>
                <a:gd name="T97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5" h="253">
                  <a:moveTo>
                    <a:pt x="89" y="253"/>
                  </a:moveTo>
                  <a:lnTo>
                    <a:pt x="0" y="253"/>
                  </a:lnTo>
                  <a:lnTo>
                    <a:pt x="0" y="6"/>
                  </a:lnTo>
                  <a:lnTo>
                    <a:pt x="85" y="6"/>
                  </a:lnTo>
                  <a:lnTo>
                    <a:pt x="85" y="38"/>
                  </a:lnTo>
                  <a:lnTo>
                    <a:pt x="90" y="31"/>
                  </a:lnTo>
                  <a:lnTo>
                    <a:pt x="97" y="25"/>
                  </a:lnTo>
                  <a:lnTo>
                    <a:pt x="105" y="19"/>
                  </a:lnTo>
                  <a:lnTo>
                    <a:pt x="116" y="13"/>
                  </a:lnTo>
                  <a:lnTo>
                    <a:pt x="126" y="7"/>
                  </a:lnTo>
                  <a:lnTo>
                    <a:pt x="139" y="4"/>
                  </a:lnTo>
                  <a:lnTo>
                    <a:pt x="152" y="0"/>
                  </a:lnTo>
                  <a:lnTo>
                    <a:pt x="167" y="0"/>
                  </a:lnTo>
                  <a:lnTo>
                    <a:pt x="176" y="0"/>
                  </a:lnTo>
                  <a:lnTo>
                    <a:pt x="184" y="2"/>
                  </a:lnTo>
                  <a:lnTo>
                    <a:pt x="192" y="4"/>
                  </a:lnTo>
                  <a:lnTo>
                    <a:pt x="201" y="6"/>
                  </a:lnTo>
                  <a:lnTo>
                    <a:pt x="208" y="10"/>
                  </a:lnTo>
                  <a:lnTo>
                    <a:pt x="215" y="14"/>
                  </a:lnTo>
                  <a:lnTo>
                    <a:pt x="222" y="19"/>
                  </a:lnTo>
                  <a:lnTo>
                    <a:pt x="229" y="25"/>
                  </a:lnTo>
                  <a:lnTo>
                    <a:pt x="235" y="30"/>
                  </a:lnTo>
                  <a:lnTo>
                    <a:pt x="240" y="37"/>
                  </a:lnTo>
                  <a:lnTo>
                    <a:pt x="244" y="45"/>
                  </a:lnTo>
                  <a:lnTo>
                    <a:pt x="248" y="53"/>
                  </a:lnTo>
                  <a:lnTo>
                    <a:pt x="251" y="63"/>
                  </a:lnTo>
                  <a:lnTo>
                    <a:pt x="254" y="72"/>
                  </a:lnTo>
                  <a:lnTo>
                    <a:pt x="255" y="81"/>
                  </a:lnTo>
                  <a:lnTo>
                    <a:pt x="255" y="91"/>
                  </a:lnTo>
                  <a:lnTo>
                    <a:pt x="255" y="253"/>
                  </a:lnTo>
                  <a:lnTo>
                    <a:pt x="167" y="253"/>
                  </a:lnTo>
                  <a:lnTo>
                    <a:pt x="167" y="119"/>
                  </a:lnTo>
                  <a:lnTo>
                    <a:pt x="166" y="109"/>
                  </a:lnTo>
                  <a:lnTo>
                    <a:pt x="163" y="99"/>
                  </a:lnTo>
                  <a:lnTo>
                    <a:pt x="160" y="92"/>
                  </a:lnTo>
                  <a:lnTo>
                    <a:pt x="155" y="87"/>
                  </a:lnTo>
                  <a:lnTo>
                    <a:pt x="151" y="83"/>
                  </a:lnTo>
                  <a:lnTo>
                    <a:pt x="144" y="80"/>
                  </a:lnTo>
                  <a:lnTo>
                    <a:pt x="137" y="79"/>
                  </a:lnTo>
                  <a:lnTo>
                    <a:pt x="129" y="77"/>
                  </a:lnTo>
                  <a:lnTo>
                    <a:pt x="122" y="79"/>
                  </a:lnTo>
                  <a:lnTo>
                    <a:pt x="113" y="81"/>
                  </a:lnTo>
                  <a:lnTo>
                    <a:pt x="108" y="83"/>
                  </a:lnTo>
                  <a:lnTo>
                    <a:pt x="101" y="88"/>
                  </a:lnTo>
                  <a:lnTo>
                    <a:pt x="96" y="94"/>
                  </a:lnTo>
                  <a:lnTo>
                    <a:pt x="93" y="99"/>
                  </a:lnTo>
                  <a:lnTo>
                    <a:pt x="90" y="106"/>
                  </a:lnTo>
                  <a:lnTo>
                    <a:pt x="89" y="114"/>
                  </a:lnTo>
                  <a:lnTo>
                    <a:pt x="89" y="253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A00E5458-C14F-4A09-89CC-E1364FBA8FB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97" y="540"/>
              <a:ext cx="60" cy="54"/>
            </a:xfrm>
            <a:custGeom>
              <a:avLst/>
              <a:gdLst>
                <a:gd name="T0" fmla="*/ 94 w 299"/>
                <a:gd name="T1" fmla="*/ 147 h 270"/>
                <a:gd name="T2" fmla="*/ 102 w 299"/>
                <a:gd name="T3" fmla="*/ 169 h 270"/>
                <a:gd name="T4" fmla="*/ 117 w 299"/>
                <a:gd name="T5" fmla="*/ 185 h 270"/>
                <a:gd name="T6" fmla="*/ 132 w 299"/>
                <a:gd name="T7" fmla="*/ 192 h 270"/>
                <a:gd name="T8" fmla="*/ 144 w 299"/>
                <a:gd name="T9" fmla="*/ 194 h 270"/>
                <a:gd name="T10" fmla="*/ 155 w 299"/>
                <a:gd name="T11" fmla="*/ 194 h 270"/>
                <a:gd name="T12" fmla="*/ 167 w 299"/>
                <a:gd name="T13" fmla="*/ 192 h 270"/>
                <a:gd name="T14" fmla="*/ 182 w 299"/>
                <a:gd name="T15" fmla="*/ 185 h 270"/>
                <a:gd name="T16" fmla="*/ 198 w 299"/>
                <a:gd name="T17" fmla="*/ 169 h 270"/>
                <a:gd name="T18" fmla="*/ 205 w 299"/>
                <a:gd name="T19" fmla="*/ 153 h 270"/>
                <a:gd name="T20" fmla="*/ 207 w 299"/>
                <a:gd name="T21" fmla="*/ 141 h 270"/>
                <a:gd name="T22" fmla="*/ 206 w 299"/>
                <a:gd name="T23" fmla="*/ 123 h 270"/>
                <a:gd name="T24" fmla="*/ 198 w 299"/>
                <a:gd name="T25" fmla="*/ 102 h 270"/>
                <a:gd name="T26" fmla="*/ 182 w 299"/>
                <a:gd name="T27" fmla="*/ 86 h 270"/>
                <a:gd name="T28" fmla="*/ 167 w 299"/>
                <a:gd name="T29" fmla="*/ 78 h 270"/>
                <a:gd name="T30" fmla="*/ 155 w 299"/>
                <a:gd name="T31" fmla="*/ 76 h 270"/>
                <a:gd name="T32" fmla="*/ 144 w 299"/>
                <a:gd name="T33" fmla="*/ 76 h 270"/>
                <a:gd name="T34" fmla="*/ 132 w 299"/>
                <a:gd name="T35" fmla="*/ 78 h 270"/>
                <a:gd name="T36" fmla="*/ 117 w 299"/>
                <a:gd name="T37" fmla="*/ 86 h 270"/>
                <a:gd name="T38" fmla="*/ 102 w 299"/>
                <a:gd name="T39" fmla="*/ 102 h 270"/>
                <a:gd name="T40" fmla="*/ 94 w 299"/>
                <a:gd name="T41" fmla="*/ 123 h 270"/>
                <a:gd name="T42" fmla="*/ 299 w 299"/>
                <a:gd name="T43" fmla="*/ 135 h 270"/>
                <a:gd name="T44" fmla="*/ 296 w 299"/>
                <a:gd name="T45" fmla="*/ 163 h 270"/>
                <a:gd name="T46" fmla="*/ 288 w 299"/>
                <a:gd name="T47" fmla="*/ 188 h 270"/>
                <a:gd name="T48" fmla="*/ 274 w 299"/>
                <a:gd name="T49" fmla="*/ 211 h 270"/>
                <a:gd name="T50" fmla="*/ 256 w 299"/>
                <a:gd name="T51" fmla="*/ 232 h 270"/>
                <a:gd name="T52" fmla="*/ 235 w 299"/>
                <a:gd name="T53" fmla="*/ 248 h 270"/>
                <a:gd name="T54" fmla="*/ 210 w 299"/>
                <a:gd name="T55" fmla="*/ 260 h 270"/>
                <a:gd name="T56" fmla="*/ 181 w 299"/>
                <a:gd name="T57" fmla="*/ 268 h 270"/>
                <a:gd name="T58" fmla="*/ 150 w 299"/>
                <a:gd name="T59" fmla="*/ 270 h 270"/>
                <a:gd name="T60" fmla="*/ 119 w 299"/>
                <a:gd name="T61" fmla="*/ 268 h 270"/>
                <a:gd name="T62" fmla="*/ 90 w 299"/>
                <a:gd name="T63" fmla="*/ 260 h 270"/>
                <a:gd name="T64" fmla="*/ 65 w 299"/>
                <a:gd name="T65" fmla="*/ 248 h 270"/>
                <a:gd name="T66" fmla="*/ 43 w 299"/>
                <a:gd name="T67" fmla="*/ 232 h 270"/>
                <a:gd name="T68" fmla="*/ 26 w 299"/>
                <a:gd name="T69" fmla="*/ 211 h 270"/>
                <a:gd name="T70" fmla="*/ 12 w 299"/>
                <a:gd name="T71" fmla="*/ 188 h 270"/>
                <a:gd name="T72" fmla="*/ 4 w 299"/>
                <a:gd name="T73" fmla="*/ 163 h 270"/>
                <a:gd name="T74" fmla="*/ 0 w 299"/>
                <a:gd name="T75" fmla="*/ 135 h 270"/>
                <a:gd name="T76" fmla="*/ 4 w 299"/>
                <a:gd name="T77" fmla="*/ 107 h 270"/>
                <a:gd name="T78" fmla="*/ 12 w 299"/>
                <a:gd name="T79" fmla="*/ 81 h 270"/>
                <a:gd name="T80" fmla="*/ 26 w 299"/>
                <a:gd name="T81" fmla="*/ 58 h 270"/>
                <a:gd name="T82" fmla="*/ 43 w 299"/>
                <a:gd name="T83" fmla="*/ 39 h 270"/>
                <a:gd name="T84" fmla="*/ 65 w 299"/>
                <a:gd name="T85" fmla="*/ 22 h 270"/>
                <a:gd name="T86" fmla="*/ 90 w 299"/>
                <a:gd name="T87" fmla="*/ 10 h 270"/>
                <a:gd name="T88" fmla="*/ 119 w 299"/>
                <a:gd name="T89" fmla="*/ 2 h 270"/>
                <a:gd name="T90" fmla="*/ 150 w 299"/>
                <a:gd name="T91" fmla="*/ 0 h 270"/>
                <a:gd name="T92" fmla="*/ 181 w 299"/>
                <a:gd name="T93" fmla="*/ 2 h 270"/>
                <a:gd name="T94" fmla="*/ 210 w 299"/>
                <a:gd name="T95" fmla="*/ 10 h 270"/>
                <a:gd name="T96" fmla="*/ 235 w 299"/>
                <a:gd name="T97" fmla="*/ 22 h 270"/>
                <a:gd name="T98" fmla="*/ 256 w 299"/>
                <a:gd name="T99" fmla="*/ 39 h 270"/>
                <a:gd name="T100" fmla="*/ 274 w 299"/>
                <a:gd name="T101" fmla="*/ 58 h 270"/>
                <a:gd name="T102" fmla="*/ 288 w 299"/>
                <a:gd name="T103" fmla="*/ 81 h 270"/>
                <a:gd name="T104" fmla="*/ 296 w 299"/>
                <a:gd name="T105" fmla="*/ 107 h 270"/>
                <a:gd name="T106" fmla="*/ 299 w 299"/>
                <a:gd name="T107" fmla="*/ 13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9" h="270">
                  <a:moveTo>
                    <a:pt x="93" y="135"/>
                  </a:moveTo>
                  <a:lnTo>
                    <a:pt x="94" y="147"/>
                  </a:lnTo>
                  <a:lnTo>
                    <a:pt x="96" y="158"/>
                  </a:lnTo>
                  <a:lnTo>
                    <a:pt x="102" y="169"/>
                  </a:lnTo>
                  <a:lnTo>
                    <a:pt x="109" y="178"/>
                  </a:lnTo>
                  <a:lnTo>
                    <a:pt x="117" y="185"/>
                  </a:lnTo>
                  <a:lnTo>
                    <a:pt x="128" y="189"/>
                  </a:lnTo>
                  <a:lnTo>
                    <a:pt x="132" y="192"/>
                  </a:lnTo>
                  <a:lnTo>
                    <a:pt x="138" y="193"/>
                  </a:lnTo>
                  <a:lnTo>
                    <a:pt x="144" y="194"/>
                  </a:lnTo>
                  <a:lnTo>
                    <a:pt x="150" y="194"/>
                  </a:lnTo>
                  <a:lnTo>
                    <a:pt x="155" y="194"/>
                  </a:lnTo>
                  <a:lnTo>
                    <a:pt x="161" y="193"/>
                  </a:lnTo>
                  <a:lnTo>
                    <a:pt x="167" y="192"/>
                  </a:lnTo>
                  <a:lnTo>
                    <a:pt x="173" y="189"/>
                  </a:lnTo>
                  <a:lnTo>
                    <a:pt x="182" y="185"/>
                  </a:lnTo>
                  <a:lnTo>
                    <a:pt x="191" y="178"/>
                  </a:lnTo>
                  <a:lnTo>
                    <a:pt x="198" y="169"/>
                  </a:lnTo>
                  <a:lnTo>
                    <a:pt x="203" y="158"/>
                  </a:lnTo>
                  <a:lnTo>
                    <a:pt x="205" y="153"/>
                  </a:lnTo>
                  <a:lnTo>
                    <a:pt x="206" y="147"/>
                  </a:lnTo>
                  <a:lnTo>
                    <a:pt x="207" y="141"/>
                  </a:lnTo>
                  <a:lnTo>
                    <a:pt x="207" y="135"/>
                  </a:lnTo>
                  <a:lnTo>
                    <a:pt x="206" y="123"/>
                  </a:lnTo>
                  <a:lnTo>
                    <a:pt x="203" y="111"/>
                  </a:lnTo>
                  <a:lnTo>
                    <a:pt x="198" y="102"/>
                  </a:lnTo>
                  <a:lnTo>
                    <a:pt x="191" y="93"/>
                  </a:lnTo>
                  <a:lnTo>
                    <a:pt x="182" y="86"/>
                  </a:lnTo>
                  <a:lnTo>
                    <a:pt x="173" y="80"/>
                  </a:lnTo>
                  <a:lnTo>
                    <a:pt x="167" y="78"/>
                  </a:lnTo>
                  <a:lnTo>
                    <a:pt x="161" y="77"/>
                  </a:lnTo>
                  <a:lnTo>
                    <a:pt x="155" y="76"/>
                  </a:lnTo>
                  <a:lnTo>
                    <a:pt x="150" y="76"/>
                  </a:lnTo>
                  <a:lnTo>
                    <a:pt x="144" y="76"/>
                  </a:lnTo>
                  <a:lnTo>
                    <a:pt x="138" y="77"/>
                  </a:lnTo>
                  <a:lnTo>
                    <a:pt x="132" y="78"/>
                  </a:lnTo>
                  <a:lnTo>
                    <a:pt x="128" y="80"/>
                  </a:lnTo>
                  <a:lnTo>
                    <a:pt x="117" y="86"/>
                  </a:lnTo>
                  <a:lnTo>
                    <a:pt x="109" y="93"/>
                  </a:lnTo>
                  <a:lnTo>
                    <a:pt x="102" y="102"/>
                  </a:lnTo>
                  <a:lnTo>
                    <a:pt x="96" y="111"/>
                  </a:lnTo>
                  <a:lnTo>
                    <a:pt x="94" y="123"/>
                  </a:lnTo>
                  <a:lnTo>
                    <a:pt x="93" y="135"/>
                  </a:lnTo>
                  <a:close/>
                  <a:moveTo>
                    <a:pt x="299" y="135"/>
                  </a:moveTo>
                  <a:lnTo>
                    <a:pt x="299" y="149"/>
                  </a:lnTo>
                  <a:lnTo>
                    <a:pt x="296" y="163"/>
                  </a:lnTo>
                  <a:lnTo>
                    <a:pt x="293" y="176"/>
                  </a:lnTo>
                  <a:lnTo>
                    <a:pt x="288" y="188"/>
                  </a:lnTo>
                  <a:lnTo>
                    <a:pt x="281" y="201"/>
                  </a:lnTo>
                  <a:lnTo>
                    <a:pt x="274" y="211"/>
                  </a:lnTo>
                  <a:lnTo>
                    <a:pt x="266" y="222"/>
                  </a:lnTo>
                  <a:lnTo>
                    <a:pt x="256" y="232"/>
                  </a:lnTo>
                  <a:lnTo>
                    <a:pt x="246" y="240"/>
                  </a:lnTo>
                  <a:lnTo>
                    <a:pt x="235" y="248"/>
                  </a:lnTo>
                  <a:lnTo>
                    <a:pt x="222" y="255"/>
                  </a:lnTo>
                  <a:lnTo>
                    <a:pt x="210" y="260"/>
                  </a:lnTo>
                  <a:lnTo>
                    <a:pt x="196" y="264"/>
                  </a:lnTo>
                  <a:lnTo>
                    <a:pt x="181" y="268"/>
                  </a:lnTo>
                  <a:lnTo>
                    <a:pt x="166" y="270"/>
                  </a:lnTo>
                  <a:lnTo>
                    <a:pt x="150" y="270"/>
                  </a:lnTo>
                  <a:lnTo>
                    <a:pt x="134" y="270"/>
                  </a:lnTo>
                  <a:lnTo>
                    <a:pt x="119" y="268"/>
                  </a:lnTo>
                  <a:lnTo>
                    <a:pt x="104" y="264"/>
                  </a:lnTo>
                  <a:lnTo>
                    <a:pt x="90" y="260"/>
                  </a:lnTo>
                  <a:lnTo>
                    <a:pt x="78" y="255"/>
                  </a:lnTo>
                  <a:lnTo>
                    <a:pt x="65" y="248"/>
                  </a:lnTo>
                  <a:lnTo>
                    <a:pt x="53" y="240"/>
                  </a:lnTo>
                  <a:lnTo>
                    <a:pt x="43" y="232"/>
                  </a:lnTo>
                  <a:lnTo>
                    <a:pt x="34" y="222"/>
                  </a:lnTo>
                  <a:lnTo>
                    <a:pt x="26" y="211"/>
                  </a:lnTo>
                  <a:lnTo>
                    <a:pt x="18" y="201"/>
                  </a:lnTo>
                  <a:lnTo>
                    <a:pt x="12" y="188"/>
                  </a:lnTo>
                  <a:lnTo>
                    <a:pt x="7" y="176"/>
                  </a:lnTo>
                  <a:lnTo>
                    <a:pt x="4" y="163"/>
                  </a:lnTo>
                  <a:lnTo>
                    <a:pt x="1" y="149"/>
                  </a:lnTo>
                  <a:lnTo>
                    <a:pt x="0" y="135"/>
                  </a:lnTo>
                  <a:lnTo>
                    <a:pt x="1" y="120"/>
                  </a:lnTo>
                  <a:lnTo>
                    <a:pt x="4" y="107"/>
                  </a:lnTo>
                  <a:lnTo>
                    <a:pt x="7" y="94"/>
                  </a:lnTo>
                  <a:lnTo>
                    <a:pt x="12" y="81"/>
                  </a:lnTo>
                  <a:lnTo>
                    <a:pt x="18" y="70"/>
                  </a:lnTo>
                  <a:lnTo>
                    <a:pt x="26" y="58"/>
                  </a:lnTo>
                  <a:lnTo>
                    <a:pt x="34" y="48"/>
                  </a:lnTo>
                  <a:lnTo>
                    <a:pt x="43" y="39"/>
                  </a:lnTo>
                  <a:lnTo>
                    <a:pt x="53" y="30"/>
                  </a:lnTo>
                  <a:lnTo>
                    <a:pt x="65" y="22"/>
                  </a:lnTo>
                  <a:lnTo>
                    <a:pt x="78" y="16"/>
                  </a:lnTo>
                  <a:lnTo>
                    <a:pt x="90" y="10"/>
                  </a:lnTo>
                  <a:lnTo>
                    <a:pt x="104" y="5"/>
                  </a:lnTo>
                  <a:lnTo>
                    <a:pt x="119" y="2"/>
                  </a:lnTo>
                  <a:lnTo>
                    <a:pt x="134" y="0"/>
                  </a:lnTo>
                  <a:lnTo>
                    <a:pt x="150" y="0"/>
                  </a:lnTo>
                  <a:lnTo>
                    <a:pt x="166" y="0"/>
                  </a:lnTo>
                  <a:lnTo>
                    <a:pt x="181" y="2"/>
                  </a:lnTo>
                  <a:lnTo>
                    <a:pt x="196" y="5"/>
                  </a:lnTo>
                  <a:lnTo>
                    <a:pt x="210" y="10"/>
                  </a:lnTo>
                  <a:lnTo>
                    <a:pt x="222" y="16"/>
                  </a:lnTo>
                  <a:lnTo>
                    <a:pt x="235" y="22"/>
                  </a:lnTo>
                  <a:lnTo>
                    <a:pt x="246" y="30"/>
                  </a:lnTo>
                  <a:lnTo>
                    <a:pt x="256" y="39"/>
                  </a:lnTo>
                  <a:lnTo>
                    <a:pt x="266" y="48"/>
                  </a:lnTo>
                  <a:lnTo>
                    <a:pt x="274" y="58"/>
                  </a:lnTo>
                  <a:lnTo>
                    <a:pt x="281" y="70"/>
                  </a:lnTo>
                  <a:lnTo>
                    <a:pt x="288" y="81"/>
                  </a:lnTo>
                  <a:lnTo>
                    <a:pt x="293" y="94"/>
                  </a:lnTo>
                  <a:lnTo>
                    <a:pt x="296" y="107"/>
                  </a:lnTo>
                  <a:lnTo>
                    <a:pt x="299" y="120"/>
                  </a:lnTo>
                  <a:lnTo>
                    <a:pt x="299" y="135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6965CC47-9902-47FC-BFDD-9CFAC3033BB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57" y="542"/>
              <a:ext cx="60" cy="49"/>
            </a:xfrm>
            <a:custGeom>
              <a:avLst/>
              <a:gdLst>
                <a:gd name="T0" fmla="*/ 204 w 300"/>
                <a:gd name="T1" fmla="*/ 247 h 247"/>
                <a:gd name="T2" fmla="*/ 96 w 300"/>
                <a:gd name="T3" fmla="*/ 247 h 247"/>
                <a:gd name="T4" fmla="*/ 0 w 300"/>
                <a:gd name="T5" fmla="*/ 0 h 247"/>
                <a:gd name="T6" fmla="*/ 98 w 300"/>
                <a:gd name="T7" fmla="*/ 0 h 247"/>
                <a:gd name="T8" fmla="*/ 150 w 300"/>
                <a:gd name="T9" fmla="*/ 158 h 247"/>
                <a:gd name="T10" fmla="*/ 207 w 300"/>
                <a:gd name="T11" fmla="*/ 0 h 247"/>
                <a:gd name="T12" fmla="*/ 300 w 300"/>
                <a:gd name="T13" fmla="*/ 0 h 247"/>
                <a:gd name="T14" fmla="*/ 204 w 300"/>
                <a:gd name="T15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0" h="247">
                  <a:moveTo>
                    <a:pt x="204" y="247"/>
                  </a:moveTo>
                  <a:lnTo>
                    <a:pt x="96" y="247"/>
                  </a:lnTo>
                  <a:lnTo>
                    <a:pt x="0" y="0"/>
                  </a:lnTo>
                  <a:lnTo>
                    <a:pt x="98" y="0"/>
                  </a:lnTo>
                  <a:lnTo>
                    <a:pt x="150" y="158"/>
                  </a:lnTo>
                  <a:lnTo>
                    <a:pt x="207" y="0"/>
                  </a:lnTo>
                  <a:lnTo>
                    <a:pt x="300" y="0"/>
                  </a:lnTo>
                  <a:lnTo>
                    <a:pt x="204" y="247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5" name="Freeform 26">
              <a:extLst>
                <a:ext uri="{FF2B5EF4-FFF2-40B4-BE49-F238E27FC236}">
                  <a16:creationId xmlns:a16="http://schemas.microsoft.com/office/drawing/2014/main" id="{DD85A007-891D-4A8B-8023-DC276705F1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0" y="542"/>
              <a:ext cx="61" cy="71"/>
            </a:xfrm>
            <a:custGeom>
              <a:avLst/>
              <a:gdLst>
                <a:gd name="T0" fmla="*/ 171 w 303"/>
                <a:gd name="T1" fmla="*/ 353 h 353"/>
                <a:gd name="T2" fmla="*/ 78 w 303"/>
                <a:gd name="T3" fmla="*/ 353 h 353"/>
                <a:gd name="T4" fmla="*/ 113 w 303"/>
                <a:gd name="T5" fmla="*/ 257 h 353"/>
                <a:gd name="T6" fmla="*/ 0 w 303"/>
                <a:gd name="T7" fmla="*/ 0 h 353"/>
                <a:gd name="T8" fmla="*/ 100 w 303"/>
                <a:gd name="T9" fmla="*/ 0 h 353"/>
                <a:gd name="T10" fmla="*/ 158 w 303"/>
                <a:gd name="T11" fmla="*/ 157 h 353"/>
                <a:gd name="T12" fmla="*/ 210 w 303"/>
                <a:gd name="T13" fmla="*/ 0 h 353"/>
                <a:gd name="T14" fmla="*/ 303 w 303"/>
                <a:gd name="T15" fmla="*/ 0 h 353"/>
                <a:gd name="T16" fmla="*/ 171 w 303"/>
                <a:gd name="T17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3" h="353">
                  <a:moveTo>
                    <a:pt x="171" y="353"/>
                  </a:moveTo>
                  <a:lnTo>
                    <a:pt x="78" y="353"/>
                  </a:lnTo>
                  <a:lnTo>
                    <a:pt x="113" y="257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58" y="157"/>
                  </a:lnTo>
                  <a:lnTo>
                    <a:pt x="210" y="0"/>
                  </a:lnTo>
                  <a:lnTo>
                    <a:pt x="303" y="0"/>
                  </a:lnTo>
                  <a:lnTo>
                    <a:pt x="171" y="353"/>
                  </a:lnTo>
                  <a:close/>
                </a:path>
              </a:pathLst>
            </a:custGeom>
            <a:solidFill>
              <a:srgbClr val="2D4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23C8E404-9801-4E68-A0BD-0FC7B19178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42" y="271"/>
              <a:ext cx="397" cy="266"/>
            </a:xfrm>
            <a:custGeom>
              <a:avLst/>
              <a:gdLst>
                <a:gd name="T0" fmla="*/ 1115 w 1986"/>
                <a:gd name="T1" fmla="*/ 745 h 1331"/>
                <a:gd name="T2" fmla="*/ 1046 w 1986"/>
                <a:gd name="T3" fmla="*/ 719 h 1331"/>
                <a:gd name="T4" fmla="*/ 988 w 1986"/>
                <a:gd name="T5" fmla="*/ 676 h 1331"/>
                <a:gd name="T6" fmla="*/ 980 w 1986"/>
                <a:gd name="T7" fmla="*/ 735 h 1331"/>
                <a:gd name="T8" fmla="*/ 1067 w 1986"/>
                <a:gd name="T9" fmla="*/ 768 h 1331"/>
                <a:gd name="T10" fmla="*/ 490 w 1986"/>
                <a:gd name="T11" fmla="*/ 598 h 1331"/>
                <a:gd name="T12" fmla="*/ 1034 w 1986"/>
                <a:gd name="T13" fmla="*/ 441 h 1331"/>
                <a:gd name="T14" fmla="*/ 1147 w 1986"/>
                <a:gd name="T15" fmla="*/ 474 h 1331"/>
                <a:gd name="T16" fmla="*/ 1279 w 1986"/>
                <a:gd name="T17" fmla="*/ 504 h 1331"/>
                <a:gd name="T18" fmla="*/ 1363 w 1986"/>
                <a:gd name="T19" fmla="*/ 529 h 1331"/>
                <a:gd name="T20" fmla="*/ 1417 w 1986"/>
                <a:gd name="T21" fmla="*/ 560 h 1331"/>
                <a:gd name="T22" fmla="*/ 1445 w 1986"/>
                <a:gd name="T23" fmla="*/ 596 h 1331"/>
                <a:gd name="T24" fmla="*/ 1454 w 1986"/>
                <a:gd name="T25" fmla="*/ 633 h 1331"/>
                <a:gd name="T26" fmla="*/ 1448 w 1986"/>
                <a:gd name="T27" fmla="*/ 660 h 1331"/>
                <a:gd name="T28" fmla="*/ 1434 w 1986"/>
                <a:gd name="T29" fmla="*/ 684 h 1331"/>
                <a:gd name="T30" fmla="*/ 1378 w 1986"/>
                <a:gd name="T31" fmla="*/ 726 h 1331"/>
                <a:gd name="T32" fmla="*/ 1457 w 1986"/>
                <a:gd name="T33" fmla="*/ 749 h 1331"/>
                <a:gd name="T34" fmla="*/ 1513 w 1986"/>
                <a:gd name="T35" fmla="*/ 719 h 1331"/>
                <a:gd name="T36" fmla="*/ 1555 w 1986"/>
                <a:gd name="T37" fmla="*/ 683 h 1331"/>
                <a:gd name="T38" fmla="*/ 1582 w 1986"/>
                <a:gd name="T39" fmla="*/ 638 h 1331"/>
                <a:gd name="T40" fmla="*/ 1587 w 1986"/>
                <a:gd name="T41" fmla="*/ 596 h 1331"/>
                <a:gd name="T42" fmla="*/ 1576 w 1986"/>
                <a:gd name="T43" fmla="*/ 565 h 1331"/>
                <a:gd name="T44" fmla="*/ 1545 w 1986"/>
                <a:gd name="T45" fmla="*/ 527 h 1331"/>
                <a:gd name="T46" fmla="*/ 1481 w 1986"/>
                <a:gd name="T47" fmla="*/ 490 h 1331"/>
                <a:gd name="T48" fmla="*/ 1361 w 1986"/>
                <a:gd name="T49" fmla="*/ 456 h 1331"/>
                <a:gd name="T50" fmla="*/ 1200 w 1986"/>
                <a:gd name="T51" fmla="*/ 419 h 1331"/>
                <a:gd name="T52" fmla="*/ 1123 w 1986"/>
                <a:gd name="T53" fmla="*/ 389 h 1331"/>
                <a:gd name="T54" fmla="*/ 1074 w 1986"/>
                <a:gd name="T55" fmla="*/ 350 h 1331"/>
                <a:gd name="T56" fmla="*/ 1064 w 1986"/>
                <a:gd name="T57" fmla="*/ 326 h 1331"/>
                <a:gd name="T58" fmla="*/ 1061 w 1986"/>
                <a:gd name="T59" fmla="*/ 290 h 1331"/>
                <a:gd name="T60" fmla="*/ 1080 w 1986"/>
                <a:gd name="T61" fmla="*/ 252 h 1331"/>
                <a:gd name="T62" fmla="*/ 1128 w 1986"/>
                <a:gd name="T63" fmla="*/ 214 h 1331"/>
                <a:gd name="T64" fmla="*/ 1194 w 1986"/>
                <a:gd name="T65" fmla="*/ 189 h 1331"/>
                <a:gd name="T66" fmla="*/ 1268 w 1986"/>
                <a:gd name="T67" fmla="*/ 181 h 1331"/>
                <a:gd name="T68" fmla="*/ 1367 w 1986"/>
                <a:gd name="T69" fmla="*/ 188 h 1331"/>
                <a:gd name="T70" fmla="*/ 1421 w 1986"/>
                <a:gd name="T71" fmla="*/ 204 h 1331"/>
                <a:gd name="T72" fmla="*/ 1471 w 1986"/>
                <a:gd name="T73" fmla="*/ 232 h 1331"/>
                <a:gd name="T74" fmla="*/ 1536 w 1986"/>
                <a:gd name="T75" fmla="*/ 223 h 1331"/>
                <a:gd name="T76" fmla="*/ 1476 w 1986"/>
                <a:gd name="T77" fmla="*/ 189 h 1331"/>
                <a:gd name="T78" fmla="*/ 1407 w 1986"/>
                <a:gd name="T79" fmla="*/ 168 h 1331"/>
                <a:gd name="T80" fmla="*/ 1310 w 1986"/>
                <a:gd name="T81" fmla="*/ 156 h 1331"/>
                <a:gd name="T82" fmla="*/ 1168 w 1986"/>
                <a:gd name="T83" fmla="*/ 162 h 1331"/>
                <a:gd name="T84" fmla="*/ 1057 w 1986"/>
                <a:gd name="T85" fmla="*/ 190 h 1331"/>
                <a:gd name="T86" fmla="*/ 520 w 1986"/>
                <a:gd name="T87" fmla="*/ 475 h 1331"/>
                <a:gd name="T88" fmla="*/ 0 w 1986"/>
                <a:gd name="T89" fmla="*/ 582 h 1331"/>
                <a:gd name="T90" fmla="*/ 354 w 1986"/>
                <a:gd name="T91" fmla="*/ 592 h 1331"/>
                <a:gd name="T92" fmla="*/ 831 w 1986"/>
                <a:gd name="T93" fmla="*/ 1192 h 1331"/>
                <a:gd name="T94" fmla="*/ 1378 w 1986"/>
                <a:gd name="T95" fmla="*/ 1176 h 1331"/>
                <a:gd name="T96" fmla="*/ 1723 w 1986"/>
                <a:gd name="T97" fmla="*/ 1331 h 1331"/>
                <a:gd name="T98" fmla="*/ 1426 w 1986"/>
                <a:gd name="T99" fmla="*/ 760 h 1331"/>
                <a:gd name="T100" fmla="*/ 1465 w 1986"/>
                <a:gd name="T101" fmla="*/ 0 h 1331"/>
                <a:gd name="T102" fmla="*/ 1236 w 1986"/>
                <a:gd name="T103" fmla="*/ 118 h 1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86" h="1331">
                  <a:moveTo>
                    <a:pt x="1378" y="726"/>
                  </a:moveTo>
                  <a:lnTo>
                    <a:pt x="1378" y="592"/>
                  </a:lnTo>
                  <a:lnTo>
                    <a:pt x="1234" y="592"/>
                  </a:lnTo>
                  <a:lnTo>
                    <a:pt x="1115" y="745"/>
                  </a:lnTo>
                  <a:lnTo>
                    <a:pt x="1097" y="740"/>
                  </a:lnTo>
                  <a:lnTo>
                    <a:pt x="1079" y="734"/>
                  </a:lnTo>
                  <a:lnTo>
                    <a:pt x="1062" y="727"/>
                  </a:lnTo>
                  <a:lnTo>
                    <a:pt x="1046" y="719"/>
                  </a:lnTo>
                  <a:lnTo>
                    <a:pt x="1030" y="710"/>
                  </a:lnTo>
                  <a:lnTo>
                    <a:pt x="1016" y="699"/>
                  </a:lnTo>
                  <a:lnTo>
                    <a:pt x="1002" y="689"/>
                  </a:lnTo>
                  <a:lnTo>
                    <a:pt x="988" y="676"/>
                  </a:lnTo>
                  <a:lnTo>
                    <a:pt x="929" y="699"/>
                  </a:lnTo>
                  <a:lnTo>
                    <a:pt x="944" y="712"/>
                  </a:lnTo>
                  <a:lnTo>
                    <a:pt x="962" y="725"/>
                  </a:lnTo>
                  <a:lnTo>
                    <a:pt x="980" y="735"/>
                  </a:lnTo>
                  <a:lnTo>
                    <a:pt x="1000" y="745"/>
                  </a:lnTo>
                  <a:lnTo>
                    <a:pt x="1021" y="755"/>
                  </a:lnTo>
                  <a:lnTo>
                    <a:pt x="1044" y="762"/>
                  </a:lnTo>
                  <a:lnTo>
                    <a:pt x="1067" y="768"/>
                  </a:lnTo>
                  <a:lnTo>
                    <a:pt x="1093" y="774"/>
                  </a:lnTo>
                  <a:lnTo>
                    <a:pt x="865" y="1068"/>
                  </a:lnTo>
                  <a:lnTo>
                    <a:pt x="861" y="1068"/>
                  </a:lnTo>
                  <a:lnTo>
                    <a:pt x="490" y="598"/>
                  </a:lnTo>
                  <a:lnTo>
                    <a:pt x="910" y="67"/>
                  </a:lnTo>
                  <a:lnTo>
                    <a:pt x="910" y="582"/>
                  </a:lnTo>
                  <a:lnTo>
                    <a:pt x="1034" y="582"/>
                  </a:lnTo>
                  <a:lnTo>
                    <a:pt x="1034" y="441"/>
                  </a:lnTo>
                  <a:lnTo>
                    <a:pt x="1059" y="450"/>
                  </a:lnTo>
                  <a:lnTo>
                    <a:pt x="1087" y="459"/>
                  </a:lnTo>
                  <a:lnTo>
                    <a:pt x="1116" y="467"/>
                  </a:lnTo>
                  <a:lnTo>
                    <a:pt x="1147" y="474"/>
                  </a:lnTo>
                  <a:lnTo>
                    <a:pt x="1178" y="482"/>
                  </a:lnTo>
                  <a:lnTo>
                    <a:pt x="1212" y="489"/>
                  </a:lnTo>
                  <a:lnTo>
                    <a:pt x="1245" y="497"/>
                  </a:lnTo>
                  <a:lnTo>
                    <a:pt x="1279" y="504"/>
                  </a:lnTo>
                  <a:lnTo>
                    <a:pt x="1303" y="510"/>
                  </a:lnTo>
                  <a:lnTo>
                    <a:pt x="1325" y="515"/>
                  </a:lnTo>
                  <a:lnTo>
                    <a:pt x="1345" y="522"/>
                  </a:lnTo>
                  <a:lnTo>
                    <a:pt x="1363" y="529"/>
                  </a:lnTo>
                  <a:lnTo>
                    <a:pt x="1380" y="536"/>
                  </a:lnTo>
                  <a:lnTo>
                    <a:pt x="1393" y="544"/>
                  </a:lnTo>
                  <a:lnTo>
                    <a:pt x="1406" y="552"/>
                  </a:lnTo>
                  <a:lnTo>
                    <a:pt x="1417" y="560"/>
                  </a:lnTo>
                  <a:lnTo>
                    <a:pt x="1426" y="569"/>
                  </a:lnTo>
                  <a:lnTo>
                    <a:pt x="1434" y="577"/>
                  </a:lnTo>
                  <a:lnTo>
                    <a:pt x="1440" y="587"/>
                  </a:lnTo>
                  <a:lnTo>
                    <a:pt x="1445" y="596"/>
                  </a:lnTo>
                  <a:lnTo>
                    <a:pt x="1449" y="605"/>
                  </a:lnTo>
                  <a:lnTo>
                    <a:pt x="1451" y="614"/>
                  </a:lnTo>
                  <a:lnTo>
                    <a:pt x="1452" y="624"/>
                  </a:lnTo>
                  <a:lnTo>
                    <a:pt x="1454" y="633"/>
                  </a:lnTo>
                  <a:lnTo>
                    <a:pt x="1452" y="640"/>
                  </a:lnTo>
                  <a:lnTo>
                    <a:pt x="1452" y="647"/>
                  </a:lnTo>
                  <a:lnTo>
                    <a:pt x="1450" y="653"/>
                  </a:lnTo>
                  <a:lnTo>
                    <a:pt x="1448" y="660"/>
                  </a:lnTo>
                  <a:lnTo>
                    <a:pt x="1445" y="666"/>
                  </a:lnTo>
                  <a:lnTo>
                    <a:pt x="1442" y="673"/>
                  </a:lnTo>
                  <a:lnTo>
                    <a:pt x="1439" y="679"/>
                  </a:lnTo>
                  <a:lnTo>
                    <a:pt x="1434" y="684"/>
                  </a:lnTo>
                  <a:lnTo>
                    <a:pt x="1422" y="697"/>
                  </a:lnTo>
                  <a:lnTo>
                    <a:pt x="1410" y="707"/>
                  </a:lnTo>
                  <a:lnTo>
                    <a:pt x="1395" y="718"/>
                  </a:lnTo>
                  <a:lnTo>
                    <a:pt x="1378" y="726"/>
                  </a:lnTo>
                  <a:close/>
                  <a:moveTo>
                    <a:pt x="1426" y="760"/>
                  </a:moveTo>
                  <a:lnTo>
                    <a:pt x="1426" y="760"/>
                  </a:lnTo>
                  <a:lnTo>
                    <a:pt x="1442" y="755"/>
                  </a:lnTo>
                  <a:lnTo>
                    <a:pt x="1457" y="749"/>
                  </a:lnTo>
                  <a:lnTo>
                    <a:pt x="1472" y="742"/>
                  </a:lnTo>
                  <a:lnTo>
                    <a:pt x="1487" y="735"/>
                  </a:lnTo>
                  <a:lnTo>
                    <a:pt x="1500" y="727"/>
                  </a:lnTo>
                  <a:lnTo>
                    <a:pt x="1513" y="719"/>
                  </a:lnTo>
                  <a:lnTo>
                    <a:pt x="1525" y="711"/>
                  </a:lnTo>
                  <a:lnTo>
                    <a:pt x="1536" y="702"/>
                  </a:lnTo>
                  <a:lnTo>
                    <a:pt x="1546" y="693"/>
                  </a:lnTo>
                  <a:lnTo>
                    <a:pt x="1555" y="683"/>
                  </a:lnTo>
                  <a:lnTo>
                    <a:pt x="1564" y="673"/>
                  </a:lnTo>
                  <a:lnTo>
                    <a:pt x="1570" y="661"/>
                  </a:lnTo>
                  <a:lnTo>
                    <a:pt x="1576" y="651"/>
                  </a:lnTo>
                  <a:lnTo>
                    <a:pt x="1582" y="638"/>
                  </a:lnTo>
                  <a:lnTo>
                    <a:pt x="1586" y="627"/>
                  </a:lnTo>
                  <a:lnTo>
                    <a:pt x="1588" y="614"/>
                  </a:lnTo>
                  <a:lnTo>
                    <a:pt x="1587" y="605"/>
                  </a:lnTo>
                  <a:lnTo>
                    <a:pt x="1587" y="596"/>
                  </a:lnTo>
                  <a:lnTo>
                    <a:pt x="1584" y="588"/>
                  </a:lnTo>
                  <a:lnTo>
                    <a:pt x="1582" y="580"/>
                  </a:lnTo>
                  <a:lnTo>
                    <a:pt x="1580" y="573"/>
                  </a:lnTo>
                  <a:lnTo>
                    <a:pt x="1576" y="565"/>
                  </a:lnTo>
                  <a:lnTo>
                    <a:pt x="1573" y="558"/>
                  </a:lnTo>
                  <a:lnTo>
                    <a:pt x="1568" y="551"/>
                  </a:lnTo>
                  <a:lnTo>
                    <a:pt x="1558" y="538"/>
                  </a:lnTo>
                  <a:lnTo>
                    <a:pt x="1545" y="527"/>
                  </a:lnTo>
                  <a:lnTo>
                    <a:pt x="1531" y="517"/>
                  </a:lnTo>
                  <a:lnTo>
                    <a:pt x="1516" y="507"/>
                  </a:lnTo>
                  <a:lnTo>
                    <a:pt x="1500" y="498"/>
                  </a:lnTo>
                  <a:lnTo>
                    <a:pt x="1481" y="490"/>
                  </a:lnTo>
                  <a:lnTo>
                    <a:pt x="1463" y="482"/>
                  </a:lnTo>
                  <a:lnTo>
                    <a:pt x="1443" y="476"/>
                  </a:lnTo>
                  <a:lnTo>
                    <a:pt x="1403" y="465"/>
                  </a:lnTo>
                  <a:lnTo>
                    <a:pt x="1361" y="456"/>
                  </a:lnTo>
                  <a:lnTo>
                    <a:pt x="1302" y="443"/>
                  </a:lnTo>
                  <a:lnTo>
                    <a:pt x="1248" y="431"/>
                  </a:lnTo>
                  <a:lnTo>
                    <a:pt x="1223" y="424"/>
                  </a:lnTo>
                  <a:lnTo>
                    <a:pt x="1200" y="419"/>
                  </a:lnTo>
                  <a:lnTo>
                    <a:pt x="1178" y="412"/>
                  </a:lnTo>
                  <a:lnTo>
                    <a:pt x="1157" y="405"/>
                  </a:lnTo>
                  <a:lnTo>
                    <a:pt x="1139" y="397"/>
                  </a:lnTo>
                  <a:lnTo>
                    <a:pt x="1123" y="389"/>
                  </a:lnTo>
                  <a:lnTo>
                    <a:pt x="1108" y="381"/>
                  </a:lnTo>
                  <a:lnTo>
                    <a:pt x="1095" y="370"/>
                  </a:lnTo>
                  <a:lnTo>
                    <a:pt x="1083" y="361"/>
                  </a:lnTo>
                  <a:lnTo>
                    <a:pt x="1074" y="350"/>
                  </a:lnTo>
                  <a:lnTo>
                    <a:pt x="1071" y="344"/>
                  </a:lnTo>
                  <a:lnTo>
                    <a:pt x="1068" y="338"/>
                  </a:lnTo>
                  <a:lnTo>
                    <a:pt x="1065" y="332"/>
                  </a:lnTo>
                  <a:lnTo>
                    <a:pt x="1064" y="326"/>
                  </a:lnTo>
                  <a:lnTo>
                    <a:pt x="1060" y="314"/>
                  </a:lnTo>
                  <a:lnTo>
                    <a:pt x="1060" y="304"/>
                  </a:lnTo>
                  <a:lnTo>
                    <a:pt x="1060" y="297"/>
                  </a:lnTo>
                  <a:lnTo>
                    <a:pt x="1061" y="290"/>
                  </a:lnTo>
                  <a:lnTo>
                    <a:pt x="1064" y="283"/>
                  </a:lnTo>
                  <a:lnTo>
                    <a:pt x="1066" y="276"/>
                  </a:lnTo>
                  <a:lnTo>
                    <a:pt x="1072" y="263"/>
                  </a:lnTo>
                  <a:lnTo>
                    <a:pt x="1080" y="252"/>
                  </a:lnTo>
                  <a:lnTo>
                    <a:pt x="1090" y="242"/>
                  </a:lnTo>
                  <a:lnTo>
                    <a:pt x="1102" y="231"/>
                  </a:lnTo>
                  <a:lnTo>
                    <a:pt x="1115" y="222"/>
                  </a:lnTo>
                  <a:lnTo>
                    <a:pt x="1128" y="214"/>
                  </a:lnTo>
                  <a:lnTo>
                    <a:pt x="1143" y="206"/>
                  </a:lnTo>
                  <a:lnTo>
                    <a:pt x="1160" y="199"/>
                  </a:lnTo>
                  <a:lnTo>
                    <a:pt x="1177" y="193"/>
                  </a:lnTo>
                  <a:lnTo>
                    <a:pt x="1194" y="189"/>
                  </a:lnTo>
                  <a:lnTo>
                    <a:pt x="1213" y="185"/>
                  </a:lnTo>
                  <a:lnTo>
                    <a:pt x="1231" y="183"/>
                  </a:lnTo>
                  <a:lnTo>
                    <a:pt x="1250" y="181"/>
                  </a:lnTo>
                  <a:lnTo>
                    <a:pt x="1268" y="181"/>
                  </a:lnTo>
                  <a:lnTo>
                    <a:pt x="1304" y="182"/>
                  </a:lnTo>
                  <a:lnTo>
                    <a:pt x="1337" y="183"/>
                  </a:lnTo>
                  <a:lnTo>
                    <a:pt x="1352" y="185"/>
                  </a:lnTo>
                  <a:lnTo>
                    <a:pt x="1367" y="188"/>
                  </a:lnTo>
                  <a:lnTo>
                    <a:pt x="1382" y="191"/>
                  </a:lnTo>
                  <a:lnTo>
                    <a:pt x="1396" y="194"/>
                  </a:lnTo>
                  <a:lnTo>
                    <a:pt x="1408" y="199"/>
                  </a:lnTo>
                  <a:lnTo>
                    <a:pt x="1421" y="204"/>
                  </a:lnTo>
                  <a:lnTo>
                    <a:pt x="1434" y="209"/>
                  </a:lnTo>
                  <a:lnTo>
                    <a:pt x="1447" y="216"/>
                  </a:lnTo>
                  <a:lnTo>
                    <a:pt x="1459" y="224"/>
                  </a:lnTo>
                  <a:lnTo>
                    <a:pt x="1471" y="232"/>
                  </a:lnTo>
                  <a:lnTo>
                    <a:pt x="1483" y="242"/>
                  </a:lnTo>
                  <a:lnTo>
                    <a:pt x="1495" y="253"/>
                  </a:lnTo>
                  <a:lnTo>
                    <a:pt x="1550" y="235"/>
                  </a:lnTo>
                  <a:lnTo>
                    <a:pt x="1536" y="223"/>
                  </a:lnTo>
                  <a:lnTo>
                    <a:pt x="1522" y="214"/>
                  </a:lnTo>
                  <a:lnTo>
                    <a:pt x="1507" y="205"/>
                  </a:lnTo>
                  <a:lnTo>
                    <a:pt x="1492" y="196"/>
                  </a:lnTo>
                  <a:lnTo>
                    <a:pt x="1476" y="189"/>
                  </a:lnTo>
                  <a:lnTo>
                    <a:pt x="1459" y="182"/>
                  </a:lnTo>
                  <a:lnTo>
                    <a:pt x="1443" y="176"/>
                  </a:lnTo>
                  <a:lnTo>
                    <a:pt x="1425" y="171"/>
                  </a:lnTo>
                  <a:lnTo>
                    <a:pt x="1407" y="168"/>
                  </a:lnTo>
                  <a:lnTo>
                    <a:pt x="1389" y="165"/>
                  </a:lnTo>
                  <a:lnTo>
                    <a:pt x="1370" y="161"/>
                  </a:lnTo>
                  <a:lnTo>
                    <a:pt x="1351" y="159"/>
                  </a:lnTo>
                  <a:lnTo>
                    <a:pt x="1310" y="156"/>
                  </a:lnTo>
                  <a:lnTo>
                    <a:pt x="1268" y="155"/>
                  </a:lnTo>
                  <a:lnTo>
                    <a:pt x="1234" y="156"/>
                  </a:lnTo>
                  <a:lnTo>
                    <a:pt x="1200" y="159"/>
                  </a:lnTo>
                  <a:lnTo>
                    <a:pt x="1168" y="162"/>
                  </a:lnTo>
                  <a:lnTo>
                    <a:pt x="1138" y="167"/>
                  </a:lnTo>
                  <a:lnTo>
                    <a:pt x="1109" y="174"/>
                  </a:lnTo>
                  <a:lnTo>
                    <a:pt x="1082" y="181"/>
                  </a:lnTo>
                  <a:lnTo>
                    <a:pt x="1057" y="190"/>
                  </a:lnTo>
                  <a:lnTo>
                    <a:pt x="1034" y="200"/>
                  </a:lnTo>
                  <a:lnTo>
                    <a:pt x="1034" y="0"/>
                  </a:lnTo>
                  <a:lnTo>
                    <a:pt x="889" y="0"/>
                  </a:lnTo>
                  <a:lnTo>
                    <a:pt x="520" y="475"/>
                  </a:lnTo>
                  <a:lnTo>
                    <a:pt x="516" y="475"/>
                  </a:lnTo>
                  <a:lnTo>
                    <a:pt x="141" y="0"/>
                  </a:lnTo>
                  <a:lnTo>
                    <a:pt x="0" y="0"/>
                  </a:lnTo>
                  <a:lnTo>
                    <a:pt x="0" y="582"/>
                  </a:lnTo>
                  <a:lnTo>
                    <a:pt x="68" y="582"/>
                  </a:lnTo>
                  <a:lnTo>
                    <a:pt x="68" y="74"/>
                  </a:lnTo>
                  <a:lnTo>
                    <a:pt x="482" y="592"/>
                  </a:lnTo>
                  <a:lnTo>
                    <a:pt x="354" y="592"/>
                  </a:lnTo>
                  <a:lnTo>
                    <a:pt x="354" y="1176"/>
                  </a:lnTo>
                  <a:lnTo>
                    <a:pt x="413" y="1176"/>
                  </a:lnTo>
                  <a:lnTo>
                    <a:pt x="413" y="666"/>
                  </a:lnTo>
                  <a:lnTo>
                    <a:pt x="831" y="1192"/>
                  </a:lnTo>
                  <a:lnTo>
                    <a:pt x="832" y="1192"/>
                  </a:lnTo>
                  <a:lnTo>
                    <a:pt x="1255" y="659"/>
                  </a:lnTo>
                  <a:lnTo>
                    <a:pt x="1255" y="1176"/>
                  </a:lnTo>
                  <a:lnTo>
                    <a:pt x="1378" y="1176"/>
                  </a:lnTo>
                  <a:lnTo>
                    <a:pt x="1378" y="788"/>
                  </a:lnTo>
                  <a:lnTo>
                    <a:pt x="1596" y="788"/>
                  </a:lnTo>
                  <a:lnTo>
                    <a:pt x="1596" y="1331"/>
                  </a:lnTo>
                  <a:lnTo>
                    <a:pt x="1723" y="1331"/>
                  </a:lnTo>
                  <a:lnTo>
                    <a:pt x="1723" y="788"/>
                  </a:lnTo>
                  <a:lnTo>
                    <a:pt x="1986" y="788"/>
                  </a:lnTo>
                  <a:lnTo>
                    <a:pt x="1986" y="760"/>
                  </a:lnTo>
                  <a:lnTo>
                    <a:pt x="1426" y="760"/>
                  </a:lnTo>
                  <a:close/>
                  <a:moveTo>
                    <a:pt x="1329" y="118"/>
                  </a:moveTo>
                  <a:lnTo>
                    <a:pt x="1329" y="118"/>
                  </a:lnTo>
                  <a:lnTo>
                    <a:pt x="1529" y="0"/>
                  </a:lnTo>
                  <a:lnTo>
                    <a:pt x="1465" y="0"/>
                  </a:lnTo>
                  <a:lnTo>
                    <a:pt x="1281" y="83"/>
                  </a:lnTo>
                  <a:lnTo>
                    <a:pt x="1094" y="0"/>
                  </a:lnTo>
                  <a:lnTo>
                    <a:pt x="1034" y="0"/>
                  </a:lnTo>
                  <a:lnTo>
                    <a:pt x="1236" y="118"/>
                  </a:lnTo>
                  <a:lnTo>
                    <a:pt x="1329" y="118"/>
                  </a:lnTo>
                  <a:close/>
                </a:path>
              </a:pathLst>
            </a:custGeom>
            <a:solidFill>
              <a:srgbClr val="4891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3F8F6D7D-E9A0-4309-B7F7-5E409B4FB7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30" y="566"/>
              <a:ext cx="43" cy="37"/>
            </a:xfrm>
            <a:custGeom>
              <a:avLst/>
              <a:gdLst>
                <a:gd name="T0" fmla="*/ 0 w 214"/>
                <a:gd name="T1" fmla="*/ 0 h 184"/>
                <a:gd name="T2" fmla="*/ 29 w 214"/>
                <a:gd name="T3" fmla="*/ 0 h 184"/>
                <a:gd name="T4" fmla="*/ 108 w 214"/>
                <a:gd name="T5" fmla="*/ 167 h 184"/>
                <a:gd name="T6" fmla="*/ 187 w 214"/>
                <a:gd name="T7" fmla="*/ 0 h 184"/>
                <a:gd name="T8" fmla="*/ 214 w 214"/>
                <a:gd name="T9" fmla="*/ 0 h 184"/>
                <a:gd name="T10" fmla="*/ 214 w 214"/>
                <a:gd name="T11" fmla="*/ 184 h 184"/>
                <a:gd name="T12" fmla="*/ 196 w 214"/>
                <a:gd name="T13" fmla="*/ 184 h 184"/>
                <a:gd name="T14" fmla="*/ 197 w 214"/>
                <a:gd name="T15" fmla="*/ 16 h 184"/>
                <a:gd name="T16" fmla="*/ 118 w 214"/>
                <a:gd name="T17" fmla="*/ 184 h 184"/>
                <a:gd name="T18" fmla="*/ 98 w 214"/>
                <a:gd name="T19" fmla="*/ 184 h 184"/>
                <a:gd name="T20" fmla="*/ 17 w 214"/>
                <a:gd name="T21" fmla="*/ 16 h 184"/>
                <a:gd name="T22" fmla="*/ 19 w 214"/>
                <a:gd name="T23" fmla="*/ 184 h 184"/>
                <a:gd name="T24" fmla="*/ 0 w 214"/>
                <a:gd name="T25" fmla="*/ 184 h 184"/>
                <a:gd name="T26" fmla="*/ 0 w 214"/>
                <a:gd name="T2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4" h="184">
                  <a:moveTo>
                    <a:pt x="0" y="0"/>
                  </a:moveTo>
                  <a:lnTo>
                    <a:pt x="29" y="0"/>
                  </a:lnTo>
                  <a:lnTo>
                    <a:pt x="108" y="167"/>
                  </a:lnTo>
                  <a:lnTo>
                    <a:pt x="187" y="0"/>
                  </a:lnTo>
                  <a:lnTo>
                    <a:pt x="214" y="0"/>
                  </a:lnTo>
                  <a:lnTo>
                    <a:pt x="214" y="184"/>
                  </a:lnTo>
                  <a:lnTo>
                    <a:pt x="196" y="184"/>
                  </a:lnTo>
                  <a:lnTo>
                    <a:pt x="197" y="16"/>
                  </a:lnTo>
                  <a:lnTo>
                    <a:pt x="118" y="184"/>
                  </a:lnTo>
                  <a:lnTo>
                    <a:pt x="98" y="184"/>
                  </a:lnTo>
                  <a:lnTo>
                    <a:pt x="17" y="16"/>
                  </a:lnTo>
                  <a:lnTo>
                    <a:pt x="19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id="{FE325D6D-3854-4F0A-8C9F-8A1A738632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87" y="566"/>
              <a:ext cx="4" cy="37"/>
            </a:xfrm>
            <a:prstGeom prst="rect">
              <a:avLst/>
            </a:pr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94FA8216-435A-42D2-AADE-834F4BFE6A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05" y="566"/>
              <a:ext cx="34" cy="37"/>
            </a:xfrm>
            <a:custGeom>
              <a:avLst/>
              <a:gdLst>
                <a:gd name="T0" fmla="*/ 0 w 171"/>
                <a:gd name="T1" fmla="*/ 0 h 184"/>
                <a:gd name="T2" fmla="*/ 23 w 171"/>
                <a:gd name="T3" fmla="*/ 0 h 184"/>
                <a:gd name="T4" fmla="*/ 153 w 171"/>
                <a:gd name="T5" fmla="*/ 166 h 184"/>
                <a:gd name="T6" fmla="*/ 153 w 171"/>
                <a:gd name="T7" fmla="*/ 0 h 184"/>
                <a:gd name="T8" fmla="*/ 171 w 171"/>
                <a:gd name="T9" fmla="*/ 0 h 184"/>
                <a:gd name="T10" fmla="*/ 171 w 171"/>
                <a:gd name="T11" fmla="*/ 184 h 184"/>
                <a:gd name="T12" fmla="*/ 146 w 171"/>
                <a:gd name="T13" fmla="*/ 184 h 184"/>
                <a:gd name="T14" fmla="*/ 17 w 171"/>
                <a:gd name="T15" fmla="*/ 20 h 184"/>
                <a:gd name="T16" fmla="*/ 17 w 171"/>
                <a:gd name="T17" fmla="*/ 184 h 184"/>
                <a:gd name="T18" fmla="*/ 0 w 171"/>
                <a:gd name="T19" fmla="*/ 184 h 184"/>
                <a:gd name="T20" fmla="*/ 0 w 171"/>
                <a:gd name="T2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1" h="184">
                  <a:moveTo>
                    <a:pt x="0" y="0"/>
                  </a:moveTo>
                  <a:lnTo>
                    <a:pt x="23" y="0"/>
                  </a:lnTo>
                  <a:lnTo>
                    <a:pt x="153" y="166"/>
                  </a:lnTo>
                  <a:lnTo>
                    <a:pt x="153" y="0"/>
                  </a:lnTo>
                  <a:lnTo>
                    <a:pt x="171" y="0"/>
                  </a:lnTo>
                  <a:lnTo>
                    <a:pt x="171" y="184"/>
                  </a:lnTo>
                  <a:lnTo>
                    <a:pt x="146" y="184"/>
                  </a:lnTo>
                  <a:lnTo>
                    <a:pt x="17" y="20"/>
                  </a:lnTo>
                  <a:lnTo>
                    <a:pt x="17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0" name="Rectangle 31">
              <a:extLst>
                <a:ext uri="{FF2B5EF4-FFF2-40B4-BE49-F238E27FC236}">
                  <a16:creationId xmlns:a16="http://schemas.microsoft.com/office/drawing/2014/main" id="{9D958142-740D-4E51-B621-21E56F22F3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53" y="566"/>
              <a:ext cx="4" cy="37"/>
            </a:xfrm>
            <a:prstGeom prst="rect">
              <a:avLst/>
            </a:pr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91E71850-AAE3-4E4A-AE51-F2EE5339037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70" y="565"/>
              <a:ext cx="31" cy="39"/>
            </a:xfrm>
            <a:custGeom>
              <a:avLst/>
              <a:gdLst>
                <a:gd name="T0" fmla="*/ 20 w 154"/>
                <a:gd name="T1" fmla="*/ 140 h 195"/>
                <a:gd name="T2" fmla="*/ 34 w 154"/>
                <a:gd name="T3" fmla="*/ 164 h 195"/>
                <a:gd name="T4" fmla="*/ 64 w 154"/>
                <a:gd name="T5" fmla="*/ 175 h 195"/>
                <a:gd name="T6" fmla="*/ 101 w 154"/>
                <a:gd name="T7" fmla="*/ 173 h 195"/>
                <a:gd name="T8" fmla="*/ 126 w 154"/>
                <a:gd name="T9" fmla="*/ 160 h 195"/>
                <a:gd name="T10" fmla="*/ 134 w 154"/>
                <a:gd name="T11" fmla="*/ 139 h 195"/>
                <a:gd name="T12" fmla="*/ 129 w 154"/>
                <a:gd name="T13" fmla="*/ 121 h 195"/>
                <a:gd name="T14" fmla="*/ 109 w 154"/>
                <a:gd name="T15" fmla="*/ 111 h 195"/>
                <a:gd name="T16" fmla="*/ 49 w 154"/>
                <a:gd name="T17" fmla="*/ 99 h 195"/>
                <a:gd name="T18" fmla="*/ 22 w 154"/>
                <a:gd name="T19" fmla="*/ 90 h 195"/>
                <a:gd name="T20" fmla="*/ 8 w 154"/>
                <a:gd name="T21" fmla="*/ 71 h 195"/>
                <a:gd name="T22" fmla="*/ 5 w 154"/>
                <a:gd name="T23" fmla="*/ 48 h 195"/>
                <a:gd name="T24" fmla="*/ 9 w 154"/>
                <a:gd name="T25" fmla="*/ 33 h 195"/>
                <a:gd name="T26" fmla="*/ 20 w 154"/>
                <a:gd name="T27" fmla="*/ 19 h 195"/>
                <a:gd name="T28" fmla="*/ 34 w 154"/>
                <a:gd name="T29" fmla="*/ 10 h 195"/>
                <a:gd name="T30" fmla="*/ 60 w 154"/>
                <a:gd name="T31" fmla="*/ 2 h 195"/>
                <a:gd name="T32" fmla="*/ 105 w 154"/>
                <a:gd name="T33" fmla="*/ 5 h 195"/>
                <a:gd name="T34" fmla="*/ 124 w 154"/>
                <a:gd name="T35" fmla="*/ 12 h 195"/>
                <a:gd name="T36" fmla="*/ 137 w 154"/>
                <a:gd name="T37" fmla="*/ 24 h 195"/>
                <a:gd name="T38" fmla="*/ 145 w 154"/>
                <a:gd name="T39" fmla="*/ 38 h 195"/>
                <a:gd name="T40" fmla="*/ 148 w 154"/>
                <a:gd name="T41" fmla="*/ 57 h 195"/>
                <a:gd name="T42" fmla="*/ 125 w 154"/>
                <a:gd name="T43" fmla="*/ 41 h 195"/>
                <a:gd name="T44" fmla="*/ 107 w 154"/>
                <a:gd name="T45" fmla="*/ 24 h 195"/>
                <a:gd name="T46" fmla="*/ 76 w 154"/>
                <a:gd name="T47" fmla="*/ 18 h 195"/>
                <a:gd name="T48" fmla="*/ 45 w 154"/>
                <a:gd name="T49" fmla="*/ 24 h 195"/>
                <a:gd name="T50" fmla="*/ 28 w 154"/>
                <a:gd name="T51" fmla="*/ 38 h 195"/>
                <a:gd name="T52" fmla="*/ 24 w 154"/>
                <a:gd name="T53" fmla="*/ 59 h 195"/>
                <a:gd name="T54" fmla="*/ 35 w 154"/>
                <a:gd name="T55" fmla="*/ 74 h 195"/>
                <a:gd name="T56" fmla="*/ 59 w 154"/>
                <a:gd name="T57" fmla="*/ 82 h 195"/>
                <a:gd name="T58" fmla="*/ 117 w 154"/>
                <a:gd name="T59" fmla="*/ 93 h 195"/>
                <a:gd name="T60" fmla="*/ 142 w 154"/>
                <a:gd name="T61" fmla="*/ 106 h 195"/>
                <a:gd name="T62" fmla="*/ 153 w 154"/>
                <a:gd name="T63" fmla="*/ 128 h 195"/>
                <a:gd name="T64" fmla="*/ 153 w 154"/>
                <a:gd name="T65" fmla="*/ 150 h 195"/>
                <a:gd name="T66" fmla="*/ 146 w 154"/>
                <a:gd name="T67" fmla="*/ 166 h 195"/>
                <a:gd name="T68" fmla="*/ 134 w 154"/>
                <a:gd name="T69" fmla="*/ 179 h 195"/>
                <a:gd name="T70" fmla="*/ 117 w 154"/>
                <a:gd name="T71" fmla="*/ 188 h 195"/>
                <a:gd name="T72" fmla="*/ 79 w 154"/>
                <a:gd name="T73" fmla="*/ 195 h 195"/>
                <a:gd name="T74" fmla="*/ 53 w 154"/>
                <a:gd name="T75" fmla="*/ 191 h 195"/>
                <a:gd name="T76" fmla="*/ 31 w 154"/>
                <a:gd name="T77" fmla="*/ 185 h 195"/>
                <a:gd name="T78" fmla="*/ 16 w 154"/>
                <a:gd name="T79" fmla="*/ 173 h 195"/>
                <a:gd name="T80" fmla="*/ 5 w 154"/>
                <a:gd name="T81" fmla="*/ 158 h 195"/>
                <a:gd name="T82" fmla="*/ 0 w 154"/>
                <a:gd name="T83" fmla="*/ 139 h 195"/>
                <a:gd name="T84" fmla="*/ 19 w 154"/>
                <a:gd name="T85" fmla="*/ 12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4" h="195">
                  <a:moveTo>
                    <a:pt x="19" y="129"/>
                  </a:moveTo>
                  <a:lnTo>
                    <a:pt x="19" y="129"/>
                  </a:lnTo>
                  <a:lnTo>
                    <a:pt x="20" y="140"/>
                  </a:lnTo>
                  <a:lnTo>
                    <a:pt x="22" y="149"/>
                  </a:lnTo>
                  <a:lnTo>
                    <a:pt x="28" y="157"/>
                  </a:lnTo>
                  <a:lnTo>
                    <a:pt x="34" y="164"/>
                  </a:lnTo>
                  <a:lnTo>
                    <a:pt x="43" y="168"/>
                  </a:lnTo>
                  <a:lnTo>
                    <a:pt x="52" y="173"/>
                  </a:lnTo>
                  <a:lnTo>
                    <a:pt x="64" y="175"/>
                  </a:lnTo>
                  <a:lnTo>
                    <a:pt x="76" y="177"/>
                  </a:lnTo>
                  <a:lnTo>
                    <a:pt x="90" y="175"/>
                  </a:lnTo>
                  <a:lnTo>
                    <a:pt x="101" y="173"/>
                  </a:lnTo>
                  <a:lnTo>
                    <a:pt x="111" y="171"/>
                  </a:lnTo>
                  <a:lnTo>
                    <a:pt x="119" y="166"/>
                  </a:lnTo>
                  <a:lnTo>
                    <a:pt x="126" y="160"/>
                  </a:lnTo>
                  <a:lnTo>
                    <a:pt x="131" y="154"/>
                  </a:lnTo>
                  <a:lnTo>
                    <a:pt x="133" y="147"/>
                  </a:lnTo>
                  <a:lnTo>
                    <a:pt x="134" y="139"/>
                  </a:lnTo>
                  <a:lnTo>
                    <a:pt x="133" y="132"/>
                  </a:lnTo>
                  <a:lnTo>
                    <a:pt x="132" y="126"/>
                  </a:lnTo>
                  <a:lnTo>
                    <a:pt x="129" y="121"/>
                  </a:lnTo>
                  <a:lnTo>
                    <a:pt x="123" y="117"/>
                  </a:lnTo>
                  <a:lnTo>
                    <a:pt x="117" y="113"/>
                  </a:lnTo>
                  <a:lnTo>
                    <a:pt x="109" y="111"/>
                  </a:lnTo>
                  <a:lnTo>
                    <a:pt x="100" y="109"/>
                  </a:lnTo>
                  <a:lnTo>
                    <a:pt x="88" y="106"/>
                  </a:lnTo>
                  <a:lnTo>
                    <a:pt x="49" y="99"/>
                  </a:lnTo>
                  <a:lnTo>
                    <a:pt x="38" y="97"/>
                  </a:lnTo>
                  <a:lnTo>
                    <a:pt x="29" y="94"/>
                  </a:lnTo>
                  <a:lnTo>
                    <a:pt x="22" y="90"/>
                  </a:lnTo>
                  <a:lnTo>
                    <a:pt x="16" y="84"/>
                  </a:lnTo>
                  <a:lnTo>
                    <a:pt x="11" y="79"/>
                  </a:lnTo>
                  <a:lnTo>
                    <a:pt x="8" y="71"/>
                  </a:lnTo>
                  <a:lnTo>
                    <a:pt x="6" y="63"/>
                  </a:lnTo>
                  <a:lnTo>
                    <a:pt x="5" y="53"/>
                  </a:lnTo>
                  <a:lnTo>
                    <a:pt x="5" y="48"/>
                  </a:lnTo>
                  <a:lnTo>
                    <a:pt x="6" y="43"/>
                  </a:lnTo>
                  <a:lnTo>
                    <a:pt x="8" y="37"/>
                  </a:lnTo>
                  <a:lnTo>
                    <a:pt x="9" y="33"/>
                  </a:lnTo>
                  <a:lnTo>
                    <a:pt x="13" y="28"/>
                  </a:lnTo>
                  <a:lnTo>
                    <a:pt x="15" y="24"/>
                  </a:lnTo>
                  <a:lnTo>
                    <a:pt x="20" y="19"/>
                  </a:lnTo>
                  <a:lnTo>
                    <a:pt x="23" y="15"/>
                  </a:lnTo>
                  <a:lnTo>
                    <a:pt x="28" y="12"/>
                  </a:lnTo>
                  <a:lnTo>
                    <a:pt x="34" y="10"/>
                  </a:lnTo>
                  <a:lnTo>
                    <a:pt x="39" y="6"/>
                  </a:lnTo>
                  <a:lnTo>
                    <a:pt x="45" y="5"/>
                  </a:lnTo>
                  <a:lnTo>
                    <a:pt x="60" y="2"/>
                  </a:lnTo>
                  <a:lnTo>
                    <a:pt x="75" y="0"/>
                  </a:lnTo>
                  <a:lnTo>
                    <a:pt x="92" y="2"/>
                  </a:lnTo>
                  <a:lnTo>
                    <a:pt x="105" y="5"/>
                  </a:lnTo>
                  <a:lnTo>
                    <a:pt x="112" y="6"/>
                  </a:lnTo>
                  <a:lnTo>
                    <a:pt x="118" y="10"/>
                  </a:lnTo>
                  <a:lnTo>
                    <a:pt x="124" y="12"/>
                  </a:lnTo>
                  <a:lnTo>
                    <a:pt x="129" y="15"/>
                  </a:lnTo>
                  <a:lnTo>
                    <a:pt x="133" y="20"/>
                  </a:lnTo>
                  <a:lnTo>
                    <a:pt x="137" y="24"/>
                  </a:lnTo>
                  <a:lnTo>
                    <a:pt x="140" y="28"/>
                  </a:lnTo>
                  <a:lnTo>
                    <a:pt x="142" y="34"/>
                  </a:lnTo>
                  <a:lnTo>
                    <a:pt x="145" y="38"/>
                  </a:lnTo>
                  <a:lnTo>
                    <a:pt x="147" y="44"/>
                  </a:lnTo>
                  <a:lnTo>
                    <a:pt x="148" y="51"/>
                  </a:lnTo>
                  <a:lnTo>
                    <a:pt x="148" y="57"/>
                  </a:lnTo>
                  <a:lnTo>
                    <a:pt x="130" y="57"/>
                  </a:lnTo>
                  <a:lnTo>
                    <a:pt x="129" y="48"/>
                  </a:lnTo>
                  <a:lnTo>
                    <a:pt x="125" y="41"/>
                  </a:lnTo>
                  <a:lnTo>
                    <a:pt x="120" y="34"/>
                  </a:lnTo>
                  <a:lnTo>
                    <a:pt x="115" y="28"/>
                  </a:lnTo>
                  <a:lnTo>
                    <a:pt x="107" y="24"/>
                  </a:lnTo>
                  <a:lnTo>
                    <a:pt x="98" y="20"/>
                  </a:lnTo>
                  <a:lnTo>
                    <a:pt x="88" y="18"/>
                  </a:lnTo>
                  <a:lnTo>
                    <a:pt x="76" y="18"/>
                  </a:lnTo>
                  <a:lnTo>
                    <a:pt x="64" y="18"/>
                  </a:lnTo>
                  <a:lnTo>
                    <a:pt x="55" y="20"/>
                  </a:lnTo>
                  <a:lnTo>
                    <a:pt x="45" y="24"/>
                  </a:lnTo>
                  <a:lnTo>
                    <a:pt x="37" y="27"/>
                  </a:lnTo>
                  <a:lnTo>
                    <a:pt x="31" y="33"/>
                  </a:lnTo>
                  <a:lnTo>
                    <a:pt x="28" y="38"/>
                  </a:lnTo>
                  <a:lnTo>
                    <a:pt x="24" y="45"/>
                  </a:lnTo>
                  <a:lnTo>
                    <a:pt x="24" y="53"/>
                  </a:lnTo>
                  <a:lnTo>
                    <a:pt x="24" y="59"/>
                  </a:lnTo>
                  <a:lnTo>
                    <a:pt x="27" y="65"/>
                  </a:lnTo>
                  <a:lnTo>
                    <a:pt x="30" y="70"/>
                  </a:lnTo>
                  <a:lnTo>
                    <a:pt x="35" y="74"/>
                  </a:lnTo>
                  <a:lnTo>
                    <a:pt x="42" y="78"/>
                  </a:lnTo>
                  <a:lnTo>
                    <a:pt x="50" y="80"/>
                  </a:lnTo>
                  <a:lnTo>
                    <a:pt x="59" y="82"/>
                  </a:lnTo>
                  <a:lnTo>
                    <a:pt x="70" y="84"/>
                  </a:lnTo>
                  <a:lnTo>
                    <a:pt x="105" y="90"/>
                  </a:lnTo>
                  <a:lnTo>
                    <a:pt x="117" y="93"/>
                  </a:lnTo>
                  <a:lnTo>
                    <a:pt x="127" y="96"/>
                  </a:lnTo>
                  <a:lnTo>
                    <a:pt x="136" y="101"/>
                  </a:lnTo>
                  <a:lnTo>
                    <a:pt x="142" y="106"/>
                  </a:lnTo>
                  <a:lnTo>
                    <a:pt x="147" y="112"/>
                  </a:lnTo>
                  <a:lnTo>
                    <a:pt x="151" y="120"/>
                  </a:lnTo>
                  <a:lnTo>
                    <a:pt x="153" y="128"/>
                  </a:lnTo>
                  <a:lnTo>
                    <a:pt x="154" y="137"/>
                  </a:lnTo>
                  <a:lnTo>
                    <a:pt x="154" y="144"/>
                  </a:lnTo>
                  <a:lnTo>
                    <a:pt x="153" y="150"/>
                  </a:lnTo>
                  <a:lnTo>
                    <a:pt x="151" y="156"/>
                  </a:lnTo>
                  <a:lnTo>
                    <a:pt x="149" y="162"/>
                  </a:lnTo>
                  <a:lnTo>
                    <a:pt x="146" y="166"/>
                  </a:lnTo>
                  <a:lnTo>
                    <a:pt x="142" y="171"/>
                  </a:lnTo>
                  <a:lnTo>
                    <a:pt x="139" y="175"/>
                  </a:lnTo>
                  <a:lnTo>
                    <a:pt x="134" y="179"/>
                  </a:lnTo>
                  <a:lnTo>
                    <a:pt x="130" y="182"/>
                  </a:lnTo>
                  <a:lnTo>
                    <a:pt x="124" y="186"/>
                  </a:lnTo>
                  <a:lnTo>
                    <a:pt x="117" y="188"/>
                  </a:lnTo>
                  <a:lnTo>
                    <a:pt x="111" y="190"/>
                  </a:lnTo>
                  <a:lnTo>
                    <a:pt x="96" y="194"/>
                  </a:lnTo>
                  <a:lnTo>
                    <a:pt x="79" y="195"/>
                  </a:lnTo>
                  <a:lnTo>
                    <a:pt x="70" y="194"/>
                  </a:lnTo>
                  <a:lnTo>
                    <a:pt x="61" y="194"/>
                  </a:lnTo>
                  <a:lnTo>
                    <a:pt x="53" y="191"/>
                  </a:lnTo>
                  <a:lnTo>
                    <a:pt x="45" y="190"/>
                  </a:lnTo>
                  <a:lnTo>
                    <a:pt x="38" y="188"/>
                  </a:lnTo>
                  <a:lnTo>
                    <a:pt x="31" y="185"/>
                  </a:lnTo>
                  <a:lnTo>
                    <a:pt x="26" y="181"/>
                  </a:lnTo>
                  <a:lnTo>
                    <a:pt x="21" y="178"/>
                  </a:lnTo>
                  <a:lnTo>
                    <a:pt x="16" y="173"/>
                  </a:lnTo>
                  <a:lnTo>
                    <a:pt x="12" y="168"/>
                  </a:lnTo>
                  <a:lnTo>
                    <a:pt x="8" y="163"/>
                  </a:lnTo>
                  <a:lnTo>
                    <a:pt x="5" y="158"/>
                  </a:lnTo>
                  <a:lnTo>
                    <a:pt x="2" y="151"/>
                  </a:lnTo>
                  <a:lnTo>
                    <a:pt x="1" y="145"/>
                  </a:lnTo>
                  <a:lnTo>
                    <a:pt x="0" y="139"/>
                  </a:lnTo>
                  <a:lnTo>
                    <a:pt x="0" y="132"/>
                  </a:lnTo>
                  <a:lnTo>
                    <a:pt x="0" y="129"/>
                  </a:lnTo>
                  <a:lnTo>
                    <a:pt x="19" y="129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2FC9504C-AD32-4133-97B9-C624FD66ED0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09" y="566"/>
              <a:ext cx="32" cy="37"/>
            </a:xfrm>
            <a:custGeom>
              <a:avLst/>
              <a:gdLst>
                <a:gd name="T0" fmla="*/ 70 w 161"/>
                <a:gd name="T1" fmla="*/ 17 h 184"/>
                <a:gd name="T2" fmla="*/ 0 w 161"/>
                <a:gd name="T3" fmla="*/ 17 h 184"/>
                <a:gd name="T4" fmla="*/ 0 w 161"/>
                <a:gd name="T5" fmla="*/ 0 h 184"/>
                <a:gd name="T6" fmla="*/ 161 w 161"/>
                <a:gd name="T7" fmla="*/ 0 h 184"/>
                <a:gd name="T8" fmla="*/ 161 w 161"/>
                <a:gd name="T9" fmla="*/ 17 h 184"/>
                <a:gd name="T10" fmla="*/ 89 w 161"/>
                <a:gd name="T11" fmla="*/ 17 h 184"/>
                <a:gd name="T12" fmla="*/ 89 w 161"/>
                <a:gd name="T13" fmla="*/ 184 h 184"/>
                <a:gd name="T14" fmla="*/ 70 w 161"/>
                <a:gd name="T15" fmla="*/ 184 h 184"/>
                <a:gd name="T16" fmla="*/ 70 w 161"/>
                <a:gd name="T17" fmla="*/ 1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184">
                  <a:moveTo>
                    <a:pt x="70" y="17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161" y="0"/>
                  </a:lnTo>
                  <a:lnTo>
                    <a:pt x="161" y="17"/>
                  </a:lnTo>
                  <a:lnTo>
                    <a:pt x="89" y="17"/>
                  </a:lnTo>
                  <a:lnTo>
                    <a:pt x="89" y="184"/>
                  </a:lnTo>
                  <a:lnTo>
                    <a:pt x="70" y="184"/>
                  </a:lnTo>
                  <a:lnTo>
                    <a:pt x="70" y="17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C92B8DE2-5BA0-4952-A2E3-85E110717F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51" y="566"/>
              <a:ext cx="28" cy="37"/>
            </a:xfrm>
            <a:custGeom>
              <a:avLst/>
              <a:gdLst>
                <a:gd name="T0" fmla="*/ 0 w 141"/>
                <a:gd name="T1" fmla="*/ 0 h 184"/>
                <a:gd name="T2" fmla="*/ 141 w 141"/>
                <a:gd name="T3" fmla="*/ 0 h 184"/>
                <a:gd name="T4" fmla="*/ 141 w 141"/>
                <a:gd name="T5" fmla="*/ 17 h 184"/>
                <a:gd name="T6" fmla="*/ 17 w 141"/>
                <a:gd name="T7" fmla="*/ 17 h 184"/>
                <a:gd name="T8" fmla="*/ 17 w 141"/>
                <a:gd name="T9" fmla="*/ 82 h 184"/>
                <a:gd name="T10" fmla="*/ 132 w 141"/>
                <a:gd name="T11" fmla="*/ 82 h 184"/>
                <a:gd name="T12" fmla="*/ 132 w 141"/>
                <a:gd name="T13" fmla="*/ 99 h 184"/>
                <a:gd name="T14" fmla="*/ 17 w 141"/>
                <a:gd name="T15" fmla="*/ 99 h 184"/>
                <a:gd name="T16" fmla="*/ 17 w 141"/>
                <a:gd name="T17" fmla="*/ 167 h 184"/>
                <a:gd name="T18" fmla="*/ 141 w 141"/>
                <a:gd name="T19" fmla="*/ 167 h 184"/>
                <a:gd name="T20" fmla="*/ 141 w 141"/>
                <a:gd name="T21" fmla="*/ 184 h 184"/>
                <a:gd name="T22" fmla="*/ 0 w 141"/>
                <a:gd name="T23" fmla="*/ 184 h 184"/>
                <a:gd name="T24" fmla="*/ 0 w 141"/>
                <a:gd name="T2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84">
                  <a:moveTo>
                    <a:pt x="0" y="0"/>
                  </a:moveTo>
                  <a:lnTo>
                    <a:pt x="141" y="0"/>
                  </a:lnTo>
                  <a:lnTo>
                    <a:pt x="141" y="17"/>
                  </a:lnTo>
                  <a:lnTo>
                    <a:pt x="17" y="17"/>
                  </a:lnTo>
                  <a:lnTo>
                    <a:pt x="17" y="82"/>
                  </a:lnTo>
                  <a:lnTo>
                    <a:pt x="132" y="82"/>
                  </a:lnTo>
                  <a:lnTo>
                    <a:pt x="132" y="99"/>
                  </a:lnTo>
                  <a:lnTo>
                    <a:pt x="17" y="99"/>
                  </a:lnTo>
                  <a:lnTo>
                    <a:pt x="17" y="167"/>
                  </a:lnTo>
                  <a:lnTo>
                    <a:pt x="141" y="167"/>
                  </a:lnTo>
                  <a:lnTo>
                    <a:pt x="141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4" name="Freeform 35">
              <a:extLst>
                <a:ext uri="{FF2B5EF4-FFF2-40B4-BE49-F238E27FC236}">
                  <a16:creationId xmlns:a16="http://schemas.microsoft.com/office/drawing/2014/main" id="{790B3C8B-A28F-4D0F-A1B8-4CC9127C64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91" y="566"/>
              <a:ext cx="32" cy="37"/>
            </a:xfrm>
            <a:custGeom>
              <a:avLst/>
              <a:gdLst>
                <a:gd name="T0" fmla="*/ 19 w 161"/>
                <a:gd name="T1" fmla="*/ 89 h 184"/>
                <a:gd name="T2" fmla="*/ 99 w 161"/>
                <a:gd name="T3" fmla="*/ 88 h 184"/>
                <a:gd name="T4" fmla="*/ 117 w 161"/>
                <a:gd name="T5" fmla="*/ 84 h 184"/>
                <a:gd name="T6" fmla="*/ 130 w 161"/>
                <a:gd name="T7" fmla="*/ 75 h 184"/>
                <a:gd name="T8" fmla="*/ 136 w 161"/>
                <a:gd name="T9" fmla="*/ 62 h 184"/>
                <a:gd name="T10" fmla="*/ 136 w 161"/>
                <a:gd name="T11" fmla="*/ 44 h 184"/>
                <a:gd name="T12" fmla="*/ 130 w 161"/>
                <a:gd name="T13" fmla="*/ 30 h 184"/>
                <a:gd name="T14" fmla="*/ 116 w 161"/>
                <a:gd name="T15" fmla="*/ 22 h 184"/>
                <a:gd name="T16" fmla="*/ 98 w 161"/>
                <a:gd name="T17" fmla="*/ 19 h 184"/>
                <a:gd name="T18" fmla="*/ 19 w 161"/>
                <a:gd name="T19" fmla="*/ 17 h 184"/>
                <a:gd name="T20" fmla="*/ 0 w 161"/>
                <a:gd name="T21" fmla="*/ 0 h 184"/>
                <a:gd name="T22" fmla="*/ 105 w 161"/>
                <a:gd name="T23" fmla="*/ 1 h 184"/>
                <a:gd name="T24" fmla="*/ 129 w 161"/>
                <a:gd name="T25" fmla="*/ 7 h 184"/>
                <a:gd name="T26" fmla="*/ 143 w 161"/>
                <a:gd name="T27" fmla="*/ 16 h 184"/>
                <a:gd name="T28" fmla="*/ 149 w 161"/>
                <a:gd name="T29" fmla="*/ 24 h 184"/>
                <a:gd name="T30" fmla="*/ 153 w 161"/>
                <a:gd name="T31" fmla="*/ 33 h 184"/>
                <a:gd name="T32" fmla="*/ 156 w 161"/>
                <a:gd name="T33" fmla="*/ 44 h 184"/>
                <a:gd name="T34" fmla="*/ 154 w 161"/>
                <a:gd name="T35" fmla="*/ 59 h 184"/>
                <a:gd name="T36" fmla="*/ 151 w 161"/>
                <a:gd name="T37" fmla="*/ 74 h 184"/>
                <a:gd name="T38" fmla="*/ 143 w 161"/>
                <a:gd name="T39" fmla="*/ 84 h 184"/>
                <a:gd name="T40" fmla="*/ 131 w 161"/>
                <a:gd name="T41" fmla="*/ 93 h 184"/>
                <a:gd name="T42" fmla="*/ 130 w 161"/>
                <a:gd name="T43" fmla="*/ 98 h 184"/>
                <a:gd name="T44" fmla="*/ 140 w 161"/>
                <a:gd name="T45" fmla="*/ 102 h 184"/>
                <a:gd name="T46" fmla="*/ 147 w 161"/>
                <a:gd name="T47" fmla="*/ 111 h 184"/>
                <a:gd name="T48" fmla="*/ 151 w 161"/>
                <a:gd name="T49" fmla="*/ 123 h 184"/>
                <a:gd name="T50" fmla="*/ 153 w 161"/>
                <a:gd name="T51" fmla="*/ 149 h 184"/>
                <a:gd name="T52" fmla="*/ 156 w 161"/>
                <a:gd name="T53" fmla="*/ 169 h 184"/>
                <a:gd name="T54" fmla="*/ 158 w 161"/>
                <a:gd name="T55" fmla="*/ 181 h 184"/>
                <a:gd name="T56" fmla="*/ 139 w 161"/>
                <a:gd name="T57" fmla="*/ 184 h 184"/>
                <a:gd name="T58" fmla="*/ 135 w 161"/>
                <a:gd name="T59" fmla="*/ 159 h 184"/>
                <a:gd name="T60" fmla="*/ 132 w 161"/>
                <a:gd name="T61" fmla="*/ 131 h 184"/>
                <a:gd name="T62" fmla="*/ 129 w 161"/>
                <a:gd name="T63" fmla="*/ 119 h 184"/>
                <a:gd name="T64" fmla="*/ 122 w 161"/>
                <a:gd name="T65" fmla="*/ 111 h 184"/>
                <a:gd name="T66" fmla="*/ 112 w 161"/>
                <a:gd name="T67" fmla="*/ 107 h 184"/>
                <a:gd name="T68" fmla="*/ 97 w 161"/>
                <a:gd name="T69" fmla="*/ 106 h 184"/>
                <a:gd name="T70" fmla="*/ 19 w 161"/>
                <a:gd name="T71" fmla="*/ 184 h 184"/>
                <a:gd name="T72" fmla="*/ 0 w 161"/>
                <a:gd name="T73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61" h="184">
                  <a:moveTo>
                    <a:pt x="19" y="17"/>
                  </a:moveTo>
                  <a:lnTo>
                    <a:pt x="19" y="89"/>
                  </a:lnTo>
                  <a:lnTo>
                    <a:pt x="87" y="89"/>
                  </a:lnTo>
                  <a:lnTo>
                    <a:pt x="99" y="88"/>
                  </a:lnTo>
                  <a:lnTo>
                    <a:pt x="109" y="86"/>
                  </a:lnTo>
                  <a:lnTo>
                    <a:pt x="117" y="84"/>
                  </a:lnTo>
                  <a:lnTo>
                    <a:pt x="124" y="81"/>
                  </a:lnTo>
                  <a:lnTo>
                    <a:pt x="130" y="75"/>
                  </a:lnTo>
                  <a:lnTo>
                    <a:pt x="134" y="69"/>
                  </a:lnTo>
                  <a:lnTo>
                    <a:pt x="136" y="62"/>
                  </a:lnTo>
                  <a:lnTo>
                    <a:pt x="137" y="53"/>
                  </a:lnTo>
                  <a:lnTo>
                    <a:pt x="136" y="44"/>
                  </a:lnTo>
                  <a:lnTo>
                    <a:pt x="134" y="36"/>
                  </a:lnTo>
                  <a:lnTo>
                    <a:pt x="130" y="30"/>
                  </a:lnTo>
                  <a:lnTo>
                    <a:pt x="124" y="25"/>
                  </a:lnTo>
                  <a:lnTo>
                    <a:pt x="116" y="22"/>
                  </a:lnTo>
                  <a:lnTo>
                    <a:pt x="108" y="20"/>
                  </a:lnTo>
                  <a:lnTo>
                    <a:pt x="98" y="19"/>
                  </a:lnTo>
                  <a:lnTo>
                    <a:pt x="85" y="17"/>
                  </a:lnTo>
                  <a:lnTo>
                    <a:pt x="19" y="17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90" y="0"/>
                  </a:lnTo>
                  <a:lnTo>
                    <a:pt x="105" y="1"/>
                  </a:lnTo>
                  <a:lnTo>
                    <a:pt x="119" y="4"/>
                  </a:lnTo>
                  <a:lnTo>
                    <a:pt x="129" y="7"/>
                  </a:lnTo>
                  <a:lnTo>
                    <a:pt x="138" y="13"/>
                  </a:lnTo>
                  <a:lnTo>
                    <a:pt x="143" y="16"/>
                  </a:lnTo>
                  <a:lnTo>
                    <a:pt x="146" y="20"/>
                  </a:lnTo>
                  <a:lnTo>
                    <a:pt x="149" y="24"/>
                  </a:lnTo>
                  <a:lnTo>
                    <a:pt x="151" y="29"/>
                  </a:lnTo>
                  <a:lnTo>
                    <a:pt x="153" y="33"/>
                  </a:lnTo>
                  <a:lnTo>
                    <a:pt x="154" y="38"/>
                  </a:lnTo>
                  <a:lnTo>
                    <a:pt x="156" y="44"/>
                  </a:lnTo>
                  <a:lnTo>
                    <a:pt x="156" y="50"/>
                  </a:lnTo>
                  <a:lnTo>
                    <a:pt x="154" y="59"/>
                  </a:lnTo>
                  <a:lnTo>
                    <a:pt x="153" y="67"/>
                  </a:lnTo>
                  <a:lnTo>
                    <a:pt x="151" y="74"/>
                  </a:lnTo>
                  <a:lnTo>
                    <a:pt x="147" y="79"/>
                  </a:lnTo>
                  <a:lnTo>
                    <a:pt x="143" y="84"/>
                  </a:lnTo>
                  <a:lnTo>
                    <a:pt x="138" y="89"/>
                  </a:lnTo>
                  <a:lnTo>
                    <a:pt x="131" y="93"/>
                  </a:lnTo>
                  <a:lnTo>
                    <a:pt x="123" y="96"/>
                  </a:lnTo>
                  <a:lnTo>
                    <a:pt x="130" y="98"/>
                  </a:lnTo>
                  <a:lnTo>
                    <a:pt x="136" y="100"/>
                  </a:lnTo>
                  <a:lnTo>
                    <a:pt x="140" y="102"/>
                  </a:lnTo>
                  <a:lnTo>
                    <a:pt x="144" y="106"/>
                  </a:lnTo>
                  <a:lnTo>
                    <a:pt x="147" y="111"/>
                  </a:lnTo>
                  <a:lnTo>
                    <a:pt x="150" y="116"/>
                  </a:lnTo>
                  <a:lnTo>
                    <a:pt x="151" y="123"/>
                  </a:lnTo>
                  <a:lnTo>
                    <a:pt x="152" y="131"/>
                  </a:lnTo>
                  <a:lnTo>
                    <a:pt x="153" y="149"/>
                  </a:lnTo>
                  <a:lnTo>
                    <a:pt x="154" y="162"/>
                  </a:lnTo>
                  <a:lnTo>
                    <a:pt x="156" y="169"/>
                  </a:lnTo>
                  <a:lnTo>
                    <a:pt x="157" y="175"/>
                  </a:lnTo>
                  <a:lnTo>
                    <a:pt x="158" y="181"/>
                  </a:lnTo>
                  <a:lnTo>
                    <a:pt x="161" y="184"/>
                  </a:lnTo>
                  <a:lnTo>
                    <a:pt x="139" y="184"/>
                  </a:lnTo>
                  <a:lnTo>
                    <a:pt x="136" y="172"/>
                  </a:lnTo>
                  <a:lnTo>
                    <a:pt x="135" y="159"/>
                  </a:lnTo>
                  <a:lnTo>
                    <a:pt x="134" y="145"/>
                  </a:lnTo>
                  <a:lnTo>
                    <a:pt x="132" y="131"/>
                  </a:lnTo>
                  <a:lnTo>
                    <a:pt x="131" y="124"/>
                  </a:lnTo>
                  <a:lnTo>
                    <a:pt x="129" y="119"/>
                  </a:lnTo>
                  <a:lnTo>
                    <a:pt x="127" y="114"/>
                  </a:lnTo>
                  <a:lnTo>
                    <a:pt x="122" y="111"/>
                  </a:lnTo>
                  <a:lnTo>
                    <a:pt x="117" y="108"/>
                  </a:lnTo>
                  <a:lnTo>
                    <a:pt x="112" y="107"/>
                  </a:lnTo>
                  <a:lnTo>
                    <a:pt x="105" y="106"/>
                  </a:lnTo>
                  <a:lnTo>
                    <a:pt x="97" y="106"/>
                  </a:lnTo>
                  <a:lnTo>
                    <a:pt x="19" y="106"/>
                  </a:lnTo>
                  <a:lnTo>
                    <a:pt x="19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5" name="Freeform 36">
              <a:extLst>
                <a:ext uri="{FF2B5EF4-FFF2-40B4-BE49-F238E27FC236}">
                  <a16:creationId xmlns:a16="http://schemas.microsoft.com/office/drawing/2014/main" id="{078E3437-2A20-4334-8AED-1C43DEDD41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34" y="565"/>
              <a:ext cx="30" cy="39"/>
            </a:xfrm>
            <a:custGeom>
              <a:avLst/>
              <a:gdLst>
                <a:gd name="T0" fmla="*/ 20 w 154"/>
                <a:gd name="T1" fmla="*/ 140 h 195"/>
                <a:gd name="T2" fmla="*/ 35 w 154"/>
                <a:gd name="T3" fmla="*/ 164 h 195"/>
                <a:gd name="T4" fmla="*/ 65 w 154"/>
                <a:gd name="T5" fmla="*/ 175 h 195"/>
                <a:gd name="T6" fmla="*/ 102 w 154"/>
                <a:gd name="T7" fmla="*/ 173 h 195"/>
                <a:gd name="T8" fmla="*/ 127 w 154"/>
                <a:gd name="T9" fmla="*/ 160 h 195"/>
                <a:gd name="T10" fmla="*/ 135 w 154"/>
                <a:gd name="T11" fmla="*/ 139 h 195"/>
                <a:gd name="T12" fmla="*/ 129 w 154"/>
                <a:gd name="T13" fmla="*/ 121 h 195"/>
                <a:gd name="T14" fmla="*/ 109 w 154"/>
                <a:gd name="T15" fmla="*/ 111 h 195"/>
                <a:gd name="T16" fmla="*/ 49 w 154"/>
                <a:gd name="T17" fmla="*/ 99 h 195"/>
                <a:gd name="T18" fmla="*/ 22 w 154"/>
                <a:gd name="T19" fmla="*/ 90 h 195"/>
                <a:gd name="T20" fmla="*/ 9 w 154"/>
                <a:gd name="T21" fmla="*/ 71 h 195"/>
                <a:gd name="T22" fmla="*/ 6 w 154"/>
                <a:gd name="T23" fmla="*/ 48 h 195"/>
                <a:gd name="T24" fmla="*/ 10 w 154"/>
                <a:gd name="T25" fmla="*/ 33 h 195"/>
                <a:gd name="T26" fmla="*/ 20 w 154"/>
                <a:gd name="T27" fmla="*/ 19 h 195"/>
                <a:gd name="T28" fmla="*/ 34 w 154"/>
                <a:gd name="T29" fmla="*/ 10 h 195"/>
                <a:gd name="T30" fmla="*/ 61 w 154"/>
                <a:gd name="T31" fmla="*/ 2 h 195"/>
                <a:gd name="T32" fmla="*/ 106 w 154"/>
                <a:gd name="T33" fmla="*/ 5 h 195"/>
                <a:gd name="T34" fmla="*/ 124 w 154"/>
                <a:gd name="T35" fmla="*/ 12 h 195"/>
                <a:gd name="T36" fmla="*/ 137 w 154"/>
                <a:gd name="T37" fmla="*/ 24 h 195"/>
                <a:gd name="T38" fmla="*/ 145 w 154"/>
                <a:gd name="T39" fmla="*/ 38 h 195"/>
                <a:gd name="T40" fmla="*/ 149 w 154"/>
                <a:gd name="T41" fmla="*/ 57 h 195"/>
                <a:gd name="T42" fmla="*/ 125 w 154"/>
                <a:gd name="T43" fmla="*/ 41 h 195"/>
                <a:gd name="T44" fmla="*/ 107 w 154"/>
                <a:gd name="T45" fmla="*/ 24 h 195"/>
                <a:gd name="T46" fmla="*/ 77 w 154"/>
                <a:gd name="T47" fmla="*/ 18 h 195"/>
                <a:gd name="T48" fmla="*/ 46 w 154"/>
                <a:gd name="T49" fmla="*/ 24 h 195"/>
                <a:gd name="T50" fmla="*/ 28 w 154"/>
                <a:gd name="T51" fmla="*/ 38 h 195"/>
                <a:gd name="T52" fmla="*/ 25 w 154"/>
                <a:gd name="T53" fmla="*/ 59 h 195"/>
                <a:gd name="T54" fmla="*/ 36 w 154"/>
                <a:gd name="T55" fmla="*/ 74 h 195"/>
                <a:gd name="T56" fmla="*/ 59 w 154"/>
                <a:gd name="T57" fmla="*/ 82 h 195"/>
                <a:gd name="T58" fmla="*/ 117 w 154"/>
                <a:gd name="T59" fmla="*/ 93 h 195"/>
                <a:gd name="T60" fmla="*/ 143 w 154"/>
                <a:gd name="T61" fmla="*/ 106 h 195"/>
                <a:gd name="T62" fmla="*/ 153 w 154"/>
                <a:gd name="T63" fmla="*/ 128 h 195"/>
                <a:gd name="T64" fmla="*/ 153 w 154"/>
                <a:gd name="T65" fmla="*/ 150 h 195"/>
                <a:gd name="T66" fmla="*/ 146 w 154"/>
                <a:gd name="T67" fmla="*/ 166 h 195"/>
                <a:gd name="T68" fmla="*/ 135 w 154"/>
                <a:gd name="T69" fmla="*/ 179 h 195"/>
                <a:gd name="T70" fmla="*/ 117 w 154"/>
                <a:gd name="T71" fmla="*/ 188 h 195"/>
                <a:gd name="T72" fmla="*/ 79 w 154"/>
                <a:gd name="T73" fmla="*/ 195 h 195"/>
                <a:gd name="T74" fmla="*/ 54 w 154"/>
                <a:gd name="T75" fmla="*/ 191 h 195"/>
                <a:gd name="T76" fmla="*/ 33 w 154"/>
                <a:gd name="T77" fmla="*/ 185 h 195"/>
                <a:gd name="T78" fmla="*/ 17 w 154"/>
                <a:gd name="T79" fmla="*/ 173 h 195"/>
                <a:gd name="T80" fmla="*/ 5 w 154"/>
                <a:gd name="T81" fmla="*/ 158 h 195"/>
                <a:gd name="T82" fmla="*/ 0 w 154"/>
                <a:gd name="T83" fmla="*/ 139 h 195"/>
                <a:gd name="T84" fmla="*/ 19 w 154"/>
                <a:gd name="T85" fmla="*/ 12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4" h="195">
                  <a:moveTo>
                    <a:pt x="19" y="129"/>
                  </a:moveTo>
                  <a:lnTo>
                    <a:pt x="19" y="129"/>
                  </a:lnTo>
                  <a:lnTo>
                    <a:pt x="20" y="140"/>
                  </a:lnTo>
                  <a:lnTo>
                    <a:pt x="22" y="149"/>
                  </a:lnTo>
                  <a:lnTo>
                    <a:pt x="28" y="157"/>
                  </a:lnTo>
                  <a:lnTo>
                    <a:pt x="35" y="164"/>
                  </a:lnTo>
                  <a:lnTo>
                    <a:pt x="43" y="168"/>
                  </a:lnTo>
                  <a:lnTo>
                    <a:pt x="54" y="173"/>
                  </a:lnTo>
                  <a:lnTo>
                    <a:pt x="65" y="175"/>
                  </a:lnTo>
                  <a:lnTo>
                    <a:pt x="78" y="177"/>
                  </a:lnTo>
                  <a:lnTo>
                    <a:pt x="91" y="175"/>
                  </a:lnTo>
                  <a:lnTo>
                    <a:pt x="102" y="173"/>
                  </a:lnTo>
                  <a:lnTo>
                    <a:pt x="111" y="171"/>
                  </a:lnTo>
                  <a:lnTo>
                    <a:pt x="120" y="166"/>
                  </a:lnTo>
                  <a:lnTo>
                    <a:pt x="127" y="160"/>
                  </a:lnTo>
                  <a:lnTo>
                    <a:pt x="131" y="154"/>
                  </a:lnTo>
                  <a:lnTo>
                    <a:pt x="133" y="147"/>
                  </a:lnTo>
                  <a:lnTo>
                    <a:pt x="135" y="139"/>
                  </a:lnTo>
                  <a:lnTo>
                    <a:pt x="135" y="132"/>
                  </a:lnTo>
                  <a:lnTo>
                    <a:pt x="132" y="126"/>
                  </a:lnTo>
                  <a:lnTo>
                    <a:pt x="129" y="121"/>
                  </a:lnTo>
                  <a:lnTo>
                    <a:pt x="123" y="117"/>
                  </a:lnTo>
                  <a:lnTo>
                    <a:pt x="117" y="113"/>
                  </a:lnTo>
                  <a:lnTo>
                    <a:pt x="109" y="111"/>
                  </a:lnTo>
                  <a:lnTo>
                    <a:pt x="100" y="109"/>
                  </a:lnTo>
                  <a:lnTo>
                    <a:pt x="88" y="106"/>
                  </a:lnTo>
                  <a:lnTo>
                    <a:pt x="49" y="99"/>
                  </a:lnTo>
                  <a:lnTo>
                    <a:pt x="39" y="97"/>
                  </a:lnTo>
                  <a:lnTo>
                    <a:pt x="30" y="94"/>
                  </a:lnTo>
                  <a:lnTo>
                    <a:pt x="22" y="90"/>
                  </a:lnTo>
                  <a:lnTo>
                    <a:pt x="17" y="84"/>
                  </a:lnTo>
                  <a:lnTo>
                    <a:pt x="12" y="79"/>
                  </a:lnTo>
                  <a:lnTo>
                    <a:pt x="9" y="71"/>
                  </a:lnTo>
                  <a:lnTo>
                    <a:pt x="6" y="63"/>
                  </a:lnTo>
                  <a:lnTo>
                    <a:pt x="5" y="53"/>
                  </a:lnTo>
                  <a:lnTo>
                    <a:pt x="6" y="48"/>
                  </a:lnTo>
                  <a:lnTo>
                    <a:pt x="6" y="43"/>
                  </a:lnTo>
                  <a:lnTo>
                    <a:pt x="9" y="37"/>
                  </a:lnTo>
                  <a:lnTo>
                    <a:pt x="10" y="33"/>
                  </a:lnTo>
                  <a:lnTo>
                    <a:pt x="13" y="28"/>
                  </a:lnTo>
                  <a:lnTo>
                    <a:pt x="17" y="24"/>
                  </a:lnTo>
                  <a:lnTo>
                    <a:pt x="20" y="19"/>
                  </a:lnTo>
                  <a:lnTo>
                    <a:pt x="24" y="15"/>
                  </a:lnTo>
                  <a:lnTo>
                    <a:pt x="29" y="12"/>
                  </a:lnTo>
                  <a:lnTo>
                    <a:pt x="34" y="10"/>
                  </a:lnTo>
                  <a:lnTo>
                    <a:pt x="40" y="6"/>
                  </a:lnTo>
                  <a:lnTo>
                    <a:pt x="47" y="5"/>
                  </a:lnTo>
                  <a:lnTo>
                    <a:pt x="61" y="2"/>
                  </a:lnTo>
                  <a:lnTo>
                    <a:pt x="76" y="0"/>
                  </a:lnTo>
                  <a:lnTo>
                    <a:pt x="92" y="2"/>
                  </a:lnTo>
                  <a:lnTo>
                    <a:pt x="106" y="5"/>
                  </a:lnTo>
                  <a:lnTo>
                    <a:pt x="113" y="6"/>
                  </a:lnTo>
                  <a:lnTo>
                    <a:pt x="118" y="10"/>
                  </a:lnTo>
                  <a:lnTo>
                    <a:pt x="124" y="12"/>
                  </a:lnTo>
                  <a:lnTo>
                    <a:pt x="129" y="15"/>
                  </a:lnTo>
                  <a:lnTo>
                    <a:pt x="133" y="20"/>
                  </a:lnTo>
                  <a:lnTo>
                    <a:pt x="137" y="24"/>
                  </a:lnTo>
                  <a:lnTo>
                    <a:pt x="140" y="28"/>
                  </a:lnTo>
                  <a:lnTo>
                    <a:pt x="143" y="34"/>
                  </a:lnTo>
                  <a:lnTo>
                    <a:pt x="145" y="38"/>
                  </a:lnTo>
                  <a:lnTo>
                    <a:pt x="147" y="44"/>
                  </a:lnTo>
                  <a:lnTo>
                    <a:pt x="149" y="51"/>
                  </a:lnTo>
                  <a:lnTo>
                    <a:pt x="149" y="57"/>
                  </a:lnTo>
                  <a:lnTo>
                    <a:pt x="130" y="57"/>
                  </a:lnTo>
                  <a:lnTo>
                    <a:pt x="129" y="48"/>
                  </a:lnTo>
                  <a:lnTo>
                    <a:pt x="125" y="41"/>
                  </a:lnTo>
                  <a:lnTo>
                    <a:pt x="121" y="34"/>
                  </a:lnTo>
                  <a:lnTo>
                    <a:pt x="115" y="28"/>
                  </a:lnTo>
                  <a:lnTo>
                    <a:pt x="107" y="24"/>
                  </a:lnTo>
                  <a:lnTo>
                    <a:pt x="99" y="20"/>
                  </a:lnTo>
                  <a:lnTo>
                    <a:pt x="88" y="18"/>
                  </a:lnTo>
                  <a:lnTo>
                    <a:pt x="77" y="18"/>
                  </a:lnTo>
                  <a:lnTo>
                    <a:pt x="65" y="18"/>
                  </a:lnTo>
                  <a:lnTo>
                    <a:pt x="55" y="20"/>
                  </a:lnTo>
                  <a:lnTo>
                    <a:pt x="46" y="24"/>
                  </a:lnTo>
                  <a:lnTo>
                    <a:pt x="39" y="27"/>
                  </a:lnTo>
                  <a:lnTo>
                    <a:pt x="33" y="33"/>
                  </a:lnTo>
                  <a:lnTo>
                    <a:pt x="28" y="38"/>
                  </a:lnTo>
                  <a:lnTo>
                    <a:pt x="26" y="45"/>
                  </a:lnTo>
                  <a:lnTo>
                    <a:pt x="25" y="53"/>
                  </a:lnTo>
                  <a:lnTo>
                    <a:pt x="25" y="59"/>
                  </a:lnTo>
                  <a:lnTo>
                    <a:pt x="27" y="65"/>
                  </a:lnTo>
                  <a:lnTo>
                    <a:pt x="30" y="70"/>
                  </a:lnTo>
                  <a:lnTo>
                    <a:pt x="36" y="74"/>
                  </a:lnTo>
                  <a:lnTo>
                    <a:pt x="42" y="78"/>
                  </a:lnTo>
                  <a:lnTo>
                    <a:pt x="50" y="80"/>
                  </a:lnTo>
                  <a:lnTo>
                    <a:pt x="59" y="82"/>
                  </a:lnTo>
                  <a:lnTo>
                    <a:pt x="71" y="84"/>
                  </a:lnTo>
                  <a:lnTo>
                    <a:pt x="106" y="90"/>
                  </a:lnTo>
                  <a:lnTo>
                    <a:pt x="117" y="93"/>
                  </a:lnTo>
                  <a:lnTo>
                    <a:pt x="128" y="96"/>
                  </a:lnTo>
                  <a:lnTo>
                    <a:pt x="136" y="101"/>
                  </a:lnTo>
                  <a:lnTo>
                    <a:pt x="143" y="106"/>
                  </a:lnTo>
                  <a:lnTo>
                    <a:pt x="147" y="112"/>
                  </a:lnTo>
                  <a:lnTo>
                    <a:pt x="152" y="120"/>
                  </a:lnTo>
                  <a:lnTo>
                    <a:pt x="153" y="128"/>
                  </a:lnTo>
                  <a:lnTo>
                    <a:pt x="154" y="137"/>
                  </a:lnTo>
                  <a:lnTo>
                    <a:pt x="154" y="144"/>
                  </a:lnTo>
                  <a:lnTo>
                    <a:pt x="153" y="150"/>
                  </a:lnTo>
                  <a:lnTo>
                    <a:pt x="152" y="156"/>
                  </a:lnTo>
                  <a:lnTo>
                    <a:pt x="150" y="162"/>
                  </a:lnTo>
                  <a:lnTo>
                    <a:pt x="146" y="166"/>
                  </a:lnTo>
                  <a:lnTo>
                    <a:pt x="143" y="171"/>
                  </a:lnTo>
                  <a:lnTo>
                    <a:pt x="139" y="175"/>
                  </a:lnTo>
                  <a:lnTo>
                    <a:pt x="135" y="179"/>
                  </a:lnTo>
                  <a:lnTo>
                    <a:pt x="130" y="182"/>
                  </a:lnTo>
                  <a:lnTo>
                    <a:pt x="124" y="186"/>
                  </a:lnTo>
                  <a:lnTo>
                    <a:pt x="117" y="188"/>
                  </a:lnTo>
                  <a:lnTo>
                    <a:pt x="111" y="190"/>
                  </a:lnTo>
                  <a:lnTo>
                    <a:pt x="96" y="194"/>
                  </a:lnTo>
                  <a:lnTo>
                    <a:pt x="79" y="195"/>
                  </a:lnTo>
                  <a:lnTo>
                    <a:pt x="70" y="194"/>
                  </a:lnTo>
                  <a:lnTo>
                    <a:pt x="62" y="194"/>
                  </a:lnTo>
                  <a:lnTo>
                    <a:pt x="54" y="191"/>
                  </a:lnTo>
                  <a:lnTo>
                    <a:pt x="46" y="190"/>
                  </a:lnTo>
                  <a:lnTo>
                    <a:pt x="39" y="188"/>
                  </a:lnTo>
                  <a:lnTo>
                    <a:pt x="33" y="185"/>
                  </a:lnTo>
                  <a:lnTo>
                    <a:pt x="26" y="181"/>
                  </a:lnTo>
                  <a:lnTo>
                    <a:pt x="21" y="178"/>
                  </a:lnTo>
                  <a:lnTo>
                    <a:pt x="17" y="173"/>
                  </a:lnTo>
                  <a:lnTo>
                    <a:pt x="12" y="168"/>
                  </a:lnTo>
                  <a:lnTo>
                    <a:pt x="9" y="163"/>
                  </a:lnTo>
                  <a:lnTo>
                    <a:pt x="5" y="158"/>
                  </a:lnTo>
                  <a:lnTo>
                    <a:pt x="3" y="151"/>
                  </a:lnTo>
                  <a:lnTo>
                    <a:pt x="2" y="145"/>
                  </a:lnTo>
                  <a:lnTo>
                    <a:pt x="0" y="139"/>
                  </a:lnTo>
                  <a:lnTo>
                    <a:pt x="0" y="132"/>
                  </a:lnTo>
                  <a:lnTo>
                    <a:pt x="0" y="129"/>
                  </a:lnTo>
                  <a:lnTo>
                    <a:pt x="19" y="129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6" name="Freeform 37">
              <a:extLst>
                <a:ext uri="{FF2B5EF4-FFF2-40B4-BE49-F238E27FC236}">
                  <a16:creationId xmlns:a16="http://schemas.microsoft.com/office/drawing/2014/main" id="{490001CD-C9C0-4474-94B4-742E23EF59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73" y="566"/>
              <a:ext cx="32" cy="37"/>
            </a:xfrm>
            <a:custGeom>
              <a:avLst/>
              <a:gdLst>
                <a:gd name="T0" fmla="*/ 72 w 161"/>
                <a:gd name="T1" fmla="*/ 17 h 184"/>
                <a:gd name="T2" fmla="*/ 0 w 161"/>
                <a:gd name="T3" fmla="*/ 17 h 184"/>
                <a:gd name="T4" fmla="*/ 0 w 161"/>
                <a:gd name="T5" fmla="*/ 0 h 184"/>
                <a:gd name="T6" fmla="*/ 161 w 161"/>
                <a:gd name="T7" fmla="*/ 0 h 184"/>
                <a:gd name="T8" fmla="*/ 161 w 161"/>
                <a:gd name="T9" fmla="*/ 17 h 184"/>
                <a:gd name="T10" fmla="*/ 89 w 161"/>
                <a:gd name="T11" fmla="*/ 17 h 184"/>
                <a:gd name="T12" fmla="*/ 89 w 161"/>
                <a:gd name="T13" fmla="*/ 184 h 184"/>
                <a:gd name="T14" fmla="*/ 72 w 161"/>
                <a:gd name="T15" fmla="*/ 184 h 184"/>
                <a:gd name="T16" fmla="*/ 72 w 161"/>
                <a:gd name="T17" fmla="*/ 1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184">
                  <a:moveTo>
                    <a:pt x="72" y="17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161" y="0"/>
                  </a:lnTo>
                  <a:lnTo>
                    <a:pt x="161" y="17"/>
                  </a:lnTo>
                  <a:lnTo>
                    <a:pt x="89" y="17"/>
                  </a:lnTo>
                  <a:lnTo>
                    <a:pt x="89" y="184"/>
                  </a:lnTo>
                  <a:lnTo>
                    <a:pt x="72" y="184"/>
                  </a:lnTo>
                  <a:lnTo>
                    <a:pt x="72" y="17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7" name="Freeform 38">
              <a:extLst>
                <a:ext uri="{FF2B5EF4-FFF2-40B4-BE49-F238E27FC236}">
                  <a16:creationId xmlns:a16="http://schemas.microsoft.com/office/drawing/2014/main" id="{28944BD9-8E72-4711-9E67-3DC37B5252B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11" y="566"/>
              <a:ext cx="37" cy="37"/>
            </a:xfrm>
            <a:custGeom>
              <a:avLst/>
              <a:gdLst>
                <a:gd name="T0" fmla="*/ 0 w 188"/>
                <a:gd name="T1" fmla="*/ 0 h 184"/>
                <a:gd name="T2" fmla="*/ 19 w 188"/>
                <a:gd name="T3" fmla="*/ 0 h 184"/>
                <a:gd name="T4" fmla="*/ 94 w 188"/>
                <a:gd name="T5" fmla="*/ 169 h 184"/>
                <a:gd name="T6" fmla="*/ 169 w 188"/>
                <a:gd name="T7" fmla="*/ 0 h 184"/>
                <a:gd name="T8" fmla="*/ 188 w 188"/>
                <a:gd name="T9" fmla="*/ 0 h 184"/>
                <a:gd name="T10" fmla="*/ 106 w 188"/>
                <a:gd name="T11" fmla="*/ 184 h 184"/>
                <a:gd name="T12" fmla="*/ 83 w 188"/>
                <a:gd name="T13" fmla="*/ 184 h 184"/>
                <a:gd name="T14" fmla="*/ 0 w 188"/>
                <a:gd name="T1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84">
                  <a:moveTo>
                    <a:pt x="0" y="0"/>
                  </a:moveTo>
                  <a:lnTo>
                    <a:pt x="19" y="0"/>
                  </a:lnTo>
                  <a:lnTo>
                    <a:pt x="94" y="169"/>
                  </a:lnTo>
                  <a:lnTo>
                    <a:pt x="169" y="0"/>
                  </a:lnTo>
                  <a:lnTo>
                    <a:pt x="188" y="0"/>
                  </a:lnTo>
                  <a:lnTo>
                    <a:pt x="106" y="184"/>
                  </a:lnTo>
                  <a:lnTo>
                    <a:pt x="83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8" name="Freeform 39">
              <a:extLst>
                <a:ext uri="{FF2B5EF4-FFF2-40B4-BE49-F238E27FC236}">
                  <a16:creationId xmlns:a16="http://schemas.microsoft.com/office/drawing/2014/main" id="{85262AEB-0852-401D-B3A4-6BB02728844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55" y="565"/>
              <a:ext cx="39" cy="39"/>
            </a:xfrm>
            <a:custGeom>
              <a:avLst/>
              <a:gdLst>
                <a:gd name="T0" fmla="*/ 174 w 194"/>
                <a:gd name="T1" fmla="*/ 80 h 195"/>
                <a:gd name="T2" fmla="*/ 167 w 194"/>
                <a:gd name="T3" fmla="*/ 57 h 195"/>
                <a:gd name="T4" fmla="*/ 154 w 194"/>
                <a:gd name="T5" fmla="*/ 40 h 195"/>
                <a:gd name="T6" fmla="*/ 137 w 194"/>
                <a:gd name="T7" fmla="*/ 27 h 195"/>
                <a:gd name="T8" fmla="*/ 115 w 194"/>
                <a:gd name="T9" fmla="*/ 20 h 195"/>
                <a:gd name="T10" fmla="*/ 88 w 194"/>
                <a:gd name="T11" fmla="*/ 19 h 195"/>
                <a:gd name="T12" fmla="*/ 64 w 194"/>
                <a:gd name="T13" fmla="*/ 24 h 195"/>
                <a:gd name="T14" fmla="*/ 44 w 194"/>
                <a:gd name="T15" fmla="*/ 35 h 195"/>
                <a:gd name="T16" fmla="*/ 30 w 194"/>
                <a:gd name="T17" fmla="*/ 51 h 195"/>
                <a:gd name="T18" fmla="*/ 21 w 194"/>
                <a:gd name="T19" fmla="*/ 72 h 195"/>
                <a:gd name="T20" fmla="*/ 19 w 194"/>
                <a:gd name="T21" fmla="*/ 97 h 195"/>
                <a:gd name="T22" fmla="*/ 21 w 194"/>
                <a:gd name="T23" fmla="*/ 124 h 195"/>
                <a:gd name="T24" fmla="*/ 30 w 194"/>
                <a:gd name="T25" fmla="*/ 144 h 195"/>
                <a:gd name="T26" fmla="*/ 44 w 194"/>
                <a:gd name="T27" fmla="*/ 160 h 195"/>
                <a:gd name="T28" fmla="*/ 64 w 194"/>
                <a:gd name="T29" fmla="*/ 171 h 195"/>
                <a:gd name="T30" fmla="*/ 88 w 194"/>
                <a:gd name="T31" fmla="*/ 177 h 195"/>
                <a:gd name="T32" fmla="*/ 115 w 194"/>
                <a:gd name="T33" fmla="*/ 175 h 195"/>
                <a:gd name="T34" fmla="*/ 137 w 194"/>
                <a:gd name="T35" fmla="*/ 168 h 195"/>
                <a:gd name="T36" fmla="*/ 154 w 194"/>
                <a:gd name="T37" fmla="*/ 156 h 195"/>
                <a:gd name="T38" fmla="*/ 167 w 194"/>
                <a:gd name="T39" fmla="*/ 137 h 195"/>
                <a:gd name="T40" fmla="*/ 174 w 194"/>
                <a:gd name="T41" fmla="*/ 116 h 195"/>
                <a:gd name="T42" fmla="*/ 97 w 194"/>
                <a:gd name="T43" fmla="*/ 195 h 195"/>
                <a:gd name="T44" fmla="*/ 75 w 194"/>
                <a:gd name="T45" fmla="*/ 193 h 195"/>
                <a:gd name="T46" fmla="*/ 48 w 194"/>
                <a:gd name="T47" fmla="*/ 183 h 195"/>
                <a:gd name="T48" fmla="*/ 26 w 194"/>
                <a:gd name="T49" fmla="*/ 168 h 195"/>
                <a:gd name="T50" fmla="*/ 9 w 194"/>
                <a:gd name="T51" fmla="*/ 147 h 195"/>
                <a:gd name="T52" fmla="*/ 1 w 194"/>
                <a:gd name="T53" fmla="*/ 119 h 195"/>
                <a:gd name="T54" fmla="*/ 0 w 194"/>
                <a:gd name="T55" fmla="*/ 87 h 195"/>
                <a:gd name="T56" fmla="*/ 6 w 194"/>
                <a:gd name="T57" fmla="*/ 57 h 195"/>
                <a:gd name="T58" fmla="*/ 20 w 194"/>
                <a:gd name="T59" fmla="*/ 34 h 195"/>
                <a:gd name="T60" fmla="*/ 39 w 194"/>
                <a:gd name="T61" fmla="*/ 15 h 195"/>
                <a:gd name="T62" fmla="*/ 65 w 194"/>
                <a:gd name="T63" fmla="*/ 5 h 195"/>
                <a:gd name="T64" fmla="*/ 97 w 194"/>
                <a:gd name="T65" fmla="*/ 0 h 195"/>
                <a:gd name="T66" fmla="*/ 129 w 194"/>
                <a:gd name="T67" fmla="*/ 5 h 195"/>
                <a:gd name="T68" fmla="*/ 154 w 194"/>
                <a:gd name="T69" fmla="*/ 15 h 195"/>
                <a:gd name="T70" fmla="*/ 174 w 194"/>
                <a:gd name="T71" fmla="*/ 34 h 195"/>
                <a:gd name="T72" fmla="*/ 188 w 194"/>
                <a:gd name="T73" fmla="*/ 57 h 195"/>
                <a:gd name="T74" fmla="*/ 193 w 194"/>
                <a:gd name="T75" fmla="*/ 87 h 195"/>
                <a:gd name="T76" fmla="*/ 192 w 194"/>
                <a:gd name="T77" fmla="*/ 119 h 195"/>
                <a:gd name="T78" fmla="*/ 184 w 194"/>
                <a:gd name="T79" fmla="*/ 147 h 195"/>
                <a:gd name="T80" fmla="*/ 168 w 194"/>
                <a:gd name="T81" fmla="*/ 168 h 195"/>
                <a:gd name="T82" fmla="*/ 146 w 194"/>
                <a:gd name="T83" fmla="*/ 183 h 195"/>
                <a:gd name="T84" fmla="*/ 118 w 194"/>
                <a:gd name="T85" fmla="*/ 193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195">
                  <a:moveTo>
                    <a:pt x="175" y="97"/>
                  </a:moveTo>
                  <a:lnTo>
                    <a:pt x="175" y="88"/>
                  </a:lnTo>
                  <a:lnTo>
                    <a:pt x="174" y="80"/>
                  </a:lnTo>
                  <a:lnTo>
                    <a:pt x="173" y="72"/>
                  </a:lnTo>
                  <a:lnTo>
                    <a:pt x="170" y="65"/>
                  </a:lnTo>
                  <a:lnTo>
                    <a:pt x="167" y="57"/>
                  </a:lnTo>
                  <a:lnTo>
                    <a:pt x="163" y="51"/>
                  </a:lnTo>
                  <a:lnTo>
                    <a:pt x="159" y="45"/>
                  </a:lnTo>
                  <a:lnTo>
                    <a:pt x="154" y="40"/>
                  </a:lnTo>
                  <a:lnTo>
                    <a:pt x="149" y="35"/>
                  </a:lnTo>
                  <a:lnTo>
                    <a:pt x="144" y="30"/>
                  </a:lnTo>
                  <a:lnTo>
                    <a:pt x="137" y="27"/>
                  </a:lnTo>
                  <a:lnTo>
                    <a:pt x="130" y="24"/>
                  </a:lnTo>
                  <a:lnTo>
                    <a:pt x="122" y="21"/>
                  </a:lnTo>
                  <a:lnTo>
                    <a:pt x="115" y="20"/>
                  </a:lnTo>
                  <a:lnTo>
                    <a:pt x="105" y="19"/>
                  </a:lnTo>
                  <a:lnTo>
                    <a:pt x="97" y="19"/>
                  </a:lnTo>
                  <a:lnTo>
                    <a:pt x="88" y="19"/>
                  </a:lnTo>
                  <a:lnTo>
                    <a:pt x="79" y="20"/>
                  </a:lnTo>
                  <a:lnTo>
                    <a:pt x="72" y="21"/>
                  </a:lnTo>
                  <a:lnTo>
                    <a:pt x="64" y="24"/>
                  </a:lnTo>
                  <a:lnTo>
                    <a:pt x="57" y="27"/>
                  </a:lnTo>
                  <a:lnTo>
                    <a:pt x="50" y="30"/>
                  </a:lnTo>
                  <a:lnTo>
                    <a:pt x="44" y="35"/>
                  </a:lnTo>
                  <a:lnTo>
                    <a:pt x="39" y="40"/>
                  </a:lnTo>
                  <a:lnTo>
                    <a:pt x="35" y="45"/>
                  </a:lnTo>
                  <a:lnTo>
                    <a:pt x="30" y="51"/>
                  </a:lnTo>
                  <a:lnTo>
                    <a:pt x="27" y="57"/>
                  </a:lnTo>
                  <a:lnTo>
                    <a:pt x="23" y="65"/>
                  </a:lnTo>
                  <a:lnTo>
                    <a:pt x="21" y="72"/>
                  </a:lnTo>
                  <a:lnTo>
                    <a:pt x="20" y="80"/>
                  </a:lnTo>
                  <a:lnTo>
                    <a:pt x="19" y="88"/>
                  </a:lnTo>
                  <a:lnTo>
                    <a:pt x="19" y="97"/>
                  </a:lnTo>
                  <a:lnTo>
                    <a:pt x="19" y="106"/>
                  </a:lnTo>
                  <a:lnTo>
                    <a:pt x="20" y="116"/>
                  </a:lnTo>
                  <a:lnTo>
                    <a:pt x="21" y="124"/>
                  </a:lnTo>
                  <a:lnTo>
                    <a:pt x="23" y="130"/>
                  </a:lnTo>
                  <a:lnTo>
                    <a:pt x="27" y="137"/>
                  </a:lnTo>
                  <a:lnTo>
                    <a:pt x="30" y="144"/>
                  </a:lnTo>
                  <a:lnTo>
                    <a:pt x="35" y="150"/>
                  </a:lnTo>
                  <a:lnTo>
                    <a:pt x="39" y="156"/>
                  </a:lnTo>
                  <a:lnTo>
                    <a:pt x="44" y="160"/>
                  </a:lnTo>
                  <a:lnTo>
                    <a:pt x="50" y="165"/>
                  </a:lnTo>
                  <a:lnTo>
                    <a:pt x="57" y="168"/>
                  </a:lnTo>
                  <a:lnTo>
                    <a:pt x="64" y="171"/>
                  </a:lnTo>
                  <a:lnTo>
                    <a:pt x="72" y="173"/>
                  </a:lnTo>
                  <a:lnTo>
                    <a:pt x="79" y="175"/>
                  </a:lnTo>
                  <a:lnTo>
                    <a:pt x="88" y="177"/>
                  </a:lnTo>
                  <a:lnTo>
                    <a:pt x="97" y="177"/>
                  </a:lnTo>
                  <a:lnTo>
                    <a:pt x="105" y="177"/>
                  </a:lnTo>
                  <a:lnTo>
                    <a:pt x="115" y="175"/>
                  </a:lnTo>
                  <a:lnTo>
                    <a:pt x="122" y="173"/>
                  </a:lnTo>
                  <a:lnTo>
                    <a:pt x="130" y="171"/>
                  </a:lnTo>
                  <a:lnTo>
                    <a:pt x="137" y="168"/>
                  </a:lnTo>
                  <a:lnTo>
                    <a:pt x="144" y="165"/>
                  </a:lnTo>
                  <a:lnTo>
                    <a:pt x="149" y="160"/>
                  </a:lnTo>
                  <a:lnTo>
                    <a:pt x="154" y="156"/>
                  </a:lnTo>
                  <a:lnTo>
                    <a:pt x="159" y="150"/>
                  </a:lnTo>
                  <a:lnTo>
                    <a:pt x="163" y="144"/>
                  </a:lnTo>
                  <a:lnTo>
                    <a:pt x="167" y="137"/>
                  </a:lnTo>
                  <a:lnTo>
                    <a:pt x="170" y="130"/>
                  </a:lnTo>
                  <a:lnTo>
                    <a:pt x="173" y="124"/>
                  </a:lnTo>
                  <a:lnTo>
                    <a:pt x="174" y="116"/>
                  </a:lnTo>
                  <a:lnTo>
                    <a:pt x="175" y="106"/>
                  </a:lnTo>
                  <a:lnTo>
                    <a:pt x="175" y="97"/>
                  </a:lnTo>
                  <a:close/>
                  <a:moveTo>
                    <a:pt x="97" y="195"/>
                  </a:moveTo>
                  <a:lnTo>
                    <a:pt x="97" y="195"/>
                  </a:lnTo>
                  <a:lnTo>
                    <a:pt x="86" y="194"/>
                  </a:lnTo>
                  <a:lnTo>
                    <a:pt x="75" y="193"/>
                  </a:lnTo>
                  <a:lnTo>
                    <a:pt x="65" y="190"/>
                  </a:lnTo>
                  <a:lnTo>
                    <a:pt x="56" y="188"/>
                  </a:lnTo>
                  <a:lnTo>
                    <a:pt x="48" y="183"/>
                  </a:lnTo>
                  <a:lnTo>
                    <a:pt x="39" y="180"/>
                  </a:lnTo>
                  <a:lnTo>
                    <a:pt x="32" y="174"/>
                  </a:lnTo>
                  <a:lnTo>
                    <a:pt x="26" y="168"/>
                  </a:lnTo>
                  <a:lnTo>
                    <a:pt x="20" y="162"/>
                  </a:lnTo>
                  <a:lnTo>
                    <a:pt x="14" y="155"/>
                  </a:lnTo>
                  <a:lnTo>
                    <a:pt x="9" y="147"/>
                  </a:lnTo>
                  <a:lnTo>
                    <a:pt x="6" y="137"/>
                  </a:lnTo>
                  <a:lnTo>
                    <a:pt x="4" y="128"/>
                  </a:lnTo>
                  <a:lnTo>
                    <a:pt x="1" y="119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0" y="87"/>
                  </a:lnTo>
                  <a:lnTo>
                    <a:pt x="1" y="76"/>
                  </a:lnTo>
                  <a:lnTo>
                    <a:pt x="4" y="66"/>
                  </a:lnTo>
                  <a:lnTo>
                    <a:pt x="6" y="57"/>
                  </a:lnTo>
                  <a:lnTo>
                    <a:pt x="9" y="49"/>
                  </a:lnTo>
                  <a:lnTo>
                    <a:pt x="14" y="41"/>
                  </a:lnTo>
                  <a:lnTo>
                    <a:pt x="20" y="34"/>
                  </a:lnTo>
                  <a:lnTo>
                    <a:pt x="26" y="27"/>
                  </a:lnTo>
                  <a:lnTo>
                    <a:pt x="32" y="21"/>
                  </a:lnTo>
                  <a:lnTo>
                    <a:pt x="39" y="15"/>
                  </a:lnTo>
                  <a:lnTo>
                    <a:pt x="48" y="11"/>
                  </a:lnTo>
                  <a:lnTo>
                    <a:pt x="56" y="7"/>
                  </a:lnTo>
                  <a:lnTo>
                    <a:pt x="65" y="5"/>
                  </a:lnTo>
                  <a:lnTo>
                    <a:pt x="75" y="3"/>
                  </a:lnTo>
                  <a:lnTo>
                    <a:pt x="86" y="2"/>
                  </a:lnTo>
                  <a:lnTo>
                    <a:pt x="97" y="0"/>
                  </a:lnTo>
                  <a:lnTo>
                    <a:pt x="108" y="2"/>
                  </a:lnTo>
                  <a:lnTo>
                    <a:pt x="118" y="3"/>
                  </a:lnTo>
                  <a:lnTo>
                    <a:pt x="129" y="5"/>
                  </a:lnTo>
                  <a:lnTo>
                    <a:pt x="138" y="7"/>
                  </a:lnTo>
                  <a:lnTo>
                    <a:pt x="146" y="11"/>
                  </a:lnTo>
                  <a:lnTo>
                    <a:pt x="154" y="15"/>
                  </a:lnTo>
                  <a:lnTo>
                    <a:pt x="162" y="21"/>
                  </a:lnTo>
                  <a:lnTo>
                    <a:pt x="168" y="27"/>
                  </a:lnTo>
                  <a:lnTo>
                    <a:pt x="174" y="34"/>
                  </a:lnTo>
                  <a:lnTo>
                    <a:pt x="179" y="41"/>
                  </a:lnTo>
                  <a:lnTo>
                    <a:pt x="184" y="49"/>
                  </a:lnTo>
                  <a:lnTo>
                    <a:pt x="188" y="57"/>
                  </a:lnTo>
                  <a:lnTo>
                    <a:pt x="190" y="66"/>
                  </a:lnTo>
                  <a:lnTo>
                    <a:pt x="192" y="76"/>
                  </a:lnTo>
                  <a:lnTo>
                    <a:pt x="193" y="87"/>
                  </a:lnTo>
                  <a:lnTo>
                    <a:pt x="194" y="97"/>
                  </a:lnTo>
                  <a:lnTo>
                    <a:pt x="193" y="109"/>
                  </a:lnTo>
                  <a:lnTo>
                    <a:pt x="192" y="119"/>
                  </a:lnTo>
                  <a:lnTo>
                    <a:pt x="190" y="128"/>
                  </a:lnTo>
                  <a:lnTo>
                    <a:pt x="188" y="137"/>
                  </a:lnTo>
                  <a:lnTo>
                    <a:pt x="184" y="147"/>
                  </a:lnTo>
                  <a:lnTo>
                    <a:pt x="179" y="155"/>
                  </a:lnTo>
                  <a:lnTo>
                    <a:pt x="174" y="162"/>
                  </a:lnTo>
                  <a:lnTo>
                    <a:pt x="168" y="168"/>
                  </a:lnTo>
                  <a:lnTo>
                    <a:pt x="162" y="174"/>
                  </a:lnTo>
                  <a:lnTo>
                    <a:pt x="154" y="180"/>
                  </a:lnTo>
                  <a:lnTo>
                    <a:pt x="146" y="183"/>
                  </a:lnTo>
                  <a:lnTo>
                    <a:pt x="138" y="188"/>
                  </a:lnTo>
                  <a:lnTo>
                    <a:pt x="129" y="190"/>
                  </a:lnTo>
                  <a:lnTo>
                    <a:pt x="118" y="193"/>
                  </a:lnTo>
                  <a:lnTo>
                    <a:pt x="108" y="194"/>
                  </a:lnTo>
                  <a:lnTo>
                    <a:pt x="97" y="195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9" name="Freeform 40">
              <a:extLst>
                <a:ext uri="{FF2B5EF4-FFF2-40B4-BE49-F238E27FC236}">
                  <a16:creationId xmlns:a16="http://schemas.microsoft.com/office/drawing/2014/main" id="{FFA32F48-3A90-4FD9-90BF-011126A0230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27" y="555"/>
              <a:ext cx="30" cy="49"/>
            </a:xfrm>
            <a:custGeom>
              <a:avLst/>
              <a:gdLst>
                <a:gd name="T0" fmla="*/ 87 w 154"/>
                <a:gd name="T1" fmla="*/ 38 h 246"/>
                <a:gd name="T2" fmla="*/ 50 w 154"/>
                <a:gd name="T3" fmla="*/ 0 h 246"/>
                <a:gd name="T4" fmla="*/ 19 w 154"/>
                <a:gd name="T5" fmla="*/ 180 h 246"/>
                <a:gd name="T6" fmla="*/ 20 w 154"/>
                <a:gd name="T7" fmla="*/ 191 h 246"/>
                <a:gd name="T8" fmla="*/ 35 w 154"/>
                <a:gd name="T9" fmla="*/ 215 h 246"/>
                <a:gd name="T10" fmla="*/ 64 w 154"/>
                <a:gd name="T11" fmla="*/ 226 h 246"/>
                <a:gd name="T12" fmla="*/ 101 w 154"/>
                <a:gd name="T13" fmla="*/ 224 h 246"/>
                <a:gd name="T14" fmla="*/ 127 w 154"/>
                <a:gd name="T15" fmla="*/ 211 h 246"/>
                <a:gd name="T16" fmla="*/ 135 w 154"/>
                <a:gd name="T17" fmla="*/ 190 h 246"/>
                <a:gd name="T18" fmla="*/ 129 w 154"/>
                <a:gd name="T19" fmla="*/ 172 h 246"/>
                <a:gd name="T20" fmla="*/ 109 w 154"/>
                <a:gd name="T21" fmla="*/ 162 h 246"/>
                <a:gd name="T22" fmla="*/ 49 w 154"/>
                <a:gd name="T23" fmla="*/ 150 h 246"/>
                <a:gd name="T24" fmla="*/ 22 w 154"/>
                <a:gd name="T25" fmla="*/ 141 h 246"/>
                <a:gd name="T26" fmla="*/ 9 w 154"/>
                <a:gd name="T27" fmla="*/ 122 h 246"/>
                <a:gd name="T28" fmla="*/ 6 w 154"/>
                <a:gd name="T29" fmla="*/ 99 h 246"/>
                <a:gd name="T30" fmla="*/ 10 w 154"/>
                <a:gd name="T31" fmla="*/ 84 h 246"/>
                <a:gd name="T32" fmla="*/ 20 w 154"/>
                <a:gd name="T33" fmla="*/ 70 h 246"/>
                <a:gd name="T34" fmla="*/ 34 w 154"/>
                <a:gd name="T35" fmla="*/ 61 h 246"/>
                <a:gd name="T36" fmla="*/ 61 w 154"/>
                <a:gd name="T37" fmla="*/ 53 h 246"/>
                <a:gd name="T38" fmla="*/ 106 w 154"/>
                <a:gd name="T39" fmla="*/ 56 h 246"/>
                <a:gd name="T40" fmla="*/ 124 w 154"/>
                <a:gd name="T41" fmla="*/ 63 h 246"/>
                <a:gd name="T42" fmla="*/ 137 w 154"/>
                <a:gd name="T43" fmla="*/ 75 h 246"/>
                <a:gd name="T44" fmla="*/ 145 w 154"/>
                <a:gd name="T45" fmla="*/ 89 h 246"/>
                <a:gd name="T46" fmla="*/ 149 w 154"/>
                <a:gd name="T47" fmla="*/ 108 h 246"/>
                <a:gd name="T48" fmla="*/ 125 w 154"/>
                <a:gd name="T49" fmla="*/ 92 h 246"/>
                <a:gd name="T50" fmla="*/ 107 w 154"/>
                <a:gd name="T51" fmla="*/ 75 h 246"/>
                <a:gd name="T52" fmla="*/ 77 w 154"/>
                <a:gd name="T53" fmla="*/ 69 h 246"/>
                <a:gd name="T54" fmla="*/ 46 w 154"/>
                <a:gd name="T55" fmla="*/ 75 h 246"/>
                <a:gd name="T56" fmla="*/ 28 w 154"/>
                <a:gd name="T57" fmla="*/ 89 h 246"/>
                <a:gd name="T58" fmla="*/ 25 w 154"/>
                <a:gd name="T59" fmla="*/ 110 h 246"/>
                <a:gd name="T60" fmla="*/ 36 w 154"/>
                <a:gd name="T61" fmla="*/ 125 h 246"/>
                <a:gd name="T62" fmla="*/ 60 w 154"/>
                <a:gd name="T63" fmla="*/ 133 h 246"/>
                <a:gd name="T64" fmla="*/ 117 w 154"/>
                <a:gd name="T65" fmla="*/ 144 h 246"/>
                <a:gd name="T66" fmla="*/ 143 w 154"/>
                <a:gd name="T67" fmla="*/ 157 h 246"/>
                <a:gd name="T68" fmla="*/ 153 w 154"/>
                <a:gd name="T69" fmla="*/ 179 h 246"/>
                <a:gd name="T70" fmla="*/ 153 w 154"/>
                <a:gd name="T71" fmla="*/ 201 h 246"/>
                <a:gd name="T72" fmla="*/ 146 w 154"/>
                <a:gd name="T73" fmla="*/ 217 h 246"/>
                <a:gd name="T74" fmla="*/ 135 w 154"/>
                <a:gd name="T75" fmla="*/ 230 h 246"/>
                <a:gd name="T76" fmla="*/ 117 w 154"/>
                <a:gd name="T77" fmla="*/ 239 h 246"/>
                <a:gd name="T78" fmla="*/ 79 w 154"/>
                <a:gd name="T79" fmla="*/ 246 h 246"/>
                <a:gd name="T80" fmla="*/ 54 w 154"/>
                <a:gd name="T81" fmla="*/ 242 h 246"/>
                <a:gd name="T82" fmla="*/ 33 w 154"/>
                <a:gd name="T83" fmla="*/ 236 h 246"/>
                <a:gd name="T84" fmla="*/ 17 w 154"/>
                <a:gd name="T85" fmla="*/ 224 h 246"/>
                <a:gd name="T86" fmla="*/ 5 w 154"/>
                <a:gd name="T87" fmla="*/ 209 h 246"/>
                <a:gd name="T88" fmla="*/ 0 w 154"/>
                <a:gd name="T89" fmla="*/ 190 h 246"/>
                <a:gd name="T90" fmla="*/ 19 w 154"/>
                <a:gd name="T91" fmla="*/ 18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4" h="246">
                  <a:moveTo>
                    <a:pt x="102" y="0"/>
                  </a:moveTo>
                  <a:lnTo>
                    <a:pt x="122" y="0"/>
                  </a:lnTo>
                  <a:lnTo>
                    <a:pt x="87" y="38"/>
                  </a:lnTo>
                  <a:lnTo>
                    <a:pt x="65" y="38"/>
                  </a:lnTo>
                  <a:lnTo>
                    <a:pt x="31" y="0"/>
                  </a:lnTo>
                  <a:lnTo>
                    <a:pt x="50" y="0"/>
                  </a:lnTo>
                  <a:lnTo>
                    <a:pt x="76" y="27"/>
                  </a:lnTo>
                  <a:lnTo>
                    <a:pt x="102" y="0"/>
                  </a:lnTo>
                  <a:close/>
                  <a:moveTo>
                    <a:pt x="19" y="180"/>
                  </a:moveTo>
                  <a:lnTo>
                    <a:pt x="19" y="180"/>
                  </a:lnTo>
                  <a:lnTo>
                    <a:pt x="19" y="180"/>
                  </a:lnTo>
                  <a:lnTo>
                    <a:pt x="20" y="191"/>
                  </a:lnTo>
                  <a:lnTo>
                    <a:pt x="22" y="200"/>
                  </a:lnTo>
                  <a:lnTo>
                    <a:pt x="28" y="208"/>
                  </a:lnTo>
                  <a:lnTo>
                    <a:pt x="35" y="215"/>
                  </a:lnTo>
                  <a:lnTo>
                    <a:pt x="43" y="219"/>
                  </a:lnTo>
                  <a:lnTo>
                    <a:pt x="54" y="224"/>
                  </a:lnTo>
                  <a:lnTo>
                    <a:pt x="64" y="226"/>
                  </a:lnTo>
                  <a:lnTo>
                    <a:pt x="78" y="228"/>
                  </a:lnTo>
                  <a:lnTo>
                    <a:pt x="91" y="226"/>
                  </a:lnTo>
                  <a:lnTo>
                    <a:pt x="101" y="224"/>
                  </a:lnTo>
                  <a:lnTo>
                    <a:pt x="112" y="222"/>
                  </a:lnTo>
                  <a:lnTo>
                    <a:pt x="120" y="217"/>
                  </a:lnTo>
                  <a:lnTo>
                    <a:pt x="127" y="211"/>
                  </a:lnTo>
                  <a:lnTo>
                    <a:pt x="131" y="205"/>
                  </a:lnTo>
                  <a:lnTo>
                    <a:pt x="134" y="198"/>
                  </a:lnTo>
                  <a:lnTo>
                    <a:pt x="135" y="190"/>
                  </a:lnTo>
                  <a:lnTo>
                    <a:pt x="135" y="183"/>
                  </a:lnTo>
                  <a:lnTo>
                    <a:pt x="132" y="177"/>
                  </a:lnTo>
                  <a:lnTo>
                    <a:pt x="129" y="172"/>
                  </a:lnTo>
                  <a:lnTo>
                    <a:pt x="123" y="168"/>
                  </a:lnTo>
                  <a:lnTo>
                    <a:pt x="117" y="164"/>
                  </a:lnTo>
                  <a:lnTo>
                    <a:pt x="109" y="162"/>
                  </a:lnTo>
                  <a:lnTo>
                    <a:pt x="100" y="160"/>
                  </a:lnTo>
                  <a:lnTo>
                    <a:pt x="88" y="157"/>
                  </a:lnTo>
                  <a:lnTo>
                    <a:pt x="49" y="150"/>
                  </a:lnTo>
                  <a:lnTo>
                    <a:pt x="39" y="148"/>
                  </a:lnTo>
                  <a:lnTo>
                    <a:pt x="31" y="145"/>
                  </a:lnTo>
                  <a:lnTo>
                    <a:pt x="22" y="141"/>
                  </a:lnTo>
                  <a:lnTo>
                    <a:pt x="17" y="135"/>
                  </a:lnTo>
                  <a:lnTo>
                    <a:pt x="12" y="130"/>
                  </a:lnTo>
                  <a:lnTo>
                    <a:pt x="9" y="122"/>
                  </a:lnTo>
                  <a:lnTo>
                    <a:pt x="6" y="114"/>
                  </a:lnTo>
                  <a:lnTo>
                    <a:pt x="5" y="104"/>
                  </a:lnTo>
                  <a:lnTo>
                    <a:pt x="6" y="99"/>
                  </a:lnTo>
                  <a:lnTo>
                    <a:pt x="6" y="94"/>
                  </a:lnTo>
                  <a:lnTo>
                    <a:pt x="9" y="88"/>
                  </a:lnTo>
                  <a:lnTo>
                    <a:pt x="10" y="84"/>
                  </a:lnTo>
                  <a:lnTo>
                    <a:pt x="13" y="79"/>
                  </a:lnTo>
                  <a:lnTo>
                    <a:pt x="17" y="75"/>
                  </a:lnTo>
                  <a:lnTo>
                    <a:pt x="20" y="70"/>
                  </a:lnTo>
                  <a:lnTo>
                    <a:pt x="24" y="66"/>
                  </a:lnTo>
                  <a:lnTo>
                    <a:pt x="29" y="63"/>
                  </a:lnTo>
                  <a:lnTo>
                    <a:pt x="34" y="61"/>
                  </a:lnTo>
                  <a:lnTo>
                    <a:pt x="40" y="57"/>
                  </a:lnTo>
                  <a:lnTo>
                    <a:pt x="47" y="56"/>
                  </a:lnTo>
                  <a:lnTo>
                    <a:pt x="61" y="53"/>
                  </a:lnTo>
                  <a:lnTo>
                    <a:pt x="76" y="51"/>
                  </a:lnTo>
                  <a:lnTo>
                    <a:pt x="92" y="53"/>
                  </a:lnTo>
                  <a:lnTo>
                    <a:pt x="106" y="56"/>
                  </a:lnTo>
                  <a:lnTo>
                    <a:pt x="113" y="57"/>
                  </a:lnTo>
                  <a:lnTo>
                    <a:pt x="119" y="61"/>
                  </a:lnTo>
                  <a:lnTo>
                    <a:pt x="124" y="63"/>
                  </a:lnTo>
                  <a:lnTo>
                    <a:pt x="129" y="66"/>
                  </a:lnTo>
                  <a:lnTo>
                    <a:pt x="134" y="71"/>
                  </a:lnTo>
                  <a:lnTo>
                    <a:pt x="137" y="75"/>
                  </a:lnTo>
                  <a:lnTo>
                    <a:pt x="141" y="79"/>
                  </a:lnTo>
                  <a:lnTo>
                    <a:pt x="143" y="85"/>
                  </a:lnTo>
                  <a:lnTo>
                    <a:pt x="145" y="89"/>
                  </a:lnTo>
                  <a:lnTo>
                    <a:pt x="147" y="95"/>
                  </a:lnTo>
                  <a:lnTo>
                    <a:pt x="149" y="102"/>
                  </a:lnTo>
                  <a:lnTo>
                    <a:pt x="149" y="108"/>
                  </a:lnTo>
                  <a:lnTo>
                    <a:pt x="130" y="108"/>
                  </a:lnTo>
                  <a:lnTo>
                    <a:pt x="129" y="99"/>
                  </a:lnTo>
                  <a:lnTo>
                    <a:pt x="125" y="92"/>
                  </a:lnTo>
                  <a:lnTo>
                    <a:pt x="121" y="85"/>
                  </a:lnTo>
                  <a:lnTo>
                    <a:pt x="115" y="79"/>
                  </a:lnTo>
                  <a:lnTo>
                    <a:pt x="107" y="75"/>
                  </a:lnTo>
                  <a:lnTo>
                    <a:pt x="99" y="71"/>
                  </a:lnTo>
                  <a:lnTo>
                    <a:pt x="88" y="69"/>
                  </a:lnTo>
                  <a:lnTo>
                    <a:pt x="77" y="69"/>
                  </a:lnTo>
                  <a:lnTo>
                    <a:pt x="65" y="69"/>
                  </a:lnTo>
                  <a:lnTo>
                    <a:pt x="55" y="71"/>
                  </a:lnTo>
                  <a:lnTo>
                    <a:pt x="46" y="75"/>
                  </a:lnTo>
                  <a:lnTo>
                    <a:pt x="39" y="78"/>
                  </a:lnTo>
                  <a:lnTo>
                    <a:pt x="32" y="84"/>
                  </a:lnTo>
                  <a:lnTo>
                    <a:pt x="28" y="89"/>
                  </a:lnTo>
                  <a:lnTo>
                    <a:pt x="25" y="96"/>
                  </a:lnTo>
                  <a:lnTo>
                    <a:pt x="25" y="104"/>
                  </a:lnTo>
                  <a:lnTo>
                    <a:pt x="25" y="110"/>
                  </a:lnTo>
                  <a:lnTo>
                    <a:pt x="27" y="116"/>
                  </a:lnTo>
                  <a:lnTo>
                    <a:pt x="31" y="121"/>
                  </a:lnTo>
                  <a:lnTo>
                    <a:pt x="36" y="125"/>
                  </a:lnTo>
                  <a:lnTo>
                    <a:pt x="42" y="129"/>
                  </a:lnTo>
                  <a:lnTo>
                    <a:pt x="50" y="131"/>
                  </a:lnTo>
                  <a:lnTo>
                    <a:pt x="60" y="133"/>
                  </a:lnTo>
                  <a:lnTo>
                    <a:pt x="71" y="135"/>
                  </a:lnTo>
                  <a:lnTo>
                    <a:pt x="106" y="141"/>
                  </a:lnTo>
                  <a:lnTo>
                    <a:pt x="117" y="144"/>
                  </a:lnTo>
                  <a:lnTo>
                    <a:pt x="128" y="147"/>
                  </a:lnTo>
                  <a:lnTo>
                    <a:pt x="136" y="152"/>
                  </a:lnTo>
                  <a:lnTo>
                    <a:pt x="143" y="157"/>
                  </a:lnTo>
                  <a:lnTo>
                    <a:pt x="147" y="163"/>
                  </a:lnTo>
                  <a:lnTo>
                    <a:pt x="152" y="171"/>
                  </a:lnTo>
                  <a:lnTo>
                    <a:pt x="153" y="179"/>
                  </a:lnTo>
                  <a:lnTo>
                    <a:pt x="154" y="188"/>
                  </a:lnTo>
                  <a:lnTo>
                    <a:pt x="154" y="195"/>
                  </a:lnTo>
                  <a:lnTo>
                    <a:pt x="153" y="201"/>
                  </a:lnTo>
                  <a:lnTo>
                    <a:pt x="152" y="207"/>
                  </a:lnTo>
                  <a:lnTo>
                    <a:pt x="150" y="213"/>
                  </a:lnTo>
                  <a:lnTo>
                    <a:pt x="146" y="217"/>
                  </a:lnTo>
                  <a:lnTo>
                    <a:pt x="143" y="222"/>
                  </a:lnTo>
                  <a:lnTo>
                    <a:pt x="139" y="226"/>
                  </a:lnTo>
                  <a:lnTo>
                    <a:pt x="135" y="230"/>
                  </a:lnTo>
                  <a:lnTo>
                    <a:pt x="130" y="233"/>
                  </a:lnTo>
                  <a:lnTo>
                    <a:pt x="124" y="237"/>
                  </a:lnTo>
                  <a:lnTo>
                    <a:pt x="117" y="239"/>
                  </a:lnTo>
                  <a:lnTo>
                    <a:pt x="112" y="241"/>
                  </a:lnTo>
                  <a:lnTo>
                    <a:pt x="97" y="245"/>
                  </a:lnTo>
                  <a:lnTo>
                    <a:pt x="79" y="246"/>
                  </a:lnTo>
                  <a:lnTo>
                    <a:pt x="70" y="245"/>
                  </a:lnTo>
                  <a:lnTo>
                    <a:pt x="62" y="245"/>
                  </a:lnTo>
                  <a:lnTo>
                    <a:pt x="54" y="242"/>
                  </a:lnTo>
                  <a:lnTo>
                    <a:pt x="46" y="241"/>
                  </a:lnTo>
                  <a:lnTo>
                    <a:pt x="39" y="239"/>
                  </a:lnTo>
                  <a:lnTo>
                    <a:pt x="33" y="236"/>
                  </a:lnTo>
                  <a:lnTo>
                    <a:pt x="26" y="232"/>
                  </a:lnTo>
                  <a:lnTo>
                    <a:pt x="21" y="229"/>
                  </a:lnTo>
                  <a:lnTo>
                    <a:pt x="17" y="224"/>
                  </a:lnTo>
                  <a:lnTo>
                    <a:pt x="12" y="219"/>
                  </a:lnTo>
                  <a:lnTo>
                    <a:pt x="9" y="214"/>
                  </a:lnTo>
                  <a:lnTo>
                    <a:pt x="5" y="209"/>
                  </a:lnTo>
                  <a:lnTo>
                    <a:pt x="3" y="202"/>
                  </a:lnTo>
                  <a:lnTo>
                    <a:pt x="2" y="196"/>
                  </a:lnTo>
                  <a:lnTo>
                    <a:pt x="0" y="190"/>
                  </a:lnTo>
                  <a:lnTo>
                    <a:pt x="0" y="183"/>
                  </a:lnTo>
                  <a:lnTo>
                    <a:pt x="0" y="180"/>
                  </a:lnTo>
                  <a:lnTo>
                    <a:pt x="19" y="18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0" name="Freeform 41">
              <a:extLst>
                <a:ext uri="{FF2B5EF4-FFF2-40B4-BE49-F238E27FC236}">
                  <a16:creationId xmlns:a16="http://schemas.microsoft.com/office/drawing/2014/main" id="{59D4CA5F-1CEB-45EB-828D-BFF65509BFB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70" y="566"/>
              <a:ext cx="32" cy="37"/>
            </a:xfrm>
            <a:custGeom>
              <a:avLst/>
              <a:gdLst>
                <a:gd name="T0" fmla="*/ 0 w 158"/>
                <a:gd name="T1" fmla="*/ 0 h 184"/>
                <a:gd name="T2" fmla="*/ 18 w 158"/>
                <a:gd name="T3" fmla="*/ 0 h 184"/>
                <a:gd name="T4" fmla="*/ 18 w 158"/>
                <a:gd name="T5" fmla="*/ 101 h 184"/>
                <a:gd name="T6" fmla="*/ 133 w 158"/>
                <a:gd name="T7" fmla="*/ 0 h 184"/>
                <a:gd name="T8" fmla="*/ 158 w 158"/>
                <a:gd name="T9" fmla="*/ 0 h 184"/>
                <a:gd name="T10" fmla="*/ 72 w 158"/>
                <a:gd name="T11" fmla="*/ 77 h 184"/>
                <a:gd name="T12" fmla="*/ 158 w 158"/>
                <a:gd name="T13" fmla="*/ 184 h 184"/>
                <a:gd name="T14" fmla="*/ 135 w 158"/>
                <a:gd name="T15" fmla="*/ 184 h 184"/>
                <a:gd name="T16" fmla="*/ 58 w 158"/>
                <a:gd name="T17" fmla="*/ 90 h 184"/>
                <a:gd name="T18" fmla="*/ 18 w 158"/>
                <a:gd name="T19" fmla="*/ 123 h 184"/>
                <a:gd name="T20" fmla="*/ 18 w 158"/>
                <a:gd name="T21" fmla="*/ 184 h 184"/>
                <a:gd name="T22" fmla="*/ 0 w 158"/>
                <a:gd name="T23" fmla="*/ 184 h 184"/>
                <a:gd name="T24" fmla="*/ 0 w 158"/>
                <a:gd name="T2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8" h="184">
                  <a:moveTo>
                    <a:pt x="0" y="0"/>
                  </a:moveTo>
                  <a:lnTo>
                    <a:pt x="18" y="0"/>
                  </a:lnTo>
                  <a:lnTo>
                    <a:pt x="18" y="101"/>
                  </a:lnTo>
                  <a:lnTo>
                    <a:pt x="133" y="0"/>
                  </a:lnTo>
                  <a:lnTo>
                    <a:pt x="158" y="0"/>
                  </a:lnTo>
                  <a:lnTo>
                    <a:pt x="72" y="77"/>
                  </a:lnTo>
                  <a:lnTo>
                    <a:pt x="158" y="184"/>
                  </a:lnTo>
                  <a:lnTo>
                    <a:pt x="135" y="184"/>
                  </a:lnTo>
                  <a:lnTo>
                    <a:pt x="58" y="90"/>
                  </a:lnTo>
                  <a:lnTo>
                    <a:pt x="18" y="123"/>
                  </a:lnTo>
                  <a:lnTo>
                    <a:pt x="18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1" name="Freeform 42">
              <a:extLst>
                <a:ext uri="{FF2B5EF4-FFF2-40B4-BE49-F238E27FC236}">
                  <a16:creationId xmlns:a16="http://schemas.microsoft.com/office/drawing/2014/main" id="{F197DDA2-F944-48A6-A1FA-4ED5F1717BF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108" y="565"/>
              <a:ext cx="39" cy="39"/>
            </a:xfrm>
            <a:custGeom>
              <a:avLst/>
              <a:gdLst>
                <a:gd name="T0" fmla="*/ 174 w 194"/>
                <a:gd name="T1" fmla="*/ 80 h 195"/>
                <a:gd name="T2" fmla="*/ 167 w 194"/>
                <a:gd name="T3" fmla="*/ 57 h 195"/>
                <a:gd name="T4" fmla="*/ 155 w 194"/>
                <a:gd name="T5" fmla="*/ 40 h 195"/>
                <a:gd name="T6" fmla="*/ 137 w 194"/>
                <a:gd name="T7" fmla="*/ 27 h 195"/>
                <a:gd name="T8" fmla="*/ 114 w 194"/>
                <a:gd name="T9" fmla="*/ 20 h 195"/>
                <a:gd name="T10" fmla="*/ 88 w 194"/>
                <a:gd name="T11" fmla="*/ 19 h 195"/>
                <a:gd name="T12" fmla="*/ 64 w 194"/>
                <a:gd name="T13" fmla="*/ 24 h 195"/>
                <a:gd name="T14" fmla="*/ 45 w 194"/>
                <a:gd name="T15" fmla="*/ 35 h 195"/>
                <a:gd name="T16" fmla="*/ 31 w 194"/>
                <a:gd name="T17" fmla="*/ 51 h 195"/>
                <a:gd name="T18" fmla="*/ 22 w 194"/>
                <a:gd name="T19" fmla="*/ 72 h 195"/>
                <a:gd name="T20" fmla="*/ 18 w 194"/>
                <a:gd name="T21" fmla="*/ 97 h 195"/>
                <a:gd name="T22" fmla="*/ 22 w 194"/>
                <a:gd name="T23" fmla="*/ 124 h 195"/>
                <a:gd name="T24" fmla="*/ 31 w 194"/>
                <a:gd name="T25" fmla="*/ 144 h 195"/>
                <a:gd name="T26" fmla="*/ 45 w 194"/>
                <a:gd name="T27" fmla="*/ 160 h 195"/>
                <a:gd name="T28" fmla="*/ 64 w 194"/>
                <a:gd name="T29" fmla="*/ 171 h 195"/>
                <a:gd name="T30" fmla="*/ 88 w 194"/>
                <a:gd name="T31" fmla="*/ 177 h 195"/>
                <a:gd name="T32" fmla="*/ 114 w 194"/>
                <a:gd name="T33" fmla="*/ 175 h 195"/>
                <a:gd name="T34" fmla="*/ 137 w 194"/>
                <a:gd name="T35" fmla="*/ 168 h 195"/>
                <a:gd name="T36" fmla="*/ 155 w 194"/>
                <a:gd name="T37" fmla="*/ 156 h 195"/>
                <a:gd name="T38" fmla="*/ 167 w 194"/>
                <a:gd name="T39" fmla="*/ 137 h 195"/>
                <a:gd name="T40" fmla="*/ 174 w 194"/>
                <a:gd name="T41" fmla="*/ 116 h 195"/>
                <a:gd name="T42" fmla="*/ 97 w 194"/>
                <a:gd name="T43" fmla="*/ 195 h 195"/>
                <a:gd name="T44" fmla="*/ 75 w 194"/>
                <a:gd name="T45" fmla="*/ 193 h 195"/>
                <a:gd name="T46" fmla="*/ 47 w 194"/>
                <a:gd name="T47" fmla="*/ 183 h 195"/>
                <a:gd name="T48" fmla="*/ 25 w 194"/>
                <a:gd name="T49" fmla="*/ 168 h 195"/>
                <a:gd name="T50" fmla="*/ 10 w 194"/>
                <a:gd name="T51" fmla="*/ 147 h 195"/>
                <a:gd name="T52" fmla="*/ 2 w 194"/>
                <a:gd name="T53" fmla="*/ 119 h 195"/>
                <a:gd name="T54" fmla="*/ 1 w 194"/>
                <a:gd name="T55" fmla="*/ 87 h 195"/>
                <a:gd name="T56" fmla="*/ 7 w 194"/>
                <a:gd name="T57" fmla="*/ 57 h 195"/>
                <a:gd name="T58" fmla="*/ 19 w 194"/>
                <a:gd name="T59" fmla="*/ 34 h 195"/>
                <a:gd name="T60" fmla="*/ 40 w 194"/>
                <a:gd name="T61" fmla="*/ 15 h 195"/>
                <a:gd name="T62" fmla="*/ 66 w 194"/>
                <a:gd name="T63" fmla="*/ 5 h 195"/>
                <a:gd name="T64" fmla="*/ 97 w 194"/>
                <a:gd name="T65" fmla="*/ 0 h 195"/>
                <a:gd name="T66" fmla="*/ 128 w 194"/>
                <a:gd name="T67" fmla="*/ 5 h 195"/>
                <a:gd name="T68" fmla="*/ 155 w 194"/>
                <a:gd name="T69" fmla="*/ 15 h 195"/>
                <a:gd name="T70" fmla="*/ 174 w 194"/>
                <a:gd name="T71" fmla="*/ 34 h 195"/>
                <a:gd name="T72" fmla="*/ 188 w 194"/>
                <a:gd name="T73" fmla="*/ 57 h 195"/>
                <a:gd name="T74" fmla="*/ 194 w 194"/>
                <a:gd name="T75" fmla="*/ 87 h 195"/>
                <a:gd name="T76" fmla="*/ 193 w 194"/>
                <a:gd name="T77" fmla="*/ 119 h 195"/>
                <a:gd name="T78" fmla="*/ 184 w 194"/>
                <a:gd name="T79" fmla="*/ 147 h 195"/>
                <a:gd name="T80" fmla="*/ 169 w 194"/>
                <a:gd name="T81" fmla="*/ 168 h 195"/>
                <a:gd name="T82" fmla="*/ 147 w 194"/>
                <a:gd name="T83" fmla="*/ 183 h 195"/>
                <a:gd name="T84" fmla="*/ 119 w 194"/>
                <a:gd name="T85" fmla="*/ 193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195">
                  <a:moveTo>
                    <a:pt x="176" y="97"/>
                  </a:moveTo>
                  <a:lnTo>
                    <a:pt x="176" y="88"/>
                  </a:lnTo>
                  <a:lnTo>
                    <a:pt x="174" y="80"/>
                  </a:lnTo>
                  <a:lnTo>
                    <a:pt x="172" y="72"/>
                  </a:lnTo>
                  <a:lnTo>
                    <a:pt x="170" y="65"/>
                  </a:lnTo>
                  <a:lnTo>
                    <a:pt x="167" y="57"/>
                  </a:lnTo>
                  <a:lnTo>
                    <a:pt x="164" y="51"/>
                  </a:lnTo>
                  <a:lnTo>
                    <a:pt x="159" y="45"/>
                  </a:lnTo>
                  <a:lnTo>
                    <a:pt x="155" y="40"/>
                  </a:lnTo>
                  <a:lnTo>
                    <a:pt x="149" y="35"/>
                  </a:lnTo>
                  <a:lnTo>
                    <a:pt x="143" y="30"/>
                  </a:lnTo>
                  <a:lnTo>
                    <a:pt x="137" y="27"/>
                  </a:lnTo>
                  <a:lnTo>
                    <a:pt x="130" y="24"/>
                  </a:lnTo>
                  <a:lnTo>
                    <a:pt x="122" y="21"/>
                  </a:lnTo>
                  <a:lnTo>
                    <a:pt x="114" y="20"/>
                  </a:lnTo>
                  <a:lnTo>
                    <a:pt x="106" y="19"/>
                  </a:lnTo>
                  <a:lnTo>
                    <a:pt x="97" y="19"/>
                  </a:lnTo>
                  <a:lnTo>
                    <a:pt x="88" y="19"/>
                  </a:lnTo>
                  <a:lnTo>
                    <a:pt x="80" y="20"/>
                  </a:lnTo>
                  <a:lnTo>
                    <a:pt x="71" y="21"/>
                  </a:lnTo>
                  <a:lnTo>
                    <a:pt x="64" y="24"/>
                  </a:lnTo>
                  <a:lnTo>
                    <a:pt x="58" y="27"/>
                  </a:lnTo>
                  <a:lnTo>
                    <a:pt x="51" y="30"/>
                  </a:lnTo>
                  <a:lnTo>
                    <a:pt x="45" y="35"/>
                  </a:lnTo>
                  <a:lnTo>
                    <a:pt x="39" y="40"/>
                  </a:lnTo>
                  <a:lnTo>
                    <a:pt x="34" y="45"/>
                  </a:lnTo>
                  <a:lnTo>
                    <a:pt x="31" y="51"/>
                  </a:lnTo>
                  <a:lnTo>
                    <a:pt x="27" y="57"/>
                  </a:lnTo>
                  <a:lnTo>
                    <a:pt x="24" y="65"/>
                  </a:lnTo>
                  <a:lnTo>
                    <a:pt x="22" y="72"/>
                  </a:lnTo>
                  <a:lnTo>
                    <a:pt x="20" y="80"/>
                  </a:lnTo>
                  <a:lnTo>
                    <a:pt x="19" y="88"/>
                  </a:lnTo>
                  <a:lnTo>
                    <a:pt x="18" y="97"/>
                  </a:lnTo>
                  <a:lnTo>
                    <a:pt x="19" y="106"/>
                  </a:lnTo>
                  <a:lnTo>
                    <a:pt x="20" y="116"/>
                  </a:lnTo>
                  <a:lnTo>
                    <a:pt x="22" y="124"/>
                  </a:lnTo>
                  <a:lnTo>
                    <a:pt x="24" y="130"/>
                  </a:lnTo>
                  <a:lnTo>
                    <a:pt x="27" y="137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9" y="156"/>
                  </a:lnTo>
                  <a:lnTo>
                    <a:pt x="45" y="160"/>
                  </a:lnTo>
                  <a:lnTo>
                    <a:pt x="51" y="165"/>
                  </a:lnTo>
                  <a:lnTo>
                    <a:pt x="58" y="168"/>
                  </a:lnTo>
                  <a:lnTo>
                    <a:pt x="64" y="171"/>
                  </a:lnTo>
                  <a:lnTo>
                    <a:pt x="71" y="173"/>
                  </a:lnTo>
                  <a:lnTo>
                    <a:pt x="80" y="175"/>
                  </a:lnTo>
                  <a:lnTo>
                    <a:pt x="88" y="177"/>
                  </a:lnTo>
                  <a:lnTo>
                    <a:pt x="97" y="177"/>
                  </a:lnTo>
                  <a:lnTo>
                    <a:pt x="106" y="177"/>
                  </a:lnTo>
                  <a:lnTo>
                    <a:pt x="114" y="175"/>
                  </a:lnTo>
                  <a:lnTo>
                    <a:pt x="122" y="173"/>
                  </a:lnTo>
                  <a:lnTo>
                    <a:pt x="130" y="171"/>
                  </a:lnTo>
                  <a:lnTo>
                    <a:pt x="137" y="168"/>
                  </a:lnTo>
                  <a:lnTo>
                    <a:pt x="143" y="165"/>
                  </a:lnTo>
                  <a:lnTo>
                    <a:pt x="149" y="160"/>
                  </a:lnTo>
                  <a:lnTo>
                    <a:pt x="155" y="156"/>
                  </a:lnTo>
                  <a:lnTo>
                    <a:pt x="159" y="150"/>
                  </a:lnTo>
                  <a:lnTo>
                    <a:pt x="164" y="144"/>
                  </a:lnTo>
                  <a:lnTo>
                    <a:pt x="167" y="137"/>
                  </a:lnTo>
                  <a:lnTo>
                    <a:pt x="170" y="130"/>
                  </a:lnTo>
                  <a:lnTo>
                    <a:pt x="172" y="124"/>
                  </a:lnTo>
                  <a:lnTo>
                    <a:pt x="174" y="116"/>
                  </a:lnTo>
                  <a:lnTo>
                    <a:pt x="176" y="106"/>
                  </a:lnTo>
                  <a:lnTo>
                    <a:pt x="176" y="97"/>
                  </a:lnTo>
                  <a:close/>
                  <a:moveTo>
                    <a:pt x="97" y="195"/>
                  </a:moveTo>
                  <a:lnTo>
                    <a:pt x="97" y="195"/>
                  </a:lnTo>
                  <a:lnTo>
                    <a:pt x="86" y="194"/>
                  </a:lnTo>
                  <a:lnTo>
                    <a:pt x="75" y="193"/>
                  </a:lnTo>
                  <a:lnTo>
                    <a:pt x="66" y="190"/>
                  </a:lnTo>
                  <a:lnTo>
                    <a:pt x="56" y="188"/>
                  </a:lnTo>
                  <a:lnTo>
                    <a:pt x="47" y="183"/>
                  </a:lnTo>
                  <a:lnTo>
                    <a:pt x="40" y="180"/>
                  </a:lnTo>
                  <a:lnTo>
                    <a:pt x="32" y="174"/>
                  </a:lnTo>
                  <a:lnTo>
                    <a:pt x="25" y="168"/>
                  </a:lnTo>
                  <a:lnTo>
                    <a:pt x="19" y="162"/>
                  </a:lnTo>
                  <a:lnTo>
                    <a:pt x="15" y="155"/>
                  </a:lnTo>
                  <a:lnTo>
                    <a:pt x="10" y="147"/>
                  </a:lnTo>
                  <a:lnTo>
                    <a:pt x="7" y="137"/>
                  </a:lnTo>
                  <a:lnTo>
                    <a:pt x="3" y="128"/>
                  </a:lnTo>
                  <a:lnTo>
                    <a:pt x="2" y="119"/>
                  </a:lnTo>
                  <a:lnTo>
                    <a:pt x="1" y="109"/>
                  </a:lnTo>
                  <a:lnTo>
                    <a:pt x="0" y="97"/>
                  </a:lnTo>
                  <a:lnTo>
                    <a:pt x="1" y="87"/>
                  </a:lnTo>
                  <a:lnTo>
                    <a:pt x="2" y="76"/>
                  </a:lnTo>
                  <a:lnTo>
                    <a:pt x="3" y="66"/>
                  </a:lnTo>
                  <a:lnTo>
                    <a:pt x="7" y="57"/>
                  </a:lnTo>
                  <a:lnTo>
                    <a:pt x="10" y="49"/>
                  </a:lnTo>
                  <a:lnTo>
                    <a:pt x="15" y="41"/>
                  </a:lnTo>
                  <a:lnTo>
                    <a:pt x="19" y="34"/>
                  </a:lnTo>
                  <a:lnTo>
                    <a:pt x="25" y="27"/>
                  </a:lnTo>
                  <a:lnTo>
                    <a:pt x="32" y="21"/>
                  </a:lnTo>
                  <a:lnTo>
                    <a:pt x="40" y="15"/>
                  </a:lnTo>
                  <a:lnTo>
                    <a:pt x="47" y="11"/>
                  </a:lnTo>
                  <a:lnTo>
                    <a:pt x="56" y="7"/>
                  </a:lnTo>
                  <a:lnTo>
                    <a:pt x="66" y="5"/>
                  </a:lnTo>
                  <a:lnTo>
                    <a:pt x="75" y="3"/>
                  </a:lnTo>
                  <a:lnTo>
                    <a:pt x="86" y="2"/>
                  </a:lnTo>
                  <a:lnTo>
                    <a:pt x="97" y="0"/>
                  </a:lnTo>
                  <a:lnTo>
                    <a:pt x="108" y="2"/>
                  </a:lnTo>
                  <a:lnTo>
                    <a:pt x="119" y="3"/>
                  </a:lnTo>
                  <a:lnTo>
                    <a:pt x="128" y="5"/>
                  </a:lnTo>
                  <a:lnTo>
                    <a:pt x="137" y="7"/>
                  </a:lnTo>
                  <a:lnTo>
                    <a:pt x="147" y="11"/>
                  </a:lnTo>
                  <a:lnTo>
                    <a:pt x="155" y="15"/>
                  </a:lnTo>
                  <a:lnTo>
                    <a:pt x="162" y="21"/>
                  </a:lnTo>
                  <a:lnTo>
                    <a:pt x="169" y="27"/>
                  </a:lnTo>
                  <a:lnTo>
                    <a:pt x="174" y="34"/>
                  </a:lnTo>
                  <a:lnTo>
                    <a:pt x="180" y="41"/>
                  </a:lnTo>
                  <a:lnTo>
                    <a:pt x="184" y="49"/>
                  </a:lnTo>
                  <a:lnTo>
                    <a:pt x="188" y="57"/>
                  </a:lnTo>
                  <a:lnTo>
                    <a:pt x="191" y="66"/>
                  </a:lnTo>
                  <a:lnTo>
                    <a:pt x="193" y="76"/>
                  </a:lnTo>
                  <a:lnTo>
                    <a:pt x="194" y="87"/>
                  </a:lnTo>
                  <a:lnTo>
                    <a:pt x="194" y="97"/>
                  </a:lnTo>
                  <a:lnTo>
                    <a:pt x="194" y="109"/>
                  </a:lnTo>
                  <a:lnTo>
                    <a:pt x="193" y="119"/>
                  </a:lnTo>
                  <a:lnTo>
                    <a:pt x="191" y="128"/>
                  </a:lnTo>
                  <a:lnTo>
                    <a:pt x="188" y="137"/>
                  </a:lnTo>
                  <a:lnTo>
                    <a:pt x="184" y="147"/>
                  </a:lnTo>
                  <a:lnTo>
                    <a:pt x="180" y="155"/>
                  </a:lnTo>
                  <a:lnTo>
                    <a:pt x="174" y="162"/>
                  </a:lnTo>
                  <a:lnTo>
                    <a:pt x="169" y="168"/>
                  </a:lnTo>
                  <a:lnTo>
                    <a:pt x="162" y="174"/>
                  </a:lnTo>
                  <a:lnTo>
                    <a:pt x="155" y="180"/>
                  </a:lnTo>
                  <a:lnTo>
                    <a:pt x="147" y="183"/>
                  </a:lnTo>
                  <a:lnTo>
                    <a:pt x="137" y="188"/>
                  </a:lnTo>
                  <a:lnTo>
                    <a:pt x="128" y="190"/>
                  </a:lnTo>
                  <a:lnTo>
                    <a:pt x="119" y="193"/>
                  </a:lnTo>
                  <a:lnTo>
                    <a:pt x="108" y="194"/>
                  </a:lnTo>
                  <a:lnTo>
                    <a:pt x="97" y="195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2" name="Freeform 43">
              <a:extLst>
                <a:ext uri="{FF2B5EF4-FFF2-40B4-BE49-F238E27FC236}">
                  <a16:creationId xmlns:a16="http://schemas.microsoft.com/office/drawing/2014/main" id="{12CE6BEA-391B-4168-AA54-91D6F5304A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59" y="566"/>
              <a:ext cx="27" cy="37"/>
            </a:xfrm>
            <a:custGeom>
              <a:avLst/>
              <a:gdLst>
                <a:gd name="T0" fmla="*/ 0 w 136"/>
                <a:gd name="T1" fmla="*/ 0 h 184"/>
                <a:gd name="T2" fmla="*/ 19 w 136"/>
                <a:gd name="T3" fmla="*/ 0 h 184"/>
                <a:gd name="T4" fmla="*/ 19 w 136"/>
                <a:gd name="T5" fmla="*/ 167 h 184"/>
                <a:gd name="T6" fmla="*/ 136 w 136"/>
                <a:gd name="T7" fmla="*/ 167 h 184"/>
                <a:gd name="T8" fmla="*/ 136 w 136"/>
                <a:gd name="T9" fmla="*/ 184 h 184"/>
                <a:gd name="T10" fmla="*/ 0 w 136"/>
                <a:gd name="T11" fmla="*/ 184 h 184"/>
                <a:gd name="T12" fmla="*/ 0 w 136"/>
                <a:gd name="T13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" h="184">
                  <a:moveTo>
                    <a:pt x="0" y="0"/>
                  </a:moveTo>
                  <a:lnTo>
                    <a:pt x="19" y="0"/>
                  </a:lnTo>
                  <a:lnTo>
                    <a:pt x="19" y="167"/>
                  </a:lnTo>
                  <a:lnTo>
                    <a:pt x="136" y="167"/>
                  </a:lnTo>
                  <a:lnTo>
                    <a:pt x="136" y="184"/>
                  </a:lnTo>
                  <a:lnTo>
                    <a:pt x="0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3" name="Freeform 44">
              <a:extLst>
                <a:ext uri="{FF2B5EF4-FFF2-40B4-BE49-F238E27FC236}">
                  <a16:creationId xmlns:a16="http://schemas.microsoft.com/office/drawing/2014/main" id="{CC5AC74F-B966-43DD-9F9A-16C0DD4B4E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95" y="565"/>
              <a:ext cx="31" cy="39"/>
            </a:xfrm>
            <a:custGeom>
              <a:avLst/>
              <a:gdLst>
                <a:gd name="T0" fmla="*/ 20 w 154"/>
                <a:gd name="T1" fmla="*/ 140 h 195"/>
                <a:gd name="T2" fmla="*/ 35 w 154"/>
                <a:gd name="T3" fmla="*/ 164 h 195"/>
                <a:gd name="T4" fmla="*/ 65 w 154"/>
                <a:gd name="T5" fmla="*/ 175 h 195"/>
                <a:gd name="T6" fmla="*/ 102 w 154"/>
                <a:gd name="T7" fmla="*/ 173 h 195"/>
                <a:gd name="T8" fmla="*/ 126 w 154"/>
                <a:gd name="T9" fmla="*/ 160 h 195"/>
                <a:gd name="T10" fmla="*/ 135 w 154"/>
                <a:gd name="T11" fmla="*/ 139 h 195"/>
                <a:gd name="T12" fmla="*/ 129 w 154"/>
                <a:gd name="T13" fmla="*/ 121 h 195"/>
                <a:gd name="T14" fmla="*/ 109 w 154"/>
                <a:gd name="T15" fmla="*/ 111 h 195"/>
                <a:gd name="T16" fmla="*/ 50 w 154"/>
                <a:gd name="T17" fmla="*/ 99 h 195"/>
                <a:gd name="T18" fmla="*/ 22 w 154"/>
                <a:gd name="T19" fmla="*/ 90 h 195"/>
                <a:gd name="T20" fmla="*/ 8 w 154"/>
                <a:gd name="T21" fmla="*/ 71 h 195"/>
                <a:gd name="T22" fmla="*/ 6 w 154"/>
                <a:gd name="T23" fmla="*/ 48 h 195"/>
                <a:gd name="T24" fmla="*/ 11 w 154"/>
                <a:gd name="T25" fmla="*/ 33 h 195"/>
                <a:gd name="T26" fmla="*/ 20 w 154"/>
                <a:gd name="T27" fmla="*/ 19 h 195"/>
                <a:gd name="T28" fmla="*/ 35 w 154"/>
                <a:gd name="T29" fmla="*/ 10 h 195"/>
                <a:gd name="T30" fmla="*/ 60 w 154"/>
                <a:gd name="T31" fmla="*/ 2 h 195"/>
                <a:gd name="T32" fmla="*/ 107 w 154"/>
                <a:gd name="T33" fmla="*/ 5 h 195"/>
                <a:gd name="T34" fmla="*/ 124 w 154"/>
                <a:gd name="T35" fmla="*/ 12 h 195"/>
                <a:gd name="T36" fmla="*/ 138 w 154"/>
                <a:gd name="T37" fmla="*/ 24 h 195"/>
                <a:gd name="T38" fmla="*/ 146 w 154"/>
                <a:gd name="T39" fmla="*/ 38 h 195"/>
                <a:gd name="T40" fmla="*/ 149 w 154"/>
                <a:gd name="T41" fmla="*/ 57 h 195"/>
                <a:gd name="T42" fmla="*/ 126 w 154"/>
                <a:gd name="T43" fmla="*/ 41 h 195"/>
                <a:gd name="T44" fmla="*/ 108 w 154"/>
                <a:gd name="T45" fmla="*/ 24 h 195"/>
                <a:gd name="T46" fmla="*/ 76 w 154"/>
                <a:gd name="T47" fmla="*/ 18 h 195"/>
                <a:gd name="T48" fmla="*/ 45 w 154"/>
                <a:gd name="T49" fmla="*/ 24 h 195"/>
                <a:gd name="T50" fmla="*/ 28 w 154"/>
                <a:gd name="T51" fmla="*/ 38 h 195"/>
                <a:gd name="T52" fmla="*/ 26 w 154"/>
                <a:gd name="T53" fmla="*/ 59 h 195"/>
                <a:gd name="T54" fmla="*/ 36 w 154"/>
                <a:gd name="T55" fmla="*/ 74 h 195"/>
                <a:gd name="T56" fmla="*/ 60 w 154"/>
                <a:gd name="T57" fmla="*/ 82 h 195"/>
                <a:gd name="T58" fmla="*/ 117 w 154"/>
                <a:gd name="T59" fmla="*/ 93 h 195"/>
                <a:gd name="T60" fmla="*/ 142 w 154"/>
                <a:gd name="T61" fmla="*/ 106 h 195"/>
                <a:gd name="T62" fmla="*/ 154 w 154"/>
                <a:gd name="T63" fmla="*/ 128 h 195"/>
                <a:gd name="T64" fmla="*/ 153 w 154"/>
                <a:gd name="T65" fmla="*/ 150 h 195"/>
                <a:gd name="T66" fmla="*/ 147 w 154"/>
                <a:gd name="T67" fmla="*/ 166 h 195"/>
                <a:gd name="T68" fmla="*/ 134 w 154"/>
                <a:gd name="T69" fmla="*/ 179 h 195"/>
                <a:gd name="T70" fmla="*/ 118 w 154"/>
                <a:gd name="T71" fmla="*/ 188 h 195"/>
                <a:gd name="T72" fmla="*/ 80 w 154"/>
                <a:gd name="T73" fmla="*/ 195 h 195"/>
                <a:gd name="T74" fmla="*/ 53 w 154"/>
                <a:gd name="T75" fmla="*/ 191 h 195"/>
                <a:gd name="T76" fmla="*/ 32 w 154"/>
                <a:gd name="T77" fmla="*/ 185 h 195"/>
                <a:gd name="T78" fmla="*/ 16 w 154"/>
                <a:gd name="T79" fmla="*/ 173 h 195"/>
                <a:gd name="T80" fmla="*/ 6 w 154"/>
                <a:gd name="T81" fmla="*/ 158 h 195"/>
                <a:gd name="T82" fmla="*/ 0 w 154"/>
                <a:gd name="T83" fmla="*/ 139 h 195"/>
                <a:gd name="T84" fmla="*/ 19 w 154"/>
                <a:gd name="T85" fmla="*/ 12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4" h="195">
                  <a:moveTo>
                    <a:pt x="19" y="129"/>
                  </a:moveTo>
                  <a:lnTo>
                    <a:pt x="19" y="129"/>
                  </a:lnTo>
                  <a:lnTo>
                    <a:pt x="20" y="140"/>
                  </a:lnTo>
                  <a:lnTo>
                    <a:pt x="23" y="149"/>
                  </a:lnTo>
                  <a:lnTo>
                    <a:pt x="28" y="157"/>
                  </a:lnTo>
                  <a:lnTo>
                    <a:pt x="35" y="164"/>
                  </a:lnTo>
                  <a:lnTo>
                    <a:pt x="43" y="168"/>
                  </a:lnTo>
                  <a:lnTo>
                    <a:pt x="53" y="173"/>
                  </a:lnTo>
                  <a:lnTo>
                    <a:pt x="65" y="175"/>
                  </a:lnTo>
                  <a:lnTo>
                    <a:pt x="78" y="177"/>
                  </a:lnTo>
                  <a:lnTo>
                    <a:pt x="90" y="175"/>
                  </a:lnTo>
                  <a:lnTo>
                    <a:pt x="102" y="173"/>
                  </a:lnTo>
                  <a:lnTo>
                    <a:pt x="111" y="171"/>
                  </a:lnTo>
                  <a:lnTo>
                    <a:pt x="120" y="166"/>
                  </a:lnTo>
                  <a:lnTo>
                    <a:pt x="126" y="160"/>
                  </a:lnTo>
                  <a:lnTo>
                    <a:pt x="131" y="154"/>
                  </a:lnTo>
                  <a:lnTo>
                    <a:pt x="134" y="147"/>
                  </a:lnTo>
                  <a:lnTo>
                    <a:pt x="135" y="139"/>
                  </a:lnTo>
                  <a:lnTo>
                    <a:pt x="134" y="132"/>
                  </a:lnTo>
                  <a:lnTo>
                    <a:pt x="132" y="126"/>
                  </a:lnTo>
                  <a:lnTo>
                    <a:pt x="129" y="121"/>
                  </a:lnTo>
                  <a:lnTo>
                    <a:pt x="124" y="117"/>
                  </a:lnTo>
                  <a:lnTo>
                    <a:pt x="117" y="113"/>
                  </a:lnTo>
                  <a:lnTo>
                    <a:pt x="109" y="111"/>
                  </a:lnTo>
                  <a:lnTo>
                    <a:pt x="100" y="109"/>
                  </a:lnTo>
                  <a:lnTo>
                    <a:pt x="89" y="106"/>
                  </a:lnTo>
                  <a:lnTo>
                    <a:pt x="50" y="99"/>
                  </a:lnTo>
                  <a:lnTo>
                    <a:pt x="39" y="97"/>
                  </a:lnTo>
                  <a:lnTo>
                    <a:pt x="30" y="94"/>
                  </a:lnTo>
                  <a:lnTo>
                    <a:pt x="22" y="90"/>
                  </a:lnTo>
                  <a:lnTo>
                    <a:pt x="16" y="84"/>
                  </a:lnTo>
                  <a:lnTo>
                    <a:pt x="12" y="79"/>
                  </a:lnTo>
                  <a:lnTo>
                    <a:pt x="8" y="71"/>
                  </a:lnTo>
                  <a:lnTo>
                    <a:pt x="6" y="63"/>
                  </a:lnTo>
                  <a:lnTo>
                    <a:pt x="6" y="53"/>
                  </a:lnTo>
                  <a:lnTo>
                    <a:pt x="6" y="48"/>
                  </a:lnTo>
                  <a:lnTo>
                    <a:pt x="7" y="43"/>
                  </a:lnTo>
                  <a:lnTo>
                    <a:pt x="8" y="37"/>
                  </a:lnTo>
                  <a:lnTo>
                    <a:pt x="11" y="33"/>
                  </a:lnTo>
                  <a:lnTo>
                    <a:pt x="13" y="28"/>
                  </a:lnTo>
                  <a:lnTo>
                    <a:pt x="16" y="24"/>
                  </a:lnTo>
                  <a:lnTo>
                    <a:pt x="20" y="19"/>
                  </a:lnTo>
                  <a:lnTo>
                    <a:pt x="24" y="15"/>
                  </a:lnTo>
                  <a:lnTo>
                    <a:pt x="29" y="12"/>
                  </a:lnTo>
                  <a:lnTo>
                    <a:pt x="35" y="10"/>
                  </a:lnTo>
                  <a:lnTo>
                    <a:pt x="41" y="6"/>
                  </a:lnTo>
                  <a:lnTo>
                    <a:pt x="46" y="5"/>
                  </a:lnTo>
                  <a:lnTo>
                    <a:pt x="60" y="2"/>
                  </a:lnTo>
                  <a:lnTo>
                    <a:pt x="76" y="0"/>
                  </a:lnTo>
                  <a:lnTo>
                    <a:pt x="93" y="2"/>
                  </a:lnTo>
                  <a:lnTo>
                    <a:pt x="107" y="5"/>
                  </a:lnTo>
                  <a:lnTo>
                    <a:pt x="112" y="6"/>
                  </a:lnTo>
                  <a:lnTo>
                    <a:pt x="118" y="10"/>
                  </a:lnTo>
                  <a:lnTo>
                    <a:pt x="124" y="12"/>
                  </a:lnTo>
                  <a:lnTo>
                    <a:pt x="129" y="15"/>
                  </a:lnTo>
                  <a:lnTo>
                    <a:pt x="133" y="20"/>
                  </a:lnTo>
                  <a:lnTo>
                    <a:pt x="138" y="24"/>
                  </a:lnTo>
                  <a:lnTo>
                    <a:pt x="140" y="28"/>
                  </a:lnTo>
                  <a:lnTo>
                    <a:pt x="144" y="34"/>
                  </a:lnTo>
                  <a:lnTo>
                    <a:pt x="146" y="38"/>
                  </a:lnTo>
                  <a:lnTo>
                    <a:pt x="147" y="44"/>
                  </a:lnTo>
                  <a:lnTo>
                    <a:pt x="148" y="51"/>
                  </a:lnTo>
                  <a:lnTo>
                    <a:pt x="149" y="57"/>
                  </a:lnTo>
                  <a:lnTo>
                    <a:pt x="131" y="57"/>
                  </a:lnTo>
                  <a:lnTo>
                    <a:pt x="129" y="48"/>
                  </a:lnTo>
                  <a:lnTo>
                    <a:pt x="126" y="41"/>
                  </a:lnTo>
                  <a:lnTo>
                    <a:pt x="122" y="34"/>
                  </a:lnTo>
                  <a:lnTo>
                    <a:pt x="115" y="28"/>
                  </a:lnTo>
                  <a:lnTo>
                    <a:pt x="108" y="24"/>
                  </a:lnTo>
                  <a:lnTo>
                    <a:pt x="98" y="20"/>
                  </a:lnTo>
                  <a:lnTo>
                    <a:pt x="88" y="18"/>
                  </a:lnTo>
                  <a:lnTo>
                    <a:pt x="76" y="18"/>
                  </a:lnTo>
                  <a:lnTo>
                    <a:pt x="65" y="18"/>
                  </a:lnTo>
                  <a:lnTo>
                    <a:pt x="54" y="20"/>
                  </a:lnTo>
                  <a:lnTo>
                    <a:pt x="45" y="24"/>
                  </a:lnTo>
                  <a:lnTo>
                    <a:pt x="38" y="27"/>
                  </a:lnTo>
                  <a:lnTo>
                    <a:pt x="32" y="33"/>
                  </a:lnTo>
                  <a:lnTo>
                    <a:pt x="28" y="38"/>
                  </a:lnTo>
                  <a:lnTo>
                    <a:pt x="26" y="45"/>
                  </a:lnTo>
                  <a:lnTo>
                    <a:pt x="24" y="53"/>
                  </a:lnTo>
                  <a:lnTo>
                    <a:pt x="26" y="59"/>
                  </a:lnTo>
                  <a:lnTo>
                    <a:pt x="28" y="65"/>
                  </a:lnTo>
                  <a:lnTo>
                    <a:pt x="31" y="70"/>
                  </a:lnTo>
                  <a:lnTo>
                    <a:pt x="36" y="74"/>
                  </a:lnTo>
                  <a:lnTo>
                    <a:pt x="43" y="78"/>
                  </a:lnTo>
                  <a:lnTo>
                    <a:pt x="50" y="80"/>
                  </a:lnTo>
                  <a:lnTo>
                    <a:pt x="60" y="82"/>
                  </a:lnTo>
                  <a:lnTo>
                    <a:pt x="71" y="84"/>
                  </a:lnTo>
                  <a:lnTo>
                    <a:pt x="105" y="90"/>
                  </a:lnTo>
                  <a:lnTo>
                    <a:pt x="117" y="93"/>
                  </a:lnTo>
                  <a:lnTo>
                    <a:pt x="127" y="96"/>
                  </a:lnTo>
                  <a:lnTo>
                    <a:pt x="135" y="101"/>
                  </a:lnTo>
                  <a:lnTo>
                    <a:pt x="142" y="106"/>
                  </a:lnTo>
                  <a:lnTo>
                    <a:pt x="148" y="112"/>
                  </a:lnTo>
                  <a:lnTo>
                    <a:pt x="152" y="120"/>
                  </a:lnTo>
                  <a:lnTo>
                    <a:pt x="154" y="128"/>
                  </a:lnTo>
                  <a:lnTo>
                    <a:pt x="154" y="137"/>
                  </a:lnTo>
                  <a:lnTo>
                    <a:pt x="154" y="144"/>
                  </a:lnTo>
                  <a:lnTo>
                    <a:pt x="153" y="150"/>
                  </a:lnTo>
                  <a:lnTo>
                    <a:pt x="152" y="156"/>
                  </a:lnTo>
                  <a:lnTo>
                    <a:pt x="149" y="162"/>
                  </a:lnTo>
                  <a:lnTo>
                    <a:pt x="147" y="166"/>
                  </a:lnTo>
                  <a:lnTo>
                    <a:pt x="144" y="171"/>
                  </a:lnTo>
                  <a:lnTo>
                    <a:pt x="139" y="175"/>
                  </a:lnTo>
                  <a:lnTo>
                    <a:pt x="134" y="179"/>
                  </a:lnTo>
                  <a:lnTo>
                    <a:pt x="130" y="182"/>
                  </a:lnTo>
                  <a:lnTo>
                    <a:pt x="124" y="186"/>
                  </a:lnTo>
                  <a:lnTo>
                    <a:pt x="118" y="188"/>
                  </a:lnTo>
                  <a:lnTo>
                    <a:pt x="111" y="190"/>
                  </a:lnTo>
                  <a:lnTo>
                    <a:pt x="96" y="194"/>
                  </a:lnTo>
                  <a:lnTo>
                    <a:pt x="80" y="195"/>
                  </a:lnTo>
                  <a:lnTo>
                    <a:pt x="71" y="194"/>
                  </a:lnTo>
                  <a:lnTo>
                    <a:pt x="61" y="194"/>
                  </a:lnTo>
                  <a:lnTo>
                    <a:pt x="53" y="191"/>
                  </a:lnTo>
                  <a:lnTo>
                    <a:pt x="46" y="190"/>
                  </a:lnTo>
                  <a:lnTo>
                    <a:pt x="39" y="188"/>
                  </a:lnTo>
                  <a:lnTo>
                    <a:pt x="32" y="185"/>
                  </a:lnTo>
                  <a:lnTo>
                    <a:pt x="27" y="181"/>
                  </a:lnTo>
                  <a:lnTo>
                    <a:pt x="21" y="178"/>
                  </a:lnTo>
                  <a:lnTo>
                    <a:pt x="16" y="173"/>
                  </a:lnTo>
                  <a:lnTo>
                    <a:pt x="12" y="168"/>
                  </a:lnTo>
                  <a:lnTo>
                    <a:pt x="8" y="163"/>
                  </a:lnTo>
                  <a:lnTo>
                    <a:pt x="6" y="158"/>
                  </a:lnTo>
                  <a:lnTo>
                    <a:pt x="4" y="151"/>
                  </a:lnTo>
                  <a:lnTo>
                    <a:pt x="1" y="145"/>
                  </a:lnTo>
                  <a:lnTo>
                    <a:pt x="0" y="139"/>
                  </a:lnTo>
                  <a:lnTo>
                    <a:pt x="0" y="132"/>
                  </a:lnTo>
                  <a:lnTo>
                    <a:pt x="0" y="129"/>
                  </a:lnTo>
                  <a:lnTo>
                    <a:pt x="19" y="129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4" name="Freeform 45">
              <a:extLst>
                <a:ext uri="{FF2B5EF4-FFF2-40B4-BE49-F238E27FC236}">
                  <a16:creationId xmlns:a16="http://schemas.microsoft.com/office/drawing/2014/main" id="{49458213-43F6-492E-89BC-823745E027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35" y="566"/>
              <a:ext cx="32" cy="37"/>
            </a:xfrm>
            <a:custGeom>
              <a:avLst/>
              <a:gdLst>
                <a:gd name="T0" fmla="*/ 71 w 162"/>
                <a:gd name="T1" fmla="*/ 17 h 184"/>
                <a:gd name="T2" fmla="*/ 0 w 162"/>
                <a:gd name="T3" fmla="*/ 17 h 184"/>
                <a:gd name="T4" fmla="*/ 0 w 162"/>
                <a:gd name="T5" fmla="*/ 0 h 184"/>
                <a:gd name="T6" fmla="*/ 162 w 162"/>
                <a:gd name="T7" fmla="*/ 0 h 184"/>
                <a:gd name="T8" fmla="*/ 162 w 162"/>
                <a:gd name="T9" fmla="*/ 17 h 184"/>
                <a:gd name="T10" fmla="*/ 90 w 162"/>
                <a:gd name="T11" fmla="*/ 17 h 184"/>
                <a:gd name="T12" fmla="*/ 90 w 162"/>
                <a:gd name="T13" fmla="*/ 184 h 184"/>
                <a:gd name="T14" fmla="*/ 71 w 162"/>
                <a:gd name="T15" fmla="*/ 184 h 184"/>
                <a:gd name="T16" fmla="*/ 71 w 162"/>
                <a:gd name="T17" fmla="*/ 1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" h="184">
                  <a:moveTo>
                    <a:pt x="71" y="17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162" y="0"/>
                  </a:lnTo>
                  <a:lnTo>
                    <a:pt x="162" y="17"/>
                  </a:lnTo>
                  <a:lnTo>
                    <a:pt x="90" y="17"/>
                  </a:lnTo>
                  <a:lnTo>
                    <a:pt x="90" y="184"/>
                  </a:lnTo>
                  <a:lnTo>
                    <a:pt x="71" y="184"/>
                  </a:lnTo>
                  <a:lnTo>
                    <a:pt x="71" y="17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5" name="Freeform 46">
              <a:extLst>
                <a:ext uri="{FF2B5EF4-FFF2-40B4-BE49-F238E27FC236}">
                  <a16:creationId xmlns:a16="http://schemas.microsoft.com/office/drawing/2014/main" id="{B628D583-7462-4998-8935-24E29A1691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72" y="566"/>
              <a:ext cx="38" cy="37"/>
            </a:xfrm>
            <a:custGeom>
              <a:avLst/>
              <a:gdLst>
                <a:gd name="T0" fmla="*/ 0 w 190"/>
                <a:gd name="T1" fmla="*/ 0 h 184"/>
                <a:gd name="T2" fmla="*/ 21 w 190"/>
                <a:gd name="T3" fmla="*/ 0 h 184"/>
                <a:gd name="T4" fmla="*/ 95 w 190"/>
                <a:gd name="T5" fmla="*/ 169 h 184"/>
                <a:gd name="T6" fmla="*/ 169 w 190"/>
                <a:gd name="T7" fmla="*/ 0 h 184"/>
                <a:gd name="T8" fmla="*/ 190 w 190"/>
                <a:gd name="T9" fmla="*/ 0 h 184"/>
                <a:gd name="T10" fmla="*/ 107 w 190"/>
                <a:gd name="T11" fmla="*/ 184 h 184"/>
                <a:gd name="T12" fmla="*/ 84 w 190"/>
                <a:gd name="T13" fmla="*/ 184 h 184"/>
                <a:gd name="T14" fmla="*/ 0 w 190"/>
                <a:gd name="T1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21" y="0"/>
                  </a:lnTo>
                  <a:lnTo>
                    <a:pt x="95" y="169"/>
                  </a:lnTo>
                  <a:lnTo>
                    <a:pt x="169" y="0"/>
                  </a:lnTo>
                  <a:lnTo>
                    <a:pt x="190" y="0"/>
                  </a:lnTo>
                  <a:lnTo>
                    <a:pt x="107" y="184"/>
                  </a:lnTo>
                  <a:lnTo>
                    <a:pt x="84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6" name="Freeform 47">
              <a:extLst>
                <a:ext uri="{FF2B5EF4-FFF2-40B4-BE49-F238E27FC236}">
                  <a16:creationId xmlns:a16="http://schemas.microsoft.com/office/drawing/2014/main" id="{390B8FC5-0616-4455-BDE2-1F2258295D9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320" y="555"/>
              <a:ext cx="10" cy="48"/>
            </a:xfrm>
            <a:custGeom>
              <a:avLst/>
              <a:gdLst>
                <a:gd name="T0" fmla="*/ 24 w 47"/>
                <a:gd name="T1" fmla="*/ 0 h 240"/>
                <a:gd name="T2" fmla="*/ 47 w 47"/>
                <a:gd name="T3" fmla="*/ 0 h 240"/>
                <a:gd name="T4" fmla="*/ 17 w 47"/>
                <a:gd name="T5" fmla="*/ 38 h 240"/>
                <a:gd name="T6" fmla="*/ 2 w 47"/>
                <a:gd name="T7" fmla="*/ 38 h 240"/>
                <a:gd name="T8" fmla="*/ 24 w 47"/>
                <a:gd name="T9" fmla="*/ 0 h 240"/>
                <a:gd name="T10" fmla="*/ 0 w 47"/>
                <a:gd name="T11" fmla="*/ 56 h 240"/>
                <a:gd name="T12" fmla="*/ 0 w 47"/>
                <a:gd name="T13" fmla="*/ 56 h 240"/>
                <a:gd name="T14" fmla="*/ 18 w 47"/>
                <a:gd name="T15" fmla="*/ 56 h 240"/>
                <a:gd name="T16" fmla="*/ 18 w 47"/>
                <a:gd name="T17" fmla="*/ 240 h 240"/>
                <a:gd name="T18" fmla="*/ 0 w 47"/>
                <a:gd name="T19" fmla="*/ 240 h 240"/>
                <a:gd name="T20" fmla="*/ 0 w 47"/>
                <a:gd name="T21" fmla="*/ 5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240">
                  <a:moveTo>
                    <a:pt x="24" y="0"/>
                  </a:moveTo>
                  <a:lnTo>
                    <a:pt x="47" y="0"/>
                  </a:lnTo>
                  <a:lnTo>
                    <a:pt x="17" y="38"/>
                  </a:lnTo>
                  <a:lnTo>
                    <a:pt x="2" y="38"/>
                  </a:lnTo>
                  <a:lnTo>
                    <a:pt x="24" y="0"/>
                  </a:lnTo>
                  <a:close/>
                  <a:moveTo>
                    <a:pt x="0" y="56"/>
                  </a:moveTo>
                  <a:lnTo>
                    <a:pt x="0" y="56"/>
                  </a:lnTo>
                  <a:lnTo>
                    <a:pt x="18" y="56"/>
                  </a:lnTo>
                  <a:lnTo>
                    <a:pt x="18" y="240"/>
                  </a:lnTo>
                  <a:lnTo>
                    <a:pt x="0" y="24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7" name="Freeform 48">
              <a:extLst>
                <a:ext uri="{FF2B5EF4-FFF2-40B4-BE49-F238E27FC236}">
                  <a16:creationId xmlns:a16="http://schemas.microsoft.com/office/drawing/2014/main" id="{8C53295C-40F8-4547-B825-F518715C37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40" y="599"/>
              <a:ext cx="4" cy="12"/>
            </a:xfrm>
            <a:custGeom>
              <a:avLst/>
              <a:gdLst>
                <a:gd name="T0" fmla="*/ 0 w 21"/>
                <a:gd name="T1" fmla="*/ 0 h 62"/>
                <a:gd name="T2" fmla="*/ 21 w 21"/>
                <a:gd name="T3" fmla="*/ 0 h 62"/>
                <a:gd name="T4" fmla="*/ 21 w 21"/>
                <a:gd name="T5" fmla="*/ 30 h 62"/>
                <a:gd name="T6" fmla="*/ 21 w 21"/>
                <a:gd name="T7" fmla="*/ 36 h 62"/>
                <a:gd name="T8" fmla="*/ 20 w 21"/>
                <a:gd name="T9" fmla="*/ 42 h 62"/>
                <a:gd name="T10" fmla="*/ 19 w 21"/>
                <a:gd name="T11" fmla="*/ 46 h 62"/>
                <a:gd name="T12" fmla="*/ 16 w 21"/>
                <a:gd name="T13" fmla="*/ 51 h 62"/>
                <a:gd name="T14" fmla="*/ 14 w 21"/>
                <a:gd name="T15" fmla="*/ 54 h 62"/>
                <a:gd name="T16" fmla="*/ 11 w 21"/>
                <a:gd name="T17" fmla="*/ 58 h 62"/>
                <a:gd name="T18" fmla="*/ 6 w 21"/>
                <a:gd name="T19" fmla="*/ 60 h 62"/>
                <a:gd name="T20" fmla="*/ 0 w 21"/>
                <a:gd name="T21" fmla="*/ 62 h 62"/>
                <a:gd name="T22" fmla="*/ 0 w 21"/>
                <a:gd name="T23" fmla="*/ 51 h 62"/>
                <a:gd name="T24" fmla="*/ 5 w 21"/>
                <a:gd name="T25" fmla="*/ 47 h 62"/>
                <a:gd name="T26" fmla="*/ 7 w 21"/>
                <a:gd name="T27" fmla="*/ 44 h 62"/>
                <a:gd name="T28" fmla="*/ 9 w 21"/>
                <a:gd name="T29" fmla="*/ 39 h 62"/>
                <a:gd name="T30" fmla="*/ 9 w 21"/>
                <a:gd name="T31" fmla="*/ 34 h 62"/>
                <a:gd name="T32" fmla="*/ 9 w 21"/>
                <a:gd name="T33" fmla="*/ 22 h 62"/>
                <a:gd name="T34" fmla="*/ 0 w 21"/>
                <a:gd name="T35" fmla="*/ 22 h 62"/>
                <a:gd name="T36" fmla="*/ 0 w 21"/>
                <a:gd name="T3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" h="62">
                  <a:moveTo>
                    <a:pt x="0" y="0"/>
                  </a:moveTo>
                  <a:lnTo>
                    <a:pt x="21" y="0"/>
                  </a:lnTo>
                  <a:lnTo>
                    <a:pt x="21" y="30"/>
                  </a:lnTo>
                  <a:lnTo>
                    <a:pt x="21" y="36"/>
                  </a:lnTo>
                  <a:lnTo>
                    <a:pt x="20" y="42"/>
                  </a:lnTo>
                  <a:lnTo>
                    <a:pt x="19" y="46"/>
                  </a:lnTo>
                  <a:lnTo>
                    <a:pt x="16" y="51"/>
                  </a:lnTo>
                  <a:lnTo>
                    <a:pt x="14" y="54"/>
                  </a:lnTo>
                  <a:lnTo>
                    <a:pt x="11" y="58"/>
                  </a:lnTo>
                  <a:lnTo>
                    <a:pt x="6" y="60"/>
                  </a:lnTo>
                  <a:lnTo>
                    <a:pt x="0" y="62"/>
                  </a:lnTo>
                  <a:lnTo>
                    <a:pt x="0" y="51"/>
                  </a:lnTo>
                  <a:lnTo>
                    <a:pt x="5" y="47"/>
                  </a:lnTo>
                  <a:lnTo>
                    <a:pt x="7" y="44"/>
                  </a:lnTo>
                  <a:lnTo>
                    <a:pt x="9" y="39"/>
                  </a:lnTo>
                  <a:lnTo>
                    <a:pt x="9" y="34"/>
                  </a:lnTo>
                  <a:lnTo>
                    <a:pt x="9" y="22"/>
                  </a:lnTo>
                  <a:lnTo>
                    <a:pt x="0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8" name="Freeform 49">
              <a:extLst>
                <a:ext uri="{FF2B5EF4-FFF2-40B4-BE49-F238E27FC236}">
                  <a16:creationId xmlns:a16="http://schemas.microsoft.com/office/drawing/2014/main" id="{4E374C84-1488-49FE-B8DE-A804965D26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93" y="624"/>
              <a:ext cx="35" cy="30"/>
            </a:xfrm>
            <a:custGeom>
              <a:avLst/>
              <a:gdLst>
                <a:gd name="T0" fmla="*/ 0 w 177"/>
                <a:gd name="T1" fmla="*/ 0 h 153"/>
                <a:gd name="T2" fmla="*/ 24 w 177"/>
                <a:gd name="T3" fmla="*/ 0 h 153"/>
                <a:gd name="T4" fmla="*/ 89 w 177"/>
                <a:gd name="T5" fmla="*/ 138 h 153"/>
                <a:gd name="T6" fmla="*/ 155 w 177"/>
                <a:gd name="T7" fmla="*/ 0 h 153"/>
                <a:gd name="T8" fmla="*/ 177 w 177"/>
                <a:gd name="T9" fmla="*/ 0 h 153"/>
                <a:gd name="T10" fmla="*/ 177 w 177"/>
                <a:gd name="T11" fmla="*/ 153 h 153"/>
                <a:gd name="T12" fmla="*/ 162 w 177"/>
                <a:gd name="T13" fmla="*/ 153 h 153"/>
                <a:gd name="T14" fmla="*/ 163 w 177"/>
                <a:gd name="T15" fmla="*/ 12 h 153"/>
                <a:gd name="T16" fmla="*/ 97 w 177"/>
                <a:gd name="T17" fmla="*/ 153 h 153"/>
                <a:gd name="T18" fmla="*/ 80 w 177"/>
                <a:gd name="T19" fmla="*/ 153 h 153"/>
                <a:gd name="T20" fmla="*/ 13 w 177"/>
                <a:gd name="T21" fmla="*/ 12 h 153"/>
                <a:gd name="T22" fmla="*/ 15 w 177"/>
                <a:gd name="T23" fmla="*/ 153 h 153"/>
                <a:gd name="T24" fmla="*/ 0 w 177"/>
                <a:gd name="T25" fmla="*/ 153 h 153"/>
                <a:gd name="T26" fmla="*/ 0 w 177"/>
                <a:gd name="T27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7" h="153">
                  <a:moveTo>
                    <a:pt x="0" y="0"/>
                  </a:moveTo>
                  <a:lnTo>
                    <a:pt x="24" y="0"/>
                  </a:lnTo>
                  <a:lnTo>
                    <a:pt x="89" y="138"/>
                  </a:lnTo>
                  <a:lnTo>
                    <a:pt x="155" y="0"/>
                  </a:lnTo>
                  <a:lnTo>
                    <a:pt x="177" y="0"/>
                  </a:lnTo>
                  <a:lnTo>
                    <a:pt x="177" y="153"/>
                  </a:lnTo>
                  <a:lnTo>
                    <a:pt x="162" y="153"/>
                  </a:lnTo>
                  <a:lnTo>
                    <a:pt x="163" y="12"/>
                  </a:lnTo>
                  <a:lnTo>
                    <a:pt x="97" y="153"/>
                  </a:lnTo>
                  <a:lnTo>
                    <a:pt x="80" y="153"/>
                  </a:lnTo>
                  <a:lnTo>
                    <a:pt x="13" y="12"/>
                  </a:lnTo>
                  <a:lnTo>
                    <a:pt x="15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9" name="Freeform 50">
              <a:extLst>
                <a:ext uri="{FF2B5EF4-FFF2-40B4-BE49-F238E27FC236}">
                  <a16:creationId xmlns:a16="http://schemas.microsoft.com/office/drawing/2014/main" id="{2C2CBD50-85BE-461C-96C1-0A31C4CC2C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39" y="624"/>
              <a:ext cx="22" cy="30"/>
            </a:xfrm>
            <a:custGeom>
              <a:avLst/>
              <a:gdLst>
                <a:gd name="T0" fmla="*/ 0 w 112"/>
                <a:gd name="T1" fmla="*/ 0 h 153"/>
                <a:gd name="T2" fmla="*/ 15 w 112"/>
                <a:gd name="T3" fmla="*/ 0 h 153"/>
                <a:gd name="T4" fmla="*/ 15 w 112"/>
                <a:gd name="T5" fmla="*/ 138 h 153"/>
                <a:gd name="T6" fmla="*/ 112 w 112"/>
                <a:gd name="T7" fmla="*/ 138 h 153"/>
                <a:gd name="T8" fmla="*/ 112 w 112"/>
                <a:gd name="T9" fmla="*/ 153 h 153"/>
                <a:gd name="T10" fmla="*/ 0 w 112"/>
                <a:gd name="T11" fmla="*/ 153 h 153"/>
                <a:gd name="T12" fmla="*/ 0 w 112"/>
                <a:gd name="T13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153">
                  <a:moveTo>
                    <a:pt x="0" y="0"/>
                  </a:moveTo>
                  <a:lnTo>
                    <a:pt x="15" y="0"/>
                  </a:lnTo>
                  <a:lnTo>
                    <a:pt x="15" y="138"/>
                  </a:lnTo>
                  <a:lnTo>
                    <a:pt x="112" y="138"/>
                  </a:lnTo>
                  <a:lnTo>
                    <a:pt x="112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0" name="Freeform 51">
              <a:extLst>
                <a:ext uri="{FF2B5EF4-FFF2-40B4-BE49-F238E27FC236}">
                  <a16:creationId xmlns:a16="http://schemas.microsoft.com/office/drawing/2014/main" id="{E34FA85A-0ABD-49C7-9F76-0049981F5D3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66" y="614"/>
              <a:ext cx="32" cy="40"/>
            </a:xfrm>
            <a:custGeom>
              <a:avLst/>
              <a:gdLst>
                <a:gd name="T0" fmla="*/ 91 w 158"/>
                <a:gd name="T1" fmla="*/ 0 h 201"/>
                <a:gd name="T2" fmla="*/ 111 w 158"/>
                <a:gd name="T3" fmla="*/ 0 h 201"/>
                <a:gd name="T4" fmla="*/ 85 w 158"/>
                <a:gd name="T5" fmla="*/ 31 h 201"/>
                <a:gd name="T6" fmla="*/ 73 w 158"/>
                <a:gd name="T7" fmla="*/ 31 h 201"/>
                <a:gd name="T8" fmla="*/ 91 w 158"/>
                <a:gd name="T9" fmla="*/ 0 h 201"/>
                <a:gd name="T10" fmla="*/ 114 w 158"/>
                <a:gd name="T11" fmla="*/ 138 h 201"/>
                <a:gd name="T12" fmla="*/ 114 w 158"/>
                <a:gd name="T13" fmla="*/ 138 h 201"/>
                <a:gd name="T14" fmla="*/ 80 w 158"/>
                <a:gd name="T15" fmla="*/ 60 h 201"/>
                <a:gd name="T16" fmla="*/ 44 w 158"/>
                <a:gd name="T17" fmla="*/ 138 h 201"/>
                <a:gd name="T18" fmla="*/ 114 w 158"/>
                <a:gd name="T19" fmla="*/ 138 h 201"/>
                <a:gd name="T20" fmla="*/ 70 w 158"/>
                <a:gd name="T21" fmla="*/ 48 h 201"/>
                <a:gd name="T22" fmla="*/ 70 w 158"/>
                <a:gd name="T23" fmla="*/ 48 h 201"/>
                <a:gd name="T24" fmla="*/ 89 w 158"/>
                <a:gd name="T25" fmla="*/ 48 h 201"/>
                <a:gd name="T26" fmla="*/ 158 w 158"/>
                <a:gd name="T27" fmla="*/ 201 h 201"/>
                <a:gd name="T28" fmla="*/ 143 w 158"/>
                <a:gd name="T29" fmla="*/ 201 h 201"/>
                <a:gd name="T30" fmla="*/ 121 w 158"/>
                <a:gd name="T31" fmla="*/ 152 h 201"/>
                <a:gd name="T32" fmla="*/ 38 w 158"/>
                <a:gd name="T33" fmla="*/ 152 h 201"/>
                <a:gd name="T34" fmla="*/ 16 w 158"/>
                <a:gd name="T35" fmla="*/ 201 h 201"/>
                <a:gd name="T36" fmla="*/ 0 w 158"/>
                <a:gd name="T37" fmla="*/ 201 h 201"/>
                <a:gd name="T38" fmla="*/ 70 w 158"/>
                <a:gd name="T39" fmla="*/ 4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8" h="201">
                  <a:moveTo>
                    <a:pt x="91" y="0"/>
                  </a:moveTo>
                  <a:lnTo>
                    <a:pt x="111" y="0"/>
                  </a:lnTo>
                  <a:lnTo>
                    <a:pt x="85" y="31"/>
                  </a:lnTo>
                  <a:lnTo>
                    <a:pt x="73" y="31"/>
                  </a:lnTo>
                  <a:lnTo>
                    <a:pt x="91" y="0"/>
                  </a:lnTo>
                  <a:close/>
                  <a:moveTo>
                    <a:pt x="114" y="138"/>
                  </a:moveTo>
                  <a:lnTo>
                    <a:pt x="114" y="138"/>
                  </a:lnTo>
                  <a:lnTo>
                    <a:pt x="80" y="60"/>
                  </a:lnTo>
                  <a:lnTo>
                    <a:pt x="44" y="138"/>
                  </a:lnTo>
                  <a:lnTo>
                    <a:pt x="114" y="138"/>
                  </a:lnTo>
                  <a:close/>
                  <a:moveTo>
                    <a:pt x="70" y="48"/>
                  </a:moveTo>
                  <a:lnTo>
                    <a:pt x="70" y="48"/>
                  </a:lnTo>
                  <a:lnTo>
                    <a:pt x="89" y="48"/>
                  </a:lnTo>
                  <a:lnTo>
                    <a:pt x="158" y="201"/>
                  </a:lnTo>
                  <a:lnTo>
                    <a:pt x="143" y="201"/>
                  </a:lnTo>
                  <a:lnTo>
                    <a:pt x="121" y="152"/>
                  </a:lnTo>
                  <a:lnTo>
                    <a:pt x="38" y="152"/>
                  </a:lnTo>
                  <a:lnTo>
                    <a:pt x="16" y="201"/>
                  </a:lnTo>
                  <a:lnTo>
                    <a:pt x="0" y="201"/>
                  </a:lnTo>
                  <a:lnTo>
                    <a:pt x="70" y="48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1" name="Freeform 52">
              <a:extLst>
                <a:ext uri="{FF2B5EF4-FFF2-40B4-BE49-F238E27FC236}">
                  <a16:creationId xmlns:a16="http://schemas.microsoft.com/office/drawing/2014/main" id="{50A2E9F9-BD00-4DF4-95EF-3A78761F0F9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05" y="624"/>
              <a:ext cx="29" cy="30"/>
            </a:xfrm>
            <a:custGeom>
              <a:avLst/>
              <a:gdLst>
                <a:gd name="T0" fmla="*/ 15 w 144"/>
                <a:gd name="T1" fmla="*/ 138 h 153"/>
                <a:gd name="T2" fmla="*/ 72 w 144"/>
                <a:gd name="T3" fmla="*/ 138 h 153"/>
                <a:gd name="T4" fmla="*/ 92 w 144"/>
                <a:gd name="T5" fmla="*/ 134 h 153"/>
                <a:gd name="T6" fmla="*/ 102 w 144"/>
                <a:gd name="T7" fmla="*/ 131 h 153"/>
                <a:gd name="T8" fmla="*/ 113 w 144"/>
                <a:gd name="T9" fmla="*/ 124 h 153"/>
                <a:gd name="T10" fmla="*/ 121 w 144"/>
                <a:gd name="T11" fmla="*/ 113 h 153"/>
                <a:gd name="T12" fmla="*/ 125 w 144"/>
                <a:gd name="T13" fmla="*/ 100 h 153"/>
                <a:gd name="T14" fmla="*/ 128 w 144"/>
                <a:gd name="T15" fmla="*/ 84 h 153"/>
                <a:gd name="T16" fmla="*/ 128 w 144"/>
                <a:gd name="T17" fmla="*/ 65 h 153"/>
                <a:gd name="T18" fmla="*/ 125 w 144"/>
                <a:gd name="T19" fmla="*/ 49 h 153"/>
                <a:gd name="T20" fmla="*/ 121 w 144"/>
                <a:gd name="T21" fmla="*/ 36 h 153"/>
                <a:gd name="T22" fmla="*/ 113 w 144"/>
                <a:gd name="T23" fmla="*/ 26 h 153"/>
                <a:gd name="T24" fmla="*/ 102 w 144"/>
                <a:gd name="T25" fmla="*/ 20 h 153"/>
                <a:gd name="T26" fmla="*/ 91 w 144"/>
                <a:gd name="T27" fmla="*/ 16 h 153"/>
                <a:gd name="T28" fmla="*/ 70 w 144"/>
                <a:gd name="T29" fmla="*/ 13 h 153"/>
                <a:gd name="T30" fmla="*/ 15 w 144"/>
                <a:gd name="T31" fmla="*/ 13 h 153"/>
                <a:gd name="T32" fmla="*/ 120 w 144"/>
                <a:gd name="T33" fmla="*/ 13 h 153"/>
                <a:gd name="T34" fmla="*/ 131 w 144"/>
                <a:gd name="T35" fmla="*/ 24 h 153"/>
                <a:gd name="T36" fmla="*/ 138 w 144"/>
                <a:gd name="T37" fmla="*/ 39 h 153"/>
                <a:gd name="T38" fmla="*/ 143 w 144"/>
                <a:gd name="T39" fmla="*/ 56 h 153"/>
                <a:gd name="T40" fmla="*/ 144 w 144"/>
                <a:gd name="T41" fmla="*/ 75 h 153"/>
                <a:gd name="T42" fmla="*/ 143 w 144"/>
                <a:gd name="T43" fmla="*/ 96 h 153"/>
                <a:gd name="T44" fmla="*/ 138 w 144"/>
                <a:gd name="T45" fmla="*/ 113 h 153"/>
                <a:gd name="T46" fmla="*/ 131 w 144"/>
                <a:gd name="T47" fmla="*/ 127 h 153"/>
                <a:gd name="T48" fmla="*/ 120 w 144"/>
                <a:gd name="T49" fmla="*/ 139 h 153"/>
                <a:gd name="T50" fmla="*/ 107 w 144"/>
                <a:gd name="T51" fmla="*/ 146 h 153"/>
                <a:gd name="T52" fmla="*/ 93 w 144"/>
                <a:gd name="T53" fmla="*/ 149 h 153"/>
                <a:gd name="T54" fmla="*/ 57 w 144"/>
                <a:gd name="T55" fmla="*/ 153 h 153"/>
                <a:gd name="T56" fmla="*/ 0 w 144"/>
                <a:gd name="T57" fmla="*/ 0 h 153"/>
                <a:gd name="T58" fmla="*/ 76 w 144"/>
                <a:gd name="T59" fmla="*/ 0 h 153"/>
                <a:gd name="T60" fmla="*/ 100 w 144"/>
                <a:gd name="T61" fmla="*/ 3 h 153"/>
                <a:gd name="T62" fmla="*/ 114 w 144"/>
                <a:gd name="T63" fmla="*/ 9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4" h="153">
                  <a:moveTo>
                    <a:pt x="15" y="13"/>
                  </a:moveTo>
                  <a:lnTo>
                    <a:pt x="15" y="138"/>
                  </a:lnTo>
                  <a:lnTo>
                    <a:pt x="57" y="138"/>
                  </a:lnTo>
                  <a:lnTo>
                    <a:pt x="72" y="138"/>
                  </a:lnTo>
                  <a:lnTo>
                    <a:pt x="85" y="135"/>
                  </a:lnTo>
                  <a:lnTo>
                    <a:pt x="92" y="134"/>
                  </a:lnTo>
                  <a:lnTo>
                    <a:pt x="96" y="133"/>
                  </a:lnTo>
                  <a:lnTo>
                    <a:pt x="102" y="131"/>
                  </a:lnTo>
                  <a:lnTo>
                    <a:pt x="107" y="127"/>
                  </a:lnTo>
                  <a:lnTo>
                    <a:pt x="113" y="124"/>
                  </a:lnTo>
                  <a:lnTo>
                    <a:pt x="117" y="119"/>
                  </a:lnTo>
                  <a:lnTo>
                    <a:pt x="121" y="113"/>
                  </a:lnTo>
                  <a:lnTo>
                    <a:pt x="123" y="108"/>
                  </a:lnTo>
                  <a:lnTo>
                    <a:pt x="125" y="100"/>
                  </a:lnTo>
                  <a:lnTo>
                    <a:pt x="128" y="93"/>
                  </a:lnTo>
                  <a:lnTo>
                    <a:pt x="128" y="84"/>
                  </a:lnTo>
                  <a:lnTo>
                    <a:pt x="129" y="74"/>
                  </a:lnTo>
                  <a:lnTo>
                    <a:pt x="128" y="65"/>
                  </a:lnTo>
                  <a:lnTo>
                    <a:pt x="128" y="57"/>
                  </a:lnTo>
                  <a:lnTo>
                    <a:pt x="125" y="49"/>
                  </a:lnTo>
                  <a:lnTo>
                    <a:pt x="123" y="43"/>
                  </a:lnTo>
                  <a:lnTo>
                    <a:pt x="121" y="36"/>
                  </a:lnTo>
                  <a:lnTo>
                    <a:pt x="116" y="32"/>
                  </a:lnTo>
                  <a:lnTo>
                    <a:pt x="113" y="26"/>
                  </a:lnTo>
                  <a:lnTo>
                    <a:pt x="107" y="23"/>
                  </a:lnTo>
                  <a:lnTo>
                    <a:pt x="102" y="20"/>
                  </a:lnTo>
                  <a:lnTo>
                    <a:pt x="96" y="18"/>
                  </a:lnTo>
                  <a:lnTo>
                    <a:pt x="91" y="16"/>
                  </a:lnTo>
                  <a:lnTo>
                    <a:pt x="84" y="15"/>
                  </a:lnTo>
                  <a:lnTo>
                    <a:pt x="70" y="13"/>
                  </a:lnTo>
                  <a:lnTo>
                    <a:pt x="54" y="13"/>
                  </a:lnTo>
                  <a:lnTo>
                    <a:pt x="15" y="13"/>
                  </a:lnTo>
                  <a:close/>
                  <a:moveTo>
                    <a:pt x="120" y="13"/>
                  </a:moveTo>
                  <a:lnTo>
                    <a:pt x="120" y="13"/>
                  </a:lnTo>
                  <a:lnTo>
                    <a:pt x="125" y="18"/>
                  </a:lnTo>
                  <a:lnTo>
                    <a:pt x="131" y="24"/>
                  </a:lnTo>
                  <a:lnTo>
                    <a:pt x="135" y="31"/>
                  </a:lnTo>
                  <a:lnTo>
                    <a:pt x="138" y="39"/>
                  </a:lnTo>
                  <a:lnTo>
                    <a:pt x="140" y="47"/>
                  </a:lnTo>
                  <a:lnTo>
                    <a:pt x="143" y="56"/>
                  </a:lnTo>
                  <a:lnTo>
                    <a:pt x="144" y="65"/>
                  </a:lnTo>
                  <a:lnTo>
                    <a:pt x="144" y="75"/>
                  </a:lnTo>
                  <a:lnTo>
                    <a:pt x="144" y="86"/>
                  </a:lnTo>
                  <a:lnTo>
                    <a:pt x="143" y="96"/>
                  </a:lnTo>
                  <a:lnTo>
                    <a:pt x="140" y="104"/>
                  </a:lnTo>
                  <a:lnTo>
                    <a:pt x="138" y="113"/>
                  </a:lnTo>
                  <a:lnTo>
                    <a:pt x="135" y="120"/>
                  </a:lnTo>
                  <a:lnTo>
                    <a:pt x="131" y="127"/>
                  </a:lnTo>
                  <a:lnTo>
                    <a:pt x="125" y="133"/>
                  </a:lnTo>
                  <a:lnTo>
                    <a:pt x="120" y="139"/>
                  </a:lnTo>
                  <a:lnTo>
                    <a:pt x="114" y="142"/>
                  </a:lnTo>
                  <a:lnTo>
                    <a:pt x="107" y="146"/>
                  </a:lnTo>
                  <a:lnTo>
                    <a:pt x="100" y="148"/>
                  </a:lnTo>
                  <a:lnTo>
                    <a:pt x="93" y="149"/>
                  </a:lnTo>
                  <a:lnTo>
                    <a:pt x="76" y="151"/>
                  </a:lnTo>
                  <a:lnTo>
                    <a:pt x="57" y="153"/>
                  </a:lnTo>
                  <a:lnTo>
                    <a:pt x="0" y="153"/>
                  </a:lnTo>
                  <a:lnTo>
                    <a:pt x="0" y="0"/>
                  </a:lnTo>
                  <a:lnTo>
                    <a:pt x="57" y="0"/>
                  </a:lnTo>
                  <a:lnTo>
                    <a:pt x="76" y="0"/>
                  </a:lnTo>
                  <a:lnTo>
                    <a:pt x="93" y="2"/>
                  </a:lnTo>
                  <a:lnTo>
                    <a:pt x="100" y="3"/>
                  </a:lnTo>
                  <a:lnTo>
                    <a:pt x="107" y="5"/>
                  </a:lnTo>
                  <a:lnTo>
                    <a:pt x="114" y="9"/>
                  </a:lnTo>
                  <a:lnTo>
                    <a:pt x="120" y="13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2" name="Freeform 53">
              <a:extLst>
                <a:ext uri="{FF2B5EF4-FFF2-40B4-BE49-F238E27FC236}">
                  <a16:creationId xmlns:a16="http://schemas.microsoft.com/office/drawing/2014/main" id="{9871F19D-F358-40E7-861C-A650DB8687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43" y="624"/>
              <a:ext cx="24" cy="30"/>
            </a:xfrm>
            <a:custGeom>
              <a:avLst/>
              <a:gdLst>
                <a:gd name="T0" fmla="*/ 0 w 118"/>
                <a:gd name="T1" fmla="*/ 0 h 153"/>
                <a:gd name="T2" fmla="*/ 118 w 118"/>
                <a:gd name="T3" fmla="*/ 0 h 153"/>
                <a:gd name="T4" fmla="*/ 118 w 118"/>
                <a:gd name="T5" fmla="*/ 13 h 153"/>
                <a:gd name="T6" fmla="*/ 15 w 118"/>
                <a:gd name="T7" fmla="*/ 13 h 153"/>
                <a:gd name="T8" fmla="*/ 15 w 118"/>
                <a:gd name="T9" fmla="*/ 67 h 153"/>
                <a:gd name="T10" fmla="*/ 110 w 118"/>
                <a:gd name="T11" fmla="*/ 67 h 153"/>
                <a:gd name="T12" fmla="*/ 110 w 118"/>
                <a:gd name="T13" fmla="*/ 81 h 153"/>
                <a:gd name="T14" fmla="*/ 15 w 118"/>
                <a:gd name="T15" fmla="*/ 81 h 153"/>
                <a:gd name="T16" fmla="*/ 15 w 118"/>
                <a:gd name="T17" fmla="*/ 138 h 153"/>
                <a:gd name="T18" fmla="*/ 118 w 118"/>
                <a:gd name="T19" fmla="*/ 138 h 153"/>
                <a:gd name="T20" fmla="*/ 118 w 118"/>
                <a:gd name="T21" fmla="*/ 153 h 153"/>
                <a:gd name="T22" fmla="*/ 0 w 118"/>
                <a:gd name="T23" fmla="*/ 153 h 153"/>
                <a:gd name="T24" fmla="*/ 0 w 118"/>
                <a:gd name="T2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53">
                  <a:moveTo>
                    <a:pt x="0" y="0"/>
                  </a:moveTo>
                  <a:lnTo>
                    <a:pt x="118" y="0"/>
                  </a:lnTo>
                  <a:lnTo>
                    <a:pt x="118" y="13"/>
                  </a:lnTo>
                  <a:lnTo>
                    <a:pt x="15" y="13"/>
                  </a:lnTo>
                  <a:lnTo>
                    <a:pt x="15" y="67"/>
                  </a:lnTo>
                  <a:lnTo>
                    <a:pt x="110" y="67"/>
                  </a:lnTo>
                  <a:lnTo>
                    <a:pt x="110" y="81"/>
                  </a:lnTo>
                  <a:lnTo>
                    <a:pt x="15" y="81"/>
                  </a:lnTo>
                  <a:lnTo>
                    <a:pt x="15" y="138"/>
                  </a:lnTo>
                  <a:lnTo>
                    <a:pt x="118" y="138"/>
                  </a:lnTo>
                  <a:lnTo>
                    <a:pt x="118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3" name="Freeform 54">
              <a:extLst>
                <a:ext uri="{FF2B5EF4-FFF2-40B4-BE49-F238E27FC236}">
                  <a16:creationId xmlns:a16="http://schemas.microsoft.com/office/drawing/2014/main" id="{2369BBA5-803D-4947-86DC-EBE88CEE346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74" y="614"/>
              <a:ext cx="27" cy="40"/>
            </a:xfrm>
            <a:custGeom>
              <a:avLst/>
              <a:gdLst>
                <a:gd name="T0" fmla="*/ 98 w 134"/>
                <a:gd name="T1" fmla="*/ 0 h 201"/>
                <a:gd name="T2" fmla="*/ 114 w 134"/>
                <a:gd name="T3" fmla="*/ 0 h 201"/>
                <a:gd name="T4" fmla="*/ 84 w 134"/>
                <a:gd name="T5" fmla="*/ 31 h 201"/>
                <a:gd name="T6" fmla="*/ 67 w 134"/>
                <a:gd name="T7" fmla="*/ 31 h 201"/>
                <a:gd name="T8" fmla="*/ 38 w 134"/>
                <a:gd name="T9" fmla="*/ 0 h 201"/>
                <a:gd name="T10" fmla="*/ 54 w 134"/>
                <a:gd name="T11" fmla="*/ 0 h 201"/>
                <a:gd name="T12" fmla="*/ 76 w 134"/>
                <a:gd name="T13" fmla="*/ 23 h 201"/>
                <a:gd name="T14" fmla="*/ 98 w 134"/>
                <a:gd name="T15" fmla="*/ 0 h 201"/>
                <a:gd name="T16" fmla="*/ 0 w 134"/>
                <a:gd name="T17" fmla="*/ 184 h 201"/>
                <a:gd name="T18" fmla="*/ 0 w 134"/>
                <a:gd name="T19" fmla="*/ 184 h 201"/>
                <a:gd name="T20" fmla="*/ 113 w 134"/>
                <a:gd name="T21" fmla="*/ 61 h 201"/>
                <a:gd name="T22" fmla="*/ 5 w 134"/>
                <a:gd name="T23" fmla="*/ 61 h 201"/>
                <a:gd name="T24" fmla="*/ 5 w 134"/>
                <a:gd name="T25" fmla="*/ 48 h 201"/>
                <a:gd name="T26" fmla="*/ 134 w 134"/>
                <a:gd name="T27" fmla="*/ 48 h 201"/>
                <a:gd name="T28" fmla="*/ 134 w 134"/>
                <a:gd name="T29" fmla="*/ 61 h 201"/>
                <a:gd name="T30" fmla="*/ 19 w 134"/>
                <a:gd name="T31" fmla="*/ 184 h 201"/>
                <a:gd name="T32" fmla="*/ 134 w 134"/>
                <a:gd name="T33" fmla="*/ 184 h 201"/>
                <a:gd name="T34" fmla="*/ 134 w 134"/>
                <a:gd name="T35" fmla="*/ 201 h 201"/>
                <a:gd name="T36" fmla="*/ 0 w 134"/>
                <a:gd name="T37" fmla="*/ 201 h 201"/>
                <a:gd name="T38" fmla="*/ 0 w 134"/>
                <a:gd name="T39" fmla="*/ 18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4" h="201">
                  <a:moveTo>
                    <a:pt x="98" y="0"/>
                  </a:moveTo>
                  <a:lnTo>
                    <a:pt x="114" y="0"/>
                  </a:lnTo>
                  <a:lnTo>
                    <a:pt x="84" y="31"/>
                  </a:lnTo>
                  <a:lnTo>
                    <a:pt x="67" y="31"/>
                  </a:lnTo>
                  <a:lnTo>
                    <a:pt x="38" y="0"/>
                  </a:lnTo>
                  <a:lnTo>
                    <a:pt x="54" y="0"/>
                  </a:lnTo>
                  <a:lnTo>
                    <a:pt x="76" y="23"/>
                  </a:lnTo>
                  <a:lnTo>
                    <a:pt x="98" y="0"/>
                  </a:lnTo>
                  <a:close/>
                  <a:moveTo>
                    <a:pt x="0" y="184"/>
                  </a:moveTo>
                  <a:lnTo>
                    <a:pt x="0" y="184"/>
                  </a:lnTo>
                  <a:lnTo>
                    <a:pt x="113" y="61"/>
                  </a:lnTo>
                  <a:lnTo>
                    <a:pt x="5" y="61"/>
                  </a:lnTo>
                  <a:lnTo>
                    <a:pt x="5" y="48"/>
                  </a:lnTo>
                  <a:lnTo>
                    <a:pt x="134" y="48"/>
                  </a:lnTo>
                  <a:lnTo>
                    <a:pt x="134" y="61"/>
                  </a:lnTo>
                  <a:lnTo>
                    <a:pt x="19" y="184"/>
                  </a:lnTo>
                  <a:lnTo>
                    <a:pt x="134" y="184"/>
                  </a:lnTo>
                  <a:lnTo>
                    <a:pt x="134" y="201"/>
                  </a:lnTo>
                  <a:lnTo>
                    <a:pt x="0" y="201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4" name="Freeform 55">
              <a:extLst>
                <a:ext uri="{FF2B5EF4-FFF2-40B4-BE49-F238E27FC236}">
                  <a16:creationId xmlns:a16="http://schemas.microsoft.com/office/drawing/2014/main" id="{14B1DAB4-E812-4E6B-B23D-42DC479560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09" y="624"/>
              <a:ext cx="24" cy="30"/>
            </a:xfrm>
            <a:custGeom>
              <a:avLst/>
              <a:gdLst>
                <a:gd name="T0" fmla="*/ 0 w 118"/>
                <a:gd name="T1" fmla="*/ 0 h 153"/>
                <a:gd name="T2" fmla="*/ 118 w 118"/>
                <a:gd name="T3" fmla="*/ 0 h 153"/>
                <a:gd name="T4" fmla="*/ 118 w 118"/>
                <a:gd name="T5" fmla="*/ 13 h 153"/>
                <a:gd name="T6" fmla="*/ 15 w 118"/>
                <a:gd name="T7" fmla="*/ 13 h 153"/>
                <a:gd name="T8" fmla="*/ 15 w 118"/>
                <a:gd name="T9" fmla="*/ 67 h 153"/>
                <a:gd name="T10" fmla="*/ 110 w 118"/>
                <a:gd name="T11" fmla="*/ 67 h 153"/>
                <a:gd name="T12" fmla="*/ 110 w 118"/>
                <a:gd name="T13" fmla="*/ 81 h 153"/>
                <a:gd name="T14" fmla="*/ 15 w 118"/>
                <a:gd name="T15" fmla="*/ 81 h 153"/>
                <a:gd name="T16" fmla="*/ 15 w 118"/>
                <a:gd name="T17" fmla="*/ 138 h 153"/>
                <a:gd name="T18" fmla="*/ 118 w 118"/>
                <a:gd name="T19" fmla="*/ 138 h 153"/>
                <a:gd name="T20" fmla="*/ 118 w 118"/>
                <a:gd name="T21" fmla="*/ 153 h 153"/>
                <a:gd name="T22" fmla="*/ 0 w 118"/>
                <a:gd name="T23" fmla="*/ 153 h 153"/>
                <a:gd name="T24" fmla="*/ 0 w 118"/>
                <a:gd name="T2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53">
                  <a:moveTo>
                    <a:pt x="0" y="0"/>
                  </a:moveTo>
                  <a:lnTo>
                    <a:pt x="118" y="0"/>
                  </a:lnTo>
                  <a:lnTo>
                    <a:pt x="118" y="13"/>
                  </a:lnTo>
                  <a:lnTo>
                    <a:pt x="15" y="13"/>
                  </a:lnTo>
                  <a:lnTo>
                    <a:pt x="15" y="67"/>
                  </a:lnTo>
                  <a:lnTo>
                    <a:pt x="110" y="67"/>
                  </a:lnTo>
                  <a:lnTo>
                    <a:pt x="110" y="81"/>
                  </a:lnTo>
                  <a:lnTo>
                    <a:pt x="15" y="81"/>
                  </a:lnTo>
                  <a:lnTo>
                    <a:pt x="15" y="138"/>
                  </a:lnTo>
                  <a:lnTo>
                    <a:pt x="118" y="138"/>
                  </a:lnTo>
                  <a:lnTo>
                    <a:pt x="118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5" name="Freeform 56">
              <a:extLst>
                <a:ext uri="{FF2B5EF4-FFF2-40B4-BE49-F238E27FC236}">
                  <a16:creationId xmlns:a16="http://schemas.microsoft.com/office/drawing/2014/main" id="{F21B9B1B-5764-477E-8948-49D31E1F4B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56" y="624"/>
              <a:ext cx="31" cy="30"/>
            </a:xfrm>
            <a:custGeom>
              <a:avLst/>
              <a:gdLst>
                <a:gd name="T0" fmla="*/ 115 w 159"/>
                <a:gd name="T1" fmla="*/ 90 h 153"/>
                <a:gd name="T2" fmla="*/ 80 w 159"/>
                <a:gd name="T3" fmla="*/ 12 h 153"/>
                <a:gd name="T4" fmla="*/ 44 w 159"/>
                <a:gd name="T5" fmla="*/ 90 h 153"/>
                <a:gd name="T6" fmla="*/ 115 w 159"/>
                <a:gd name="T7" fmla="*/ 90 h 153"/>
                <a:gd name="T8" fmla="*/ 71 w 159"/>
                <a:gd name="T9" fmla="*/ 0 h 153"/>
                <a:gd name="T10" fmla="*/ 71 w 159"/>
                <a:gd name="T11" fmla="*/ 0 h 153"/>
                <a:gd name="T12" fmla="*/ 88 w 159"/>
                <a:gd name="T13" fmla="*/ 0 h 153"/>
                <a:gd name="T14" fmla="*/ 159 w 159"/>
                <a:gd name="T15" fmla="*/ 153 h 153"/>
                <a:gd name="T16" fmla="*/ 143 w 159"/>
                <a:gd name="T17" fmla="*/ 153 h 153"/>
                <a:gd name="T18" fmla="*/ 122 w 159"/>
                <a:gd name="T19" fmla="*/ 104 h 153"/>
                <a:gd name="T20" fmla="*/ 37 w 159"/>
                <a:gd name="T21" fmla="*/ 104 h 153"/>
                <a:gd name="T22" fmla="*/ 15 w 159"/>
                <a:gd name="T23" fmla="*/ 153 h 153"/>
                <a:gd name="T24" fmla="*/ 0 w 159"/>
                <a:gd name="T25" fmla="*/ 153 h 153"/>
                <a:gd name="T26" fmla="*/ 71 w 159"/>
                <a:gd name="T27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9" h="153">
                  <a:moveTo>
                    <a:pt x="115" y="90"/>
                  </a:moveTo>
                  <a:lnTo>
                    <a:pt x="80" y="12"/>
                  </a:lnTo>
                  <a:lnTo>
                    <a:pt x="44" y="90"/>
                  </a:lnTo>
                  <a:lnTo>
                    <a:pt x="115" y="90"/>
                  </a:lnTo>
                  <a:close/>
                  <a:moveTo>
                    <a:pt x="71" y="0"/>
                  </a:moveTo>
                  <a:lnTo>
                    <a:pt x="71" y="0"/>
                  </a:lnTo>
                  <a:lnTo>
                    <a:pt x="88" y="0"/>
                  </a:lnTo>
                  <a:lnTo>
                    <a:pt x="159" y="153"/>
                  </a:lnTo>
                  <a:lnTo>
                    <a:pt x="143" y="153"/>
                  </a:lnTo>
                  <a:lnTo>
                    <a:pt x="122" y="104"/>
                  </a:lnTo>
                  <a:lnTo>
                    <a:pt x="37" y="104"/>
                  </a:lnTo>
                  <a:lnTo>
                    <a:pt x="15" y="153"/>
                  </a:lnTo>
                  <a:lnTo>
                    <a:pt x="0" y="153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6" name="Freeform 57">
              <a:extLst>
                <a:ext uri="{FF2B5EF4-FFF2-40B4-BE49-F238E27FC236}">
                  <a16:creationId xmlns:a16="http://schemas.microsoft.com/office/drawing/2014/main" id="{75301680-D7D4-4A05-A9F7-DB0D73827C5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08" y="624"/>
              <a:ext cx="27" cy="30"/>
            </a:xfrm>
            <a:custGeom>
              <a:avLst/>
              <a:gdLst>
                <a:gd name="T0" fmla="*/ 59 w 134"/>
                <a:gd name="T1" fmla="*/ 13 h 153"/>
                <a:gd name="T2" fmla="*/ 0 w 134"/>
                <a:gd name="T3" fmla="*/ 13 h 153"/>
                <a:gd name="T4" fmla="*/ 0 w 134"/>
                <a:gd name="T5" fmla="*/ 0 h 153"/>
                <a:gd name="T6" fmla="*/ 134 w 134"/>
                <a:gd name="T7" fmla="*/ 0 h 153"/>
                <a:gd name="T8" fmla="*/ 134 w 134"/>
                <a:gd name="T9" fmla="*/ 13 h 153"/>
                <a:gd name="T10" fmla="*/ 74 w 134"/>
                <a:gd name="T11" fmla="*/ 13 h 153"/>
                <a:gd name="T12" fmla="*/ 74 w 134"/>
                <a:gd name="T13" fmla="*/ 153 h 153"/>
                <a:gd name="T14" fmla="*/ 59 w 134"/>
                <a:gd name="T15" fmla="*/ 153 h 153"/>
                <a:gd name="T16" fmla="*/ 59 w 134"/>
                <a:gd name="T17" fmla="*/ 1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153">
                  <a:moveTo>
                    <a:pt x="59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34" y="0"/>
                  </a:lnTo>
                  <a:lnTo>
                    <a:pt x="134" y="13"/>
                  </a:lnTo>
                  <a:lnTo>
                    <a:pt x="74" y="13"/>
                  </a:lnTo>
                  <a:lnTo>
                    <a:pt x="74" y="153"/>
                  </a:lnTo>
                  <a:lnTo>
                    <a:pt x="59" y="153"/>
                  </a:lnTo>
                  <a:lnTo>
                    <a:pt x="59" y="13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7" name="Freeform 58">
              <a:extLst>
                <a:ext uri="{FF2B5EF4-FFF2-40B4-BE49-F238E27FC236}">
                  <a16:creationId xmlns:a16="http://schemas.microsoft.com/office/drawing/2014/main" id="{CF14D5E5-EFAF-49A8-9C7C-7D184E7777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42" y="614"/>
              <a:ext cx="24" cy="40"/>
            </a:xfrm>
            <a:custGeom>
              <a:avLst/>
              <a:gdLst>
                <a:gd name="T0" fmla="*/ 82 w 118"/>
                <a:gd name="T1" fmla="*/ 0 h 201"/>
                <a:gd name="T2" fmla="*/ 98 w 118"/>
                <a:gd name="T3" fmla="*/ 0 h 201"/>
                <a:gd name="T4" fmla="*/ 70 w 118"/>
                <a:gd name="T5" fmla="*/ 31 h 201"/>
                <a:gd name="T6" fmla="*/ 52 w 118"/>
                <a:gd name="T7" fmla="*/ 31 h 201"/>
                <a:gd name="T8" fmla="*/ 22 w 118"/>
                <a:gd name="T9" fmla="*/ 0 h 201"/>
                <a:gd name="T10" fmla="*/ 38 w 118"/>
                <a:gd name="T11" fmla="*/ 0 h 201"/>
                <a:gd name="T12" fmla="*/ 60 w 118"/>
                <a:gd name="T13" fmla="*/ 23 h 201"/>
                <a:gd name="T14" fmla="*/ 82 w 118"/>
                <a:gd name="T15" fmla="*/ 0 h 201"/>
                <a:gd name="T16" fmla="*/ 0 w 118"/>
                <a:gd name="T17" fmla="*/ 48 h 201"/>
                <a:gd name="T18" fmla="*/ 0 w 118"/>
                <a:gd name="T19" fmla="*/ 48 h 201"/>
                <a:gd name="T20" fmla="*/ 118 w 118"/>
                <a:gd name="T21" fmla="*/ 48 h 201"/>
                <a:gd name="T22" fmla="*/ 118 w 118"/>
                <a:gd name="T23" fmla="*/ 61 h 201"/>
                <a:gd name="T24" fmla="*/ 16 w 118"/>
                <a:gd name="T25" fmla="*/ 61 h 201"/>
                <a:gd name="T26" fmla="*/ 16 w 118"/>
                <a:gd name="T27" fmla="*/ 115 h 201"/>
                <a:gd name="T28" fmla="*/ 111 w 118"/>
                <a:gd name="T29" fmla="*/ 115 h 201"/>
                <a:gd name="T30" fmla="*/ 111 w 118"/>
                <a:gd name="T31" fmla="*/ 129 h 201"/>
                <a:gd name="T32" fmla="*/ 16 w 118"/>
                <a:gd name="T33" fmla="*/ 129 h 201"/>
                <a:gd name="T34" fmla="*/ 16 w 118"/>
                <a:gd name="T35" fmla="*/ 186 h 201"/>
                <a:gd name="T36" fmla="*/ 118 w 118"/>
                <a:gd name="T37" fmla="*/ 186 h 201"/>
                <a:gd name="T38" fmla="*/ 118 w 118"/>
                <a:gd name="T39" fmla="*/ 201 h 201"/>
                <a:gd name="T40" fmla="*/ 0 w 118"/>
                <a:gd name="T41" fmla="*/ 201 h 201"/>
                <a:gd name="T42" fmla="*/ 0 w 118"/>
                <a:gd name="T43" fmla="*/ 4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8" h="201">
                  <a:moveTo>
                    <a:pt x="82" y="0"/>
                  </a:moveTo>
                  <a:lnTo>
                    <a:pt x="98" y="0"/>
                  </a:lnTo>
                  <a:lnTo>
                    <a:pt x="70" y="31"/>
                  </a:lnTo>
                  <a:lnTo>
                    <a:pt x="52" y="31"/>
                  </a:lnTo>
                  <a:lnTo>
                    <a:pt x="22" y="0"/>
                  </a:lnTo>
                  <a:lnTo>
                    <a:pt x="38" y="0"/>
                  </a:lnTo>
                  <a:lnTo>
                    <a:pt x="60" y="23"/>
                  </a:lnTo>
                  <a:lnTo>
                    <a:pt x="82" y="0"/>
                  </a:lnTo>
                  <a:close/>
                  <a:moveTo>
                    <a:pt x="0" y="48"/>
                  </a:moveTo>
                  <a:lnTo>
                    <a:pt x="0" y="48"/>
                  </a:lnTo>
                  <a:lnTo>
                    <a:pt x="118" y="48"/>
                  </a:lnTo>
                  <a:lnTo>
                    <a:pt x="118" y="61"/>
                  </a:lnTo>
                  <a:lnTo>
                    <a:pt x="16" y="61"/>
                  </a:lnTo>
                  <a:lnTo>
                    <a:pt x="16" y="115"/>
                  </a:lnTo>
                  <a:lnTo>
                    <a:pt x="111" y="115"/>
                  </a:lnTo>
                  <a:lnTo>
                    <a:pt x="111" y="129"/>
                  </a:lnTo>
                  <a:lnTo>
                    <a:pt x="16" y="129"/>
                  </a:lnTo>
                  <a:lnTo>
                    <a:pt x="16" y="186"/>
                  </a:lnTo>
                  <a:lnTo>
                    <a:pt x="118" y="186"/>
                  </a:lnTo>
                  <a:lnTo>
                    <a:pt x="118" y="201"/>
                  </a:lnTo>
                  <a:lnTo>
                    <a:pt x="0" y="201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8" name="Freeform 59">
              <a:extLst>
                <a:ext uri="{FF2B5EF4-FFF2-40B4-BE49-F238E27FC236}">
                  <a16:creationId xmlns:a16="http://schemas.microsoft.com/office/drawing/2014/main" id="{CB7FB062-0A28-4156-8ADF-094A2AD3E3C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75" y="624"/>
              <a:ext cx="22" cy="30"/>
            </a:xfrm>
            <a:custGeom>
              <a:avLst/>
              <a:gdLst>
                <a:gd name="T0" fmla="*/ 0 w 113"/>
                <a:gd name="T1" fmla="*/ 0 h 153"/>
                <a:gd name="T2" fmla="*/ 16 w 113"/>
                <a:gd name="T3" fmla="*/ 0 h 153"/>
                <a:gd name="T4" fmla="*/ 16 w 113"/>
                <a:gd name="T5" fmla="*/ 138 h 153"/>
                <a:gd name="T6" fmla="*/ 113 w 113"/>
                <a:gd name="T7" fmla="*/ 138 h 153"/>
                <a:gd name="T8" fmla="*/ 113 w 113"/>
                <a:gd name="T9" fmla="*/ 153 h 153"/>
                <a:gd name="T10" fmla="*/ 0 w 113"/>
                <a:gd name="T11" fmla="*/ 153 h 153"/>
                <a:gd name="T12" fmla="*/ 0 w 113"/>
                <a:gd name="T13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153">
                  <a:moveTo>
                    <a:pt x="0" y="0"/>
                  </a:moveTo>
                  <a:lnTo>
                    <a:pt x="16" y="0"/>
                  </a:lnTo>
                  <a:lnTo>
                    <a:pt x="16" y="138"/>
                  </a:lnTo>
                  <a:lnTo>
                    <a:pt x="113" y="138"/>
                  </a:lnTo>
                  <a:lnTo>
                    <a:pt x="113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9" name="Freeform 60">
              <a:extLst>
                <a:ext uri="{FF2B5EF4-FFF2-40B4-BE49-F238E27FC236}">
                  <a16:creationId xmlns:a16="http://schemas.microsoft.com/office/drawing/2014/main" id="{CDE2AE67-2722-4528-9F4A-C881FC7D0BB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01" y="623"/>
              <a:ext cx="32" cy="32"/>
            </a:xfrm>
            <a:custGeom>
              <a:avLst/>
              <a:gdLst>
                <a:gd name="T0" fmla="*/ 145 w 162"/>
                <a:gd name="T1" fmla="*/ 66 h 161"/>
                <a:gd name="T2" fmla="*/ 139 w 162"/>
                <a:gd name="T3" fmla="*/ 47 h 161"/>
                <a:gd name="T4" fmla="*/ 128 w 162"/>
                <a:gd name="T5" fmla="*/ 32 h 161"/>
                <a:gd name="T6" fmla="*/ 114 w 162"/>
                <a:gd name="T7" fmla="*/ 22 h 161"/>
                <a:gd name="T8" fmla="*/ 96 w 162"/>
                <a:gd name="T9" fmla="*/ 16 h 161"/>
                <a:gd name="T10" fmla="*/ 74 w 162"/>
                <a:gd name="T11" fmla="*/ 15 h 161"/>
                <a:gd name="T12" fmla="*/ 54 w 162"/>
                <a:gd name="T13" fmla="*/ 20 h 161"/>
                <a:gd name="T14" fmla="*/ 38 w 162"/>
                <a:gd name="T15" fmla="*/ 29 h 161"/>
                <a:gd name="T16" fmla="*/ 25 w 162"/>
                <a:gd name="T17" fmla="*/ 41 h 161"/>
                <a:gd name="T18" fmla="*/ 18 w 162"/>
                <a:gd name="T19" fmla="*/ 60 h 161"/>
                <a:gd name="T20" fmla="*/ 16 w 162"/>
                <a:gd name="T21" fmla="*/ 80 h 161"/>
                <a:gd name="T22" fmla="*/ 18 w 162"/>
                <a:gd name="T23" fmla="*/ 102 h 161"/>
                <a:gd name="T24" fmla="*/ 25 w 162"/>
                <a:gd name="T25" fmla="*/ 120 h 161"/>
                <a:gd name="T26" fmla="*/ 38 w 162"/>
                <a:gd name="T27" fmla="*/ 132 h 161"/>
                <a:gd name="T28" fmla="*/ 54 w 162"/>
                <a:gd name="T29" fmla="*/ 141 h 161"/>
                <a:gd name="T30" fmla="*/ 74 w 162"/>
                <a:gd name="T31" fmla="*/ 146 h 161"/>
                <a:gd name="T32" fmla="*/ 96 w 162"/>
                <a:gd name="T33" fmla="*/ 145 h 161"/>
                <a:gd name="T34" fmla="*/ 114 w 162"/>
                <a:gd name="T35" fmla="*/ 139 h 161"/>
                <a:gd name="T36" fmla="*/ 128 w 162"/>
                <a:gd name="T37" fmla="*/ 129 h 161"/>
                <a:gd name="T38" fmla="*/ 139 w 162"/>
                <a:gd name="T39" fmla="*/ 114 h 161"/>
                <a:gd name="T40" fmla="*/ 145 w 162"/>
                <a:gd name="T41" fmla="*/ 95 h 161"/>
                <a:gd name="T42" fmla="*/ 81 w 162"/>
                <a:gd name="T43" fmla="*/ 161 h 161"/>
                <a:gd name="T44" fmla="*/ 64 w 162"/>
                <a:gd name="T45" fmla="*/ 160 h 161"/>
                <a:gd name="T46" fmla="*/ 40 w 162"/>
                <a:gd name="T47" fmla="*/ 153 h 161"/>
                <a:gd name="T48" fmla="*/ 22 w 162"/>
                <a:gd name="T49" fmla="*/ 139 h 161"/>
                <a:gd name="T50" fmla="*/ 9 w 162"/>
                <a:gd name="T51" fmla="*/ 121 h 161"/>
                <a:gd name="T52" fmla="*/ 2 w 162"/>
                <a:gd name="T53" fmla="*/ 99 h 161"/>
                <a:gd name="T54" fmla="*/ 1 w 162"/>
                <a:gd name="T55" fmla="*/ 71 h 161"/>
                <a:gd name="T56" fmla="*/ 6 w 162"/>
                <a:gd name="T57" fmla="*/ 47 h 161"/>
                <a:gd name="T58" fmla="*/ 17 w 162"/>
                <a:gd name="T59" fmla="*/ 28 h 161"/>
                <a:gd name="T60" fmla="*/ 33 w 162"/>
                <a:gd name="T61" fmla="*/ 13 h 161"/>
                <a:gd name="T62" fmla="*/ 55 w 162"/>
                <a:gd name="T63" fmla="*/ 3 h 161"/>
                <a:gd name="T64" fmla="*/ 81 w 162"/>
                <a:gd name="T65" fmla="*/ 0 h 161"/>
                <a:gd name="T66" fmla="*/ 108 w 162"/>
                <a:gd name="T67" fmla="*/ 3 h 161"/>
                <a:gd name="T68" fmla="*/ 128 w 162"/>
                <a:gd name="T69" fmla="*/ 13 h 161"/>
                <a:gd name="T70" fmla="*/ 146 w 162"/>
                <a:gd name="T71" fmla="*/ 28 h 161"/>
                <a:gd name="T72" fmla="*/ 156 w 162"/>
                <a:gd name="T73" fmla="*/ 47 h 161"/>
                <a:gd name="T74" fmla="*/ 162 w 162"/>
                <a:gd name="T75" fmla="*/ 71 h 161"/>
                <a:gd name="T76" fmla="*/ 161 w 162"/>
                <a:gd name="T77" fmla="*/ 99 h 161"/>
                <a:gd name="T78" fmla="*/ 154 w 162"/>
                <a:gd name="T79" fmla="*/ 121 h 161"/>
                <a:gd name="T80" fmla="*/ 140 w 162"/>
                <a:gd name="T81" fmla="*/ 139 h 161"/>
                <a:gd name="T82" fmla="*/ 123 w 162"/>
                <a:gd name="T83" fmla="*/ 153 h 161"/>
                <a:gd name="T84" fmla="*/ 99 w 162"/>
                <a:gd name="T85" fmla="*/ 16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2" h="161">
                  <a:moveTo>
                    <a:pt x="146" y="80"/>
                  </a:moveTo>
                  <a:lnTo>
                    <a:pt x="146" y="74"/>
                  </a:lnTo>
                  <a:lnTo>
                    <a:pt x="145" y="66"/>
                  </a:lnTo>
                  <a:lnTo>
                    <a:pt x="143" y="60"/>
                  </a:lnTo>
                  <a:lnTo>
                    <a:pt x="142" y="53"/>
                  </a:lnTo>
                  <a:lnTo>
                    <a:pt x="139" y="47"/>
                  </a:lnTo>
                  <a:lnTo>
                    <a:pt x="136" y="41"/>
                  </a:lnTo>
                  <a:lnTo>
                    <a:pt x="133" y="37"/>
                  </a:lnTo>
                  <a:lnTo>
                    <a:pt x="128" y="32"/>
                  </a:lnTo>
                  <a:lnTo>
                    <a:pt x="125" y="29"/>
                  </a:lnTo>
                  <a:lnTo>
                    <a:pt x="119" y="25"/>
                  </a:lnTo>
                  <a:lnTo>
                    <a:pt x="114" y="22"/>
                  </a:lnTo>
                  <a:lnTo>
                    <a:pt x="109" y="20"/>
                  </a:lnTo>
                  <a:lnTo>
                    <a:pt x="102" y="17"/>
                  </a:lnTo>
                  <a:lnTo>
                    <a:pt x="96" y="16"/>
                  </a:lnTo>
                  <a:lnTo>
                    <a:pt x="89" y="15"/>
                  </a:lnTo>
                  <a:lnTo>
                    <a:pt x="81" y="15"/>
                  </a:lnTo>
                  <a:lnTo>
                    <a:pt x="74" y="15"/>
                  </a:lnTo>
                  <a:lnTo>
                    <a:pt x="67" y="16"/>
                  </a:lnTo>
                  <a:lnTo>
                    <a:pt x="60" y="17"/>
                  </a:lnTo>
                  <a:lnTo>
                    <a:pt x="54" y="20"/>
                  </a:lnTo>
                  <a:lnTo>
                    <a:pt x="48" y="22"/>
                  </a:lnTo>
                  <a:lnTo>
                    <a:pt x="43" y="25"/>
                  </a:lnTo>
                  <a:lnTo>
                    <a:pt x="38" y="29"/>
                  </a:lnTo>
                  <a:lnTo>
                    <a:pt x="33" y="32"/>
                  </a:lnTo>
                  <a:lnTo>
                    <a:pt x="29" y="37"/>
                  </a:lnTo>
                  <a:lnTo>
                    <a:pt x="25" y="41"/>
                  </a:lnTo>
                  <a:lnTo>
                    <a:pt x="23" y="47"/>
                  </a:lnTo>
                  <a:lnTo>
                    <a:pt x="21" y="53"/>
                  </a:lnTo>
                  <a:lnTo>
                    <a:pt x="18" y="60"/>
                  </a:lnTo>
                  <a:lnTo>
                    <a:pt x="17" y="66"/>
                  </a:lnTo>
                  <a:lnTo>
                    <a:pt x="16" y="74"/>
                  </a:lnTo>
                  <a:lnTo>
                    <a:pt x="16" y="80"/>
                  </a:lnTo>
                  <a:lnTo>
                    <a:pt x="16" y="89"/>
                  </a:lnTo>
                  <a:lnTo>
                    <a:pt x="17" y="95"/>
                  </a:lnTo>
                  <a:lnTo>
                    <a:pt x="18" y="102"/>
                  </a:lnTo>
                  <a:lnTo>
                    <a:pt x="21" y="108"/>
                  </a:lnTo>
                  <a:lnTo>
                    <a:pt x="23" y="114"/>
                  </a:lnTo>
                  <a:lnTo>
                    <a:pt x="25" y="120"/>
                  </a:lnTo>
                  <a:lnTo>
                    <a:pt x="29" y="124"/>
                  </a:lnTo>
                  <a:lnTo>
                    <a:pt x="33" y="129"/>
                  </a:lnTo>
                  <a:lnTo>
                    <a:pt x="38" y="132"/>
                  </a:lnTo>
                  <a:lnTo>
                    <a:pt x="43" y="137"/>
                  </a:lnTo>
                  <a:lnTo>
                    <a:pt x="48" y="139"/>
                  </a:lnTo>
                  <a:lnTo>
                    <a:pt x="54" y="141"/>
                  </a:lnTo>
                  <a:lnTo>
                    <a:pt x="60" y="144"/>
                  </a:lnTo>
                  <a:lnTo>
                    <a:pt x="67" y="145"/>
                  </a:lnTo>
                  <a:lnTo>
                    <a:pt x="74" y="146"/>
                  </a:lnTo>
                  <a:lnTo>
                    <a:pt x="81" y="146"/>
                  </a:lnTo>
                  <a:lnTo>
                    <a:pt x="89" y="146"/>
                  </a:lnTo>
                  <a:lnTo>
                    <a:pt x="96" y="145"/>
                  </a:lnTo>
                  <a:lnTo>
                    <a:pt x="102" y="144"/>
                  </a:lnTo>
                  <a:lnTo>
                    <a:pt x="109" y="141"/>
                  </a:lnTo>
                  <a:lnTo>
                    <a:pt x="114" y="139"/>
                  </a:lnTo>
                  <a:lnTo>
                    <a:pt x="119" y="137"/>
                  </a:lnTo>
                  <a:lnTo>
                    <a:pt x="125" y="132"/>
                  </a:lnTo>
                  <a:lnTo>
                    <a:pt x="128" y="129"/>
                  </a:lnTo>
                  <a:lnTo>
                    <a:pt x="133" y="124"/>
                  </a:lnTo>
                  <a:lnTo>
                    <a:pt x="136" y="120"/>
                  </a:lnTo>
                  <a:lnTo>
                    <a:pt x="139" y="114"/>
                  </a:lnTo>
                  <a:lnTo>
                    <a:pt x="142" y="108"/>
                  </a:lnTo>
                  <a:lnTo>
                    <a:pt x="143" y="102"/>
                  </a:lnTo>
                  <a:lnTo>
                    <a:pt x="145" y="95"/>
                  </a:lnTo>
                  <a:lnTo>
                    <a:pt x="146" y="89"/>
                  </a:lnTo>
                  <a:lnTo>
                    <a:pt x="146" y="80"/>
                  </a:lnTo>
                  <a:close/>
                  <a:moveTo>
                    <a:pt x="81" y="161"/>
                  </a:moveTo>
                  <a:lnTo>
                    <a:pt x="81" y="161"/>
                  </a:lnTo>
                  <a:lnTo>
                    <a:pt x="72" y="161"/>
                  </a:lnTo>
                  <a:lnTo>
                    <a:pt x="64" y="160"/>
                  </a:lnTo>
                  <a:lnTo>
                    <a:pt x="55" y="158"/>
                  </a:lnTo>
                  <a:lnTo>
                    <a:pt x="47" y="155"/>
                  </a:lnTo>
                  <a:lnTo>
                    <a:pt x="40" y="153"/>
                  </a:lnTo>
                  <a:lnTo>
                    <a:pt x="33" y="148"/>
                  </a:lnTo>
                  <a:lnTo>
                    <a:pt x="28" y="145"/>
                  </a:lnTo>
                  <a:lnTo>
                    <a:pt x="22" y="139"/>
                  </a:lnTo>
                  <a:lnTo>
                    <a:pt x="17" y="135"/>
                  </a:lnTo>
                  <a:lnTo>
                    <a:pt x="13" y="128"/>
                  </a:lnTo>
                  <a:lnTo>
                    <a:pt x="9" y="121"/>
                  </a:lnTo>
                  <a:lnTo>
                    <a:pt x="6" y="114"/>
                  </a:lnTo>
                  <a:lnTo>
                    <a:pt x="3" y="107"/>
                  </a:lnTo>
                  <a:lnTo>
                    <a:pt x="2" y="99"/>
                  </a:lnTo>
                  <a:lnTo>
                    <a:pt x="1" y="90"/>
                  </a:lnTo>
                  <a:lnTo>
                    <a:pt x="0" y="80"/>
                  </a:lnTo>
                  <a:lnTo>
                    <a:pt x="1" y="71"/>
                  </a:lnTo>
                  <a:lnTo>
                    <a:pt x="2" y="63"/>
                  </a:lnTo>
                  <a:lnTo>
                    <a:pt x="3" y="55"/>
                  </a:lnTo>
                  <a:lnTo>
                    <a:pt x="6" y="47"/>
                  </a:lnTo>
                  <a:lnTo>
                    <a:pt x="9" y="40"/>
                  </a:lnTo>
                  <a:lnTo>
                    <a:pt x="13" y="33"/>
                  </a:lnTo>
                  <a:lnTo>
                    <a:pt x="17" y="28"/>
                  </a:lnTo>
                  <a:lnTo>
                    <a:pt x="22" y="22"/>
                  </a:lnTo>
                  <a:lnTo>
                    <a:pt x="28" y="17"/>
                  </a:lnTo>
                  <a:lnTo>
                    <a:pt x="33" y="13"/>
                  </a:lnTo>
                  <a:lnTo>
                    <a:pt x="40" y="9"/>
                  </a:lnTo>
                  <a:lnTo>
                    <a:pt x="47" y="6"/>
                  </a:lnTo>
                  <a:lnTo>
                    <a:pt x="55" y="3"/>
                  </a:lnTo>
                  <a:lnTo>
                    <a:pt x="64" y="2"/>
                  </a:lnTo>
                  <a:lnTo>
                    <a:pt x="72" y="1"/>
                  </a:lnTo>
                  <a:lnTo>
                    <a:pt x="81" y="0"/>
                  </a:lnTo>
                  <a:lnTo>
                    <a:pt x="90" y="1"/>
                  </a:lnTo>
                  <a:lnTo>
                    <a:pt x="99" y="2"/>
                  </a:lnTo>
                  <a:lnTo>
                    <a:pt x="108" y="3"/>
                  </a:lnTo>
                  <a:lnTo>
                    <a:pt x="114" y="6"/>
                  </a:lnTo>
                  <a:lnTo>
                    <a:pt x="123" y="9"/>
                  </a:lnTo>
                  <a:lnTo>
                    <a:pt x="128" y="13"/>
                  </a:lnTo>
                  <a:lnTo>
                    <a:pt x="135" y="17"/>
                  </a:lnTo>
                  <a:lnTo>
                    <a:pt x="140" y="22"/>
                  </a:lnTo>
                  <a:lnTo>
                    <a:pt x="146" y="28"/>
                  </a:lnTo>
                  <a:lnTo>
                    <a:pt x="149" y="33"/>
                  </a:lnTo>
                  <a:lnTo>
                    <a:pt x="154" y="40"/>
                  </a:lnTo>
                  <a:lnTo>
                    <a:pt x="156" y="47"/>
                  </a:lnTo>
                  <a:lnTo>
                    <a:pt x="158" y="55"/>
                  </a:lnTo>
                  <a:lnTo>
                    <a:pt x="161" y="63"/>
                  </a:lnTo>
                  <a:lnTo>
                    <a:pt x="162" y="71"/>
                  </a:lnTo>
                  <a:lnTo>
                    <a:pt x="162" y="80"/>
                  </a:lnTo>
                  <a:lnTo>
                    <a:pt x="162" y="90"/>
                  </a:lnTo>
                  <a:lnTo>
                    <a:pt x="161" y="99"/>
                  </a:lnTo>
                  <a:lnTo>
                    <a:pt x="158" y="107"/>
                  </a:lnTo>
                  <a:lnTo>
                    <a:pt x="156" y="114"/>
                  </a:lnTo>
                  <a:lnTo>
                    <a:pt x="154" y="121"/>
                  </a:lnTo>
                  <a:lnTo>
                    <a:pt x="149" y="128"/>
                  </a:lnTo>
                  <a:lnTo>
                    <a:pt x="146" y="135"/>
                  </a:lnTo>
                  <a:lnTo>
                    <a:pt x="140" y="139"/>
                  </a:lnTo>
                  <a:lnTo>
                    <a:pt x="135" y="145"/>
                  </a:lnTo>
                  <a:lnTo>
                    <a:pt x="128" y="148"/>
                  </a:lnTo>
                  <a:lnTo>
                    <a:pt x="123" y="153"/>
                  </a:lnTo>
                  <a:lnTo>
                    <a:pt x="114" y="155"/>
                  </a:lnTo>
                  <a:lnTo>
                    <a:pt x="108" y="158"/>
                  </a:lnTo>
                  <a:lnTo>
                    <a:pt x="99" y="160"/>
                  </a:lnTo>
                  <a:lnTo>
                    <a:pt x="90" y="161"/>
                  </a:lnTo>
                  <a:lnTo>
                    <a:pt x="81" y="161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0" name="Freeform 61">
              <a:extLst>
                <a:ext uri="{FF2B5EF4-FFF2-40B4-BE49-F238E27FC236}">
                  <a16:creationId xmlns:a16="http://schemas.microsoft.com/office/drawing/2014/main" id="{4611911B-D6ED-4E3F-B2A5-F7564A767F9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38" y="624"/>
              <a:ext cx="32" cy="30"/>
            </a:xfrm>
            <a:custGeom>
              <a:avLst/>
              <a:gdLst>
                <a:gd name="T0" fmla="*/ 0 w 158"/>
                <a:gd name="T1" fmla="*/ 0 h 153"/>
                <a:gd name="T2" fmla="*/ 18 w 158"/>
                <a:gd name="T3" fmla="*/ 0 h 153"/>
                <a:gd name="T4" fmla="*/ 79 w 158"/>
                <a:gd name="T5" fmla="*/ 139 h 153"/>
                <a:gd name="T6" fmla="*/ 141 w 158"/>
                <a:gd name="T7" fmla="*/ 0 h 153"/>
                <a:gd name="T8" fmla="*/ 158 w 158"/>
                <a:gd name="T9" fmla="*/ 0 h 153"/>
                <a:gd name="T10" fmla="*/ 89 w 158"/>
                <a:gd name="T11" fmla="*/ 153 h 153"/>
                <a:gd name="T12" fmla="*/ 70 w 158"/>
                <a:gd name="T13" fmla="*/ 153 h 153"/>
                <a:gd name="T14" fmla="*/ 0 w 158"/>
                <a:gd name="T1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8" h="153">
                  <a:moveTo>
                    <a:pt x="0" y="0"/>
                  </a:moveTo>
                  <a:lnTo>
                    <a:pt x="18" y="0"/>
                  </a:lnTo>
                  <a:lnTo>
                    <a:pt x="79" y="139"/>
                  </a:lnTo>
                  <a:lnTo>
                    <a:pt x="141" y="0"/>
                  </a:lnTo>
                  <a:lnTo>
                    <a:pt x="158" y="0"/>
                  </a:lnTo>
                  <a:lnTo>
                    <a:pt x="89" y="153"/>
                  </a:lnTo>
                  <a:lnTo>
                    <a:pt x="7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1" name="Freeform 62">
              <a:extLst>
                <a:ext uri="{FF2B5EF4-FFF2-40B4-BE49-F238E27FC236}">
                  <a16:creationId xmlns:a16="http://schemas.microsoft.com/office/drawing/2014/main" id="{FA2AA238-94C8-460E-9F7E-1EF10C98C53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74" y="614"/>
              <a:ext cx="29" cy="40"/>
            </a:xfrm>
            <a:custGeom>
              <a:avLst/>
              <a:gdLst>
                <a:gd name="T0" fmla="*/ 88 w 149"/>
                <a:gd name="T1" fmla="*/ 0 h 201"/>
                <a:gd name="T2" fmla="*/ 108 w 149"/>
                <a:gd name="T3" fmla="*/ 0 h 201"/>
                <a:gd name="T4" fmla="*/ 83 w 149"/>
                <a:gd name="T5" fmla="*/ 31 h 201"/>
                <a:gd name="T6" fmla="*/ 71 w 149"/>
                <a:gd name="T7" fmla="*/ 31 h 201"/>
                <a:gd name="T8" fmla="*/ 88 w 149"/>
                <a:gd name="T9" fmla="*/ 0 h 201"/>
                <a:gd name="T10" fmla="*/ 66 w 149"/>
                <a:gd name="T11" fmla="*/ 134 h 201"/>
                <a:gd name="T12" fmla="*/ 66 w 149"/>
                <a:gd name="T13" fmla="*/ 134 h 201"/>
                <a:gd name="T14" fmla="*/ 0 w 149"/>
                <a:gd name="T15" fmla="*/ 48 h 201"/>
                <a:gd name="T16" fmla="*/ 20 w 149"/>
                <a:gd name="T17" fmla="*/ 48 h 201"/>
                <a:gd name="T18" fmla="*/ 74 w 149"/>
                <a:gd name="T19" fmla="*/ 121 h 201"/>
                <a:gd name="T20" fmla="*/ 129 w 149"/>
                <a:gd name="T21" fmla="*/ 48 h 201"/>
                <a:gd name="T22" fmla="*/ 149 w 149"/>
                <a:gd name="T23" fmla="*/ 48 h 201"/>
                <a:gd name="T24" fmla="*/ 81 w 149"/>
                <a:gd name="T25" fmla="*/ 134 h 201"/>
                <a:gd name="T26" fmla="*/ 81 w 149"/>
                <a:gd name="T27" fmla="*/ 201 h 201"/>
                <a:gd name="T28" fmla="*/ 66 w 149"/>
                <a:gd name="T29" fmla="*/ 201 h 201"/>
                <a:gd name="T30" fmla="*/ 66 w 149"/>
                <a:gd name="T31" fmla="*/ 13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9" h="201">
                  <a:moveTo>
                    <a:pt x="88" y="0"/>
                  </a:moveTo>
                  <a:lnTo>
                    <a:pt x="108" y="0"/>
                  </a:lnTo>
                  <a:lnTo>
                    <a:pt x="83" y="31"/>
                  </a:lnTo>
                  <a:lnTo>
                    <a:pt x="71" y="31"/>
                  </a:lnTo>
                  <a:lnTo>
                    <a:pt x="88" y="0"/>
                  </a:lnTo>
                  <a:close/>
                  <a:moveTo>
                    <a:pt x="66" y="134"/>
                  </a:moveTo>
                  <a:lnTo>
                    <a:pt x="66" y="134"/>
                  </a:lnTo>
                  <a:lnTo>
                    <a:pt x="0" y="48"/>
                  </a:lnTo>
                  <a:lnTo>
                    <a:pt x="20" y="48"/>
                  </a:lnTo>
                  <a:lnTo>
                    <a:pt x="74" y="121"/>
                  </a:lnTo>
                  <a:lnTo>
                    <a:pt x="129" y="48"/>
                  </a:lnTo>
                  <a:lnTo>
                    <a:pt x="149" y="48"/>
                  </a:lnTo>
                  <a:lnTo>
                    <a:pt x="81" y="134"/>
                  </a:lnTo>
                  <a:lnTo>
                    <a:pt x="81" y="201"/>
                  </a:lnTo>
                  <a:lnTo>
                    <a:pt x="66" y="201"/>
                  </a:lnTo>
                  <a:lnTo>
                    <a:pt x="66" y="134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2" name="Freeform 63">
              <a:extLst>
                <a:ext uri="{FF2B5EF4-FFF2-40B4-BE49-F238E27FC236}">
                  <a16:creationId xmlns:a16="http://schemas.microsoft.com/office/drawing/2014/main" id="{B8B80F61-060C-4CEF-839D-DAC48A5945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09" y="623"/>
              <a:ext cx="31" cy="32"/>
            </a:xfrm>
            <a:custGeom>
              <a:avLst/>
              <a:gdLst>
                <a:gd name="T0" fmla="*/ 73 w 154"/>
                <a:gd name="T1" fmla="*/ 15 h 161"/>
                <a:gd name="T2" fmla="*/ 59 w 154"/>
                <a:gd name="T3" fmla="*/ 17 h 161"/>
                <a:gd name="T4" fmla="*/ 47 w 154"/>
                <a:gd name="T5" fmla="*/ 22 h 161"/>
                <a:gd name="T6" fmla="*/ 37 w 154"/>
                <a:gd name="T7" fmla="*/ 29 h 161"/>
                <a:gd name="T8" fmla="*/ 29 w 154"/>
                <a:gd name="T9" fmla="*/ 37 h 161"/>
                <a:gd name="T10" fmla="*/ 22 w 154"/>
                <a:gd name="T11" fmla="*/ 47 h 161"/>
                <a:gd name="T12" fmla="*/ 17 w 154"/>
                <a:gd name="T13" fmla="*/ 60 h 161"/>
                <a:gd name="T14" fmla="*/ 15 w 154"/>
                <a:gd name="T15" fmla="*/ 74 h 161"/>
                <a:gd name="T16" fmla="*/ 15 w 154"/>
                <a:gd name="T17" fmla="*/ 89 h 161"/>
                <a:gd name="T18" fmla="*/ 17 w 154"/>
                <a:gd name="T19" fmla="*/ 101 h 161"/>
                <a:gd name="T20" fmla="*/ 22 w 154"/>
                <a:gd name="T21" fmla="*/ 114 h 161"/>
                <a:gd name="T22" fmla="*/ 29 w 154"/>
                <a:gd name="T23" fmla="*/ 124 h 161"/>
                <a:gd name="T24" fmla="*/ 37 w 154"/>
                <a:gd name="T25" fmla="*/ 132 h 161"/>
                <a:gd name="T26" fmla="*/ 46 w 154"/>
                <a:gd name="T27" fmla="*/ 139 h 161"/>
                <a:gd name="T28" fmla="*/ 57 w 154"/>
                <a:gd name="T29" fmla="*/ 144 h 161"/>
                <a:gd name="T30" fmla="*/ 70 w 154"/>
                <a:gd name="T31" fmla="*/ 146 h 161"/>
                <a:gd name="T32" fmla="*/ 88 w 154"/>
                <a:gd name="T33" fmla="*/ 145 h 161"/>
                <a:gd name="T34" fmla="*/ 108 w 154"/>
                <a:gd name="T35" fmla="*/ 139 h 161"/>
                <a:gd name="T36" fmla="*/ 123 w 154"/>
                <a:gd name="T37" fmla="*/ 126 h 161"/>
                <a:gd name="T38" fmla="*/ 134 w 154"/>
                <a:gd name="T39" fmla="*/ 110 h 161"/>
                <a:gd name="T40" fmla="*/ 154 w 154"/>
                <a:gd name="T41" fmla="*/ 100 h 161"/>
                <a:gd name="T42" fmla="*/ 150 w 154"/>
                <a:gd name="T43" fmla="*/ 113 h 161"/>
                <a:gd name="T44" fmla="*/ 144 w 154"/>
                <a:gd name="T45" fmla="*/ 125 h 161"/>
                <a:gd name="T46" fmla="*/ 137 w 154"/>
                <a:gd name="T47" fmla="*/ 136 h 161"/>
                <a:gd name="T48" fmla="*/ 128 w 154"/>
                <a:gd name="T49" fmla="*/ 145 h 161"/>
                <a:gd name="T50" fmla="*/ 118 w 154"/>
                <a:gd name="T51" fmla="*/ 152 h 161"/>
                <a:gd name="T52" fmla="*/ 105 w 154"/>
                <a:gd name="T53" fmla="*/ 156 h 161"/>
                <a:gd name="T54" fmla="*/ 77 w 154"/>
                <a:gd name="T55" fmla="*/ 161 h 161"/>
                <a:gd name="T56" fmla="*/ 61 w 154"/>
                <a:gd name="T57" fmla="*/ 160 h 161"/>
                <a:gd name="T58" fmla="*/ 45 w 154"/>
                <a:gd name="T59" fmla="*/ 155 h 161"/>
                <a:gd name="T60" fmla="*/ 32 w 154"/>
                <a:gd name="T61" fmla="*/ 148 h 161"/>
                <a:gd name="T62" fmla="*/ 20 w 154"/>
                <a:gd name="T63" fmla="*/ 139 h 161"/>
                <a:gd name="T64" fmla="*/ 11 w 154"/>
                <a:gd name="T65" fmla="*/ 128 h 161"/>
                <a:gd name="T66" fmla="*/ 5 w 154"/>
                <a:gd name="T67" fmla="*/ 114 h 161"/>
                <a:gd name="T68" fmla="*/ 1 w 154"/>
                <a:gd name="T69" fmla="*/ 98 h 161"/>
                <a:gd name="T70" fmla="*/ 0 w 154"/>
                <a:gd name="T71" fmla="*/ 80 h 161"/>
                <a:gd name="T72" fmla="*/ 1 w 154"/>
                <a:gd name="T73" fmla="*/ 63 h 161"/>
                <a:gd name="T74" fmla="*/ 5 w 154"/>
                <a:gd name="T75" fmla="*/ 47 h 161"/>
                <a:gd name="T76" fmla="*/ 11 w 154"/>
                <a:gd name="T77" fmla="*/ 33 h 161"/>
                <a:gd name="T78" fmla="*/ 20 w 154"/>
                <a:gd name="T79" fmla="*/ 22 h 161"/>
                <a:gd name="T80" fmla="*/ 32 w 154"/>
                <a:gd name="T81" fmla="*/ 13 h 161"/>
                <a:gd name="T82" fmla="*/ 46 w 154"/>
                <a:gd name="T83" fmla="*/ 6 h 161"/>
                <a:gd name="T84" fmla="*/ 62 w 154"/>
                <a:gd name="T85" fmla="*/ 2 h 161"/>
                <a:gd name="T86" fmla="*/ 79 w 154"/>
                <a:gd name="T87" fmla="*/ 0 h 161"/>
                <a:gd name="T88" fmla="*/ 107 w 154"/>
                <a:gd name="T89" fmla="*/ 5 h 161"/>
                <a:gd name="T90" fmla="*/ 129 w 154"/>
                <a:gd name="T91" fmla="*/ 15 h 161"/>
                <a:gd name="T92" fmla="*/ 144 w 154"/>
                <a:gd name="T93" fmla="*/ 32 h 161"/>
                <a:gd name="T94" fmla="*/ 151 w 154"/>
                <a:gd name="T95" fmla="*/ 54 h 161"/>
                <a:gd name="T96" fmla="*/ 133 w 154"/>
                <a:gd name="T97" fmla="*/ 45 h 161"/>
                <a:gd name="T98" fmla="*/ 123 w 154"/>
                <a:gd name="T99" fmla="*/ 31 h 161"/>
                <a:gd name="T100" fmla="*/ 110 w 154"/>
                <a:gd name="T101" fmla="*/ 21 h 161"/>
                <a:gd name="T102" fmla="*/ 91 w 154"/>
                <a:gd name="T103" fmla="*/ 1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4" h="161">
                  <a:moveTo>
                    <a:pt x="79" y="15"/>
                  </a:moveTo>
                  <a:lnTo>
                    <a:pt x="73" y="15"/>
                  </a:lnTo>
                  <a:lnTo>
                    <a:pt x="66" y="16"/>
                  </a:lnTo>
                  <a:lnTo>
                    <a:pt x="59" y="17"/>
                  </a:lnTo>
                  <a:lnTo>
                    <a:pt x="53" y="20"/>
                  </a:lnTo>
                  <a:lnTo>
                    <a:pt x="47" y="22"/>
                  </a:lnTo>
                  <a:lnTo>
                    <a:pt x="41" y="25"/>
                  </a:lnTo>
                  <a:lnTo>
                    <a:pt x="37" y="29"/>
                  </a:lnTo>
                  <a:lnTo>
                    <a:pt x="32" y="32"/>
                  </a:lnTo>
                  <a:lnTo>
                    <a:pt x="29" y="37"/>
                  </a:lnTo>
                  <a:lnTo>
                    <a:pt x="25" y="43"/>
                  </a:lnTo>
                  <a:lnTo>
                    <a:pt x="22" y="47"/>
                  </a:lnTo>
                  <a:lnTo>
                    <a:pt x="19" y="53"/>
                  </a:lnTo>
                  <a:lnTo>
                    <a:pt x="17" y="60"/>
                  </a:lnTo>
                  <a:lnTo>
                    <a:pt x="16" y="67"/>
                  </a:lnTo>
                  <a:lnTo>
                    <a:pt x="15" y="74"/>
                  </a:lnTo>
                  <a:lnTo>
                    <a:pt x="15" y="80"/>
                  </a:lnTo>
                  <a:lnTo>
                    <a:pt x="15" y="89"/>
                  </a:lnTo>
                  <a:lnTo>
                    <a:pt x="16" y="95"/>
                  </a:lnTo>
                  <a:lnTo>
                    <a:pt x="17" y="101"/>
                  </a:lnTo>
                  <a:lnTo>
                    <a:pt x="19" y="108"/>
                  </a:lnTo>
                  <a:lnTo>
                    <a:pt x="22" y="114"/>
                  </a:lnTo>
                  <a:lnTo>
                    <a:pt x="25" y="120"/>
                  </a:lnTo>
                  <a:lnTo>
                    <a:pt x="29" y="124"/>
                  </a:lnTo>
                  <a:lnTo>
                    <a:pt x="32" y="129"/>
                  </a:lnTo>
                  <a:lnTo>
                    <a:pt x="37" y="132"/>
                  </a:lnTo>
                  <a:lnTo>
                    <a:pt x="41" y="136"/>
                  </a:lnTo>
                  <a:lnTo>
                    <a:pt x="46" y="139"/>
                  </a:lnTo>
                  <a:lnTo>
                    <a:pt x="52" y="141"/>
                  </a:lnTo>
                  <a:lnTo>
                    <a:pt x="57" y="144"/>
                  </a:lnTo>
                  <a:lnTo>
                    <a:pt x="63" y="145"/>
                  </a:lnTo>
                  <a:lnTo>
                    <a:pt x="70" y="146"/>
                  </a:lnTo>
                  <a:lnTo>
                    <a:pt x="77" y="146"/>
                  </a:lnTo>
                  <a:lnTo>
                    <a:pt x="88" y="145"/>
                  </a:lnTo>
                  <a:lnTo>
                    <a:pt x="98" y="143"/>
                  </a:lnTo>
                  <a:lnTo>
                    <a:pt x="108" y="139"/>
                  </a:lnTo>
                  <a:lnTo>
                    <a:pt x="116" y="133"/>
                  </a:lnTo>
                  <a:lnTo>
                    <a:pt x="123" y="126"/>
                  </a:lnTo>
                  <a:lnTo>
                    <a:pt x="129" y="118"/>
                  </a:lnTo>
                  <a:lnTo>
                    <a:pt x="134" y="110"/>
                  </a:lnTo>
                  <a:lnTo>
                    <a:pt x="137" y="100"/>
                  </a:lnTo>
                  <a:lnTo>
                    <a:pt x="154" y="100"/>
                  </a:lnTo>
                  <a:lnTo>
                    <a:pt x="152" y="107"/>
                  </a:lnTo>
                  <a:lnTo>
                    <a:pt x="150" y="113"/>
                  </a:lnTo>
                  <a:lnTo>
                    <a:pt x="148" y="120"/>
                  </a:lnTo>
                  <a:lnTo>
                    <a:pt x="144" y="125"/>
                  </a:lnTo>
                  <a:lnTo>
                    <a:pt x="141" y="131"/>
                  </a:lnTo>
                  <a:lnTo>
                    <a:pt x="137" y="136"/>
                  </a:lnTo>
                  <a:lnTo>
                    <a:pt x="133" y="140"/>
                  </a:lnTo>
                  <a:lnTo>
                    <a:pt x="128" y="145"/>
                  </a:lnTo>
                  <a:lnTo>
                    <a:pt x="122" y="148"/>
                  </a:lnTo>
                  <a:lnTo>
                    <a:pt x="118" y="152"/>
                  </a:lnTo>
                  <a:lnTo>
                    <a:pt x="112" y="154"/>
                  </a:lnTo>
                  <a:lnTo>
                    <a:pt x="105" y="156"/>
                  </a:lnTo>
                  <a:lnTo>
                    <a:pt x="92" y="160"/>
                  </a:lnTo>
                  <a:lnTo>
                    <a:pt x="77" y="161"/>
                  </a:lnTo>
                  <a:lnTo>
                    <a:pt x="69" y="161"/>
                  </a:lnTo>
                  <a:lnTo>
                    <a:pt x="61" y="160"/>
                  </a:lnTo>
                  <a:lnTo>
                    <a:pt x="53" y="158"/>
                  </a:lnTo>
                  <a:lnTo>
                    <a:pt x="45" y="155"/>
                  </a:lnTo>
                  <a:lnTo>
                    <a:pt x="38" y="152"/>
                  </a:lnTo>
                  <a:lnTo>
                    <a:pt x="32" y="148"/>
                  </a:lnTo>
                  <a:lnTo>
                    <a:pt x="26" y="144"/>
                  </a:lnTo>
                  <a:lnTo>
                    <a:pt x="20" y="139"/>
                  </a:lnTo>
                  <a:lnTo>
                    <a:pt x="16" y="133"/>
                  </a:lnTo>
                  <a:lnTo>
                    <a:pt x="11" y="128"/>
                  </a:lnTo>
                  <a:lnTo>
                    <a:pt x="8" y="121"/>
                  </a:lnTo>
                  <a:lnTo>
                    <a:pt x="5" y="114"/>
                  </a:lnTo>
                  <a:lnTo>
                    <a:pt x="3" y="106"/>
                  </a:lnTo>
                  <a:lnTo>
                    <a:pt x="1" y="98"/>
                  </a:lnTo>
                  <a:lnTo>
                    <a:pt x="0" y="90"/>
                  </a:lnTo>
                  <a:lnTo>
                    <a:pt x="0" y="80"/>
                  </a:lnTo>
                  <a:lnTo>
                    <a:pt x="0" y="71"/>
                  </a:lnTo>
                  <a:lnTo>
                    <a:pt x="1" y="63"/>
                  </a:lnTo>
                  <a:lnTo>
                    <a:pt x="2" y="55"/>
                  </a:lnTo>
                  <a:lnTo>
                    <a:pt x="5" y="47"/>
                  </a:lnTo>
                  <a:lnTo>
                    <a:pt x="8" y="40"/>
                  </a:lnTo>
                  <a:lnTo>
                    <a:pt x="11" y="33"/>
                  </a:lnTo>
                  <a:lnTo>
                    <a:pt x="16" y="28"/>
                  </a:lnTo>
                  <a:lnTo>
                    <a:pt x="20" y="22"/>
                  </a:lnTo>
                  <a:lnTo>
                    <a:pt x="26" y="17"/>
                  </a:lnTo>
                  <a:lnTo>
                    <a:pt x="32" y="13"/>
                  </a:lnTo>
                  <a:lnTo>
                    <a:pt x="39" y="9"/>
                  </a:lnTo>
                  <a:lnTo>
                    <a:pt x="46" y="6"/>
                  </a:lnTo>
                  <a:lnTo>
                    <a:pt x="54" y="3"/>
                  </a:lnTo>
                  <a:lnTo>
                    <a:pt x="62" y="2"/>
                  </a:lnTo>
                  <a:lnTo>
                    <a:pt x="71" y="1"/>
                  </a:lnTo>
                  <a:lnTo>
                    <a:pt x="79" y="0"/>
                  </a:lnTo>
                  <a:lnTo>
                    <a:pt x="95" y="1"/>
                  </a:lnTo>
                  <a:lnTo>
                    <a:pt x="107" y="5"/>
                  </a:lnTo>
                  <a:lnTo>
                    <a:pt x="119" y="8"/>
                  </a:lnTo>
                  <a:lnTo>
                    <a:pt x="129" y="15"/>
                  </a:lnTo>
                  <a:lnTo>
                    <a:pt x="137" y="23"/>
                  </a:lnTo>
                  <a:lnTo>
                    <a:pt x="144" y="32"/>
                  </a:lnTo>
                  <a:lnTo>
                    <a:pt x="149" y="43"/>
                  </a:lnTo>
                  <a:lnTo>
                    <a:pt x="151" y="54"/>
                  </a:lnTo>
                  <a:lnTo>
                    <a:pt x="136" y="54"/>
                  </a:lnTo>
                  <a:lnTo>
                    <a:pt x="133" y="45"/>
                  </a:lnTo>
                  <a:lnTo>
                    <a:pt x="129" y="38"/>
                  </a:lnTo>
                  <a:lnTo>
                    <a:pt x="123" y="31"/>
                  </a:lnTo>
                  <a:lnTo>
                    <a:pt x="116" y="25"/>
                  </a:lnTo>
                  <a:lnTo>
                    <a:pt x="110" y="21"/>
                  </a:lnTo>
                  <a:lnTo>
                    <a:pt x="100" y="17"/>
                  </a:lnTo>
                  <a:lnTo>
                    <a:pt x="91" y="16"/>
                  </a:lnTo>
                  <a:lnTo>
                    <a:pt x="79" y="15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3" name="Freeform 64">
              <a:extLst>
                <a:ext uri="{FF2B5EF4-FFF2-40B4-BE49-F238E27FC236}">
                  <a16:creationId xmlns:a16="http://schemas.microsoft.com/office/drawing/2014/main" id="{F8016C95-5AD3-4059-948D-A114FFF4EB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49" y="624"/>
              <a:ext cx="26" cy="30"/>
            </a:xfrm>
            <a:custGeom>
              <a:avLst/>
              <a:gdLst>
                <a:gd name="T0" fmla="*/ 0 w 131"/>
                <a:gd name="T1" fmla="*/ 0 h 153"/>
                <a:gd name="T2" fmla="*/ 15 w 131"/>
                <a:gd name="T3" fmla="*/ 0 h 153"/>
                <a:gd name="T4" fmla="*/ 15 w 131"/>
                <a:gd name="T5" fmla="*/ 63 h 153"/>
                <a:gd name="T6" fmla="*/ 116 w 131"/>
                <a:gd name="T7" fmla="*/ 63 h 153"/>
                <a:gd name="T8" fmla="*/ 116 w 131"/>
                <a:gd name="T9" fmla="*/ 0 h 153"/>
                <a:gd name="T10" fmla="*/ 131 w 131"/>
                <a:gd name="T11" fmla="*/ 0 h 153"/>
                <a:gd name="T12" fmla="*/ 131 w 131"/>
                <a:gd name="T13" fmla="*/ 153 h 153"/>
                <a:gd name="T14" fmla="*/ 116 w 131"/>
                <a:gd name="T15" fmla="*/ 153 h 153"/>
                <a:gd name="T16" fmla="*/ 116 w 131"/>
                <a:gd name="T17" fmla="*/ 78 h 153"/>
                <a:gd name="T18" fmla="*/ 15 w 131"/>
                <a:gd name="T19" fmla="*/ 78 h 153"/>
                <a:gd name="T20" fmla="*/ 15 w 131"/>
                <a:gd name="T21" fmla="*/ 153 h 153"/>
                <a:gd name="T22" fmla="*/ 0 w 131"/>
                <a:gd name="T23" fmla="*/ 153 h 153"/>
                <a:gd name="T24" fmla="*/ 0 w 131"/>
                <a:gd name="T2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153">
                  <a:moveTo>
                    <a:pt x="0" y="0"/>
                  </a:moveTo>
                  <a:lnTo>
                    <a:pt x="15" y="0"/>
                  </a:lnTo>
                  <a:lnTo>
                    <a:pt x="15" y="63"/>
                  </a:lnTo>
                  <a:lnTo>
                    <a:pt x="116" y="63"/>
                  </a:lnTo>
                  <a:lnTo>
                    <a:pt x="116" y="0"/>
                  </a:lnTo>
                  <a:lnTo>
                    <a:pt x="131" y="0"/>
                  </a:lnTo>
                  <a:lnTo>
                    <a:pt x="131" y="153"/>
                  </a:lnTo>
                  <a:lnTo>
                    <a:pt x="116" y="153"/>
                  </a:lnTo>
                  <a:lnTo>
                    <a:pt x="116" y="78"/>
                  </a:lnTo>
                  <a:lnTo>
                    <a:pt x="15" y="78"/>
                  </a:lnTo>
                  <a:lnTo>
                    <a:pt x="15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4" name="Freeform 65">
              <a:extLst>
                <a:ext uri="{FF2B5EF4-FFF2-40B4-BE49-F238E27FC236}">
                  <a16:creationId xmlns:a16="http://schemas.microsoft.com/office/drawing/2014/main" id="{CFC173B2-2EA1-4F65-845E-A39471154E7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184" y="623"/>
              <a:ext cx="32" cy="32"/>
            </a:xfrm>
            <a:custGeom>
              <a:avLst/>
              <a:gdLst>
                <a:gd name="T0" fmla="*/ 145 w 162"/>
                <a:gd name="T1" fmla="*/ 66 h 161"/>
                <a:gd name="T2" fmla="*/ 139 w 162"/>
                <a:gd name="T3" fmla="*/ 47 h 161"/>
                <a:gd name="T4" fmla="*/ 129 w 162"/>
                <a:gd name="T5" fmla="*/ 32 h 161"/>
                <a:gd name="T6" fmla="*/ 115 w 162"/>
                <a:gd name="T7" fmla="*/ 22 h 161"/>
                <a:gd name="T8" fmla="*/ 96 w 162"/>
                <a:gd name="T9" fmla="*/ 16 h 161"/>
                <a:gd name="T10" fmla="*/ 74 w 162"/>
                <a:gd name="T11" fmla="*/ 15 h 161"/>
                <a:gd name="T12" fmla="*/ 55 w 162"/>
                <a:gd name="T13" fmla="*/ 20 h 161"/>
                <a:gd name="T14" fmla="*/ 38 w 162"/>
                <a:gd name="T15" fmla="*/ 29 h 161"/>
                <a:gd name="T16" fmla="*/ 26 w 162"/>
                <a:gd name="T17" fmla="*/ 41 h 161"/>
                <a:gd name="T18" fmla="*/ 19 w 162"/>
                <a:gd name="T19" fmla="*/ 60 h 161"/>
                <a:gd name="T20" fmla="*/ 16 w 162"/>
                <a:gd name="T21" fmla="*/ 80 h 161"/>
                <a:gd name="T22" fmla="*/ 19 w 162"/>
                <a:gd name="T23" fmla="*/ 102 h 161"/>
                <a:gd name="T24" fmla="*/ 26 w 162"/>
                <a:gd name="T25" fmla="*/ 120 h 161"/>
                <a:gd name="T26" fmla="*/ 38 w 162"/>
                <a:gd name="T27" fmla="*/ 132 h 161"/>
                <a:gd name="T28" fmla="*/ 55 w 162"/>
                <a:gd name="T29" fmla="*/ 141 h 161"/>
                <a:gd name="T30" fmla="*/ 74 w 162"/>
                <a:gd name="T31" fmla="*/ 146 h 161"/>
                <a:gd name="T32" fmla="*/ 96 w 162"/>
                <a:gd name="T33" fmla="*/ 145 h 161"/>
                <a:gd name="T34" fmla="*/ 115 w 162"/>
                <a:gd name="T35" fmla="*/ 139 h 161"/>
                <a:gd name="T36" fmla="*/ 129 w 162"/>
                <a:gd name="T37" fmla="*/ 129 h 161"/>
                <a:gd name="T38" fmla="*/ 139 w 162"/>
                <a:gd name="T39" fmla="*/ 114 h 161"/>
                <a:gd name="T40" fmla="*/ 145 w 162"/>
                <a:gd name="T41" fmla="*/ 95 h 161"/>
                <a:gd name="T42" fmla="*/ 81 w 162"/>
                <a:gd name="T43" fmla="*/ 161 h 161"/>
                <a:gd name="T44" fmla="*/ 64 w 162"/>
                <a:gd name="T45" fmla="*/ 160 h 161"/>
                <a:gd name="T46" fmla="*/ 41 w 162"/>
                <a:gd name="T47" fmla="*/ 153 h 161"/>
                <a:gd name="T48" fmla="*/ 22 w 162"/>
                <a:gd name="T49" fmla="*/ 139 h 161"/>
                <a:gd name="T50" fmla="*/ 9 w 162"/>
                <a:gd name="T51" fmla="*/ 121 h 161"/>
                <a:gd name="T52" fmla="*/ 3 w 162"/>
                <a:gd name="T53" fmla="*/ 99 h 161"/>
                <a:gd name="T54" fmla="*/ 1 w 162"/>
                <a:gd name="T55" fmla="*/ 71 h 161"/>
                <a:gd name="T56" fmla="*/ 6 w 162"/>
                <a:gd name="T57" fmla="*/ 47 h 161"/>
                <a:gd name="T58" fmla="*/ 18 w 162"/>
                <a:gd name="T59" fmla="*/ 28 h 161"/>
                <a:gd name="T60" fmla="*/ 34 w 162"/>
                <a:gd name="T61" fmla="*/ 13 h 161"/>
                <a:gd name="T62" fmla="*/ 56 w 162"/>
                <a:gd name="T63" fmla="*/ 3 h 161"/>
                <a:gd name="T64" fmla="*/ 81 w 162"/>
                <a:gd name="T65" fmla="*/ 0 h 161"/>
                <a:gd name="T66" fmla="*/ 108 w 162"/>
                <a:gd name="T67" fmla="*/ 3 h 161"/>
                <a:gd name="T68" fmla="*/ 129 w 162"/>
                <a:gd name="T69" fmla="*/ 13 h 161"/>
                <a:gd name="T70" fmla="*/ 146 w 162"/>
                <a:gd name="T71" fmla="*/ 28 h 161"/>
                <a:gd name="T72" fmla="*/ 156 w 162"/>
                <a:gd name="T73" fmla="*/ 47 h 161"/>
                <a:gd name="T74" fmla="*/ 162 w 162"/>
                <a:gd name="T75" fmla="*/ 71 h 161"/>
                <a:gd name="T76" fmla="*/ 161 w 162"/>
                <a:gd name="T77" fmla="*/ 99 h 161"/>
                <a:gd name="T78" fmla="*/ 154 w 162"/>
                <a:gd name="T79" fmla="*/ 121 h 161"/>
                <a:gd name="T80" fmla="*/ 140 w 162"/>
                <a:gd name="T81" fmla="*/ 139 h 161"/>
                <a:gd name="T82" fmla="*/ 123 w 162"/>
                <a:gd name="T83" fmla="*/ 153 h 161"/>
                <a:gd name="T84" fmla="*/ 100 w 162"/>
                <a:gd name="T85" fmla="*/ 16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2" h="161">
                  <a:moveTo>
                    <a:pt x="146" y="80"/>
                  </a:moveTo>
                  <a:lnTo>
                    <a:pt x="146" y="74"/>
                  </a:lnTo>
                  <a:lnTo>
                    <a:pt x="145" y="66"/>
                  </a:lnTo>
                  <a:lnTo>
                    <a:pt x="144" y="60"/>
                  </a:lnTo>
                  <a:lnTo>
                    <a:pt x="143" y="53"/>
                  </a:lnTo>
                  <a:lnTo>
                    <a:pt x="139" y="47"/>
                  </a:lnTo>
                  <a:lnTo>
                    <a:pt x="137" y="41"/>
                  </a:lnTo>
                  <a:lnTo>
                    <a:pt x="133" y="37"/>
                  </a:lnTo>
                  <a:lnTo>
                    <a:pt x="129" y="32"/>
                  </a:lnTo>
                  <a:lnTo>
                    <a:pt x="125" y="29"/>
                  </a:lnTo>
                  <a:lnTo>
                    <a:pt x="119" y="25"/>
                  </a:lnTo>
                  <a:lnTo>
                    <a:pt x="115" y="22"/>
                  </a:lnTo>
                  <a:lnTo>
                    <a:pt x="109" y="20"/>
                  </a:lnTo>
                  <a:lnTo>
                    <a:pt x="102" y="17"/>
                  </a:lnTo>
                  <a:lnTo>
                    <a:pt x="96" y="16"/>
                  </a:lnTo>
                  <a:lnTo>
                    <a:pt x="89" y="15"/>
                  </a:lnTo>
                  <a:lnTo>
                    <a:pt x="81" y="15"/>
                  </a:lnTo>
                  <a:lnTo>
                    <a:pt x="74" y="15"/>
                  </a:lnTo>
                  <a:lnTo>
                    <a:pt x="67" y="16"/>
                  </a:lnTo>
                  <a:lnTo>
                    <a:pt x="60" y="17"/>
                  </a:lnTo>
                  <a:lnTo>
                    <a:pt x="55" y="20"/>
                  </a:lnTo>
                  <a:lnTo>
                    <a:pt x="49" y="22"/>
                  </a:lnTo>
                  <a:lnTo>
                    <a:pt x="43" y="25"/>
                  </a:lnTo>
                  <a:lnTo>
                    <a:pt x="38" y="29"/>
                  </a:lnTo>
                  <a:lnTo>
                    <a:pt x="34" y="32"/>
                  </a:lnTo>
                  <a:lnTo>
                    <a:pt x="29" y="37"/>
                  </a:lnTo>
                  <a:lnTo>
                    <a:pt x="26" y="41"/>
                  </a:lnTo>
                  <a:lnTo>
                    <a:pt x="23" y="47"/>
                  </a:lnTo>
                  <a:lnTo>
                    <a:pt x="21" y="53"/>
                  </a:lnTo>
                  <a:lnTo>
                    <a:pt x="19" y="60"/>
                  </a:lnTo>
                  <a:lnTo>
                    <a:pt x="18" y="66"/>
                  </a:lnTo>
                  <a:lnTo>
                    <a:pt x="16" y="74"/>
                  </a:lnTo>
                  <a:lnTo>
                    <a:pt x="16" y="80"/>
                  </a:lnTo>
                  <a:lnTo>
                    <a:pt x="16" y="89"/>
                  </a:lnTo>
                  <a:lnTo>
                    <a:pt x="18" y="95"/>
                  </a:lnTo>
                  <a:lnTo>
                    <a:pt x="19" y="102"/>
                  </a:lnTo>
                  <a:lnTo>
                    <a:pt x="21" y="108"/>
                  </a:lnTo>
                  <a:lnTo>
                    <a:pt x="23" y="114"/>
                  </a:lnTo>
                  <a:lnTo>
                    <a:pt x="26" y="120"/>
                  </a:lnTo>
                  <a:lnTo>
                    <a:pt x="29" y="124"/>
                  </a:lnTo>
                  <a:lnTo>
                    <a:pt x="34" y="129"/>
                  </a:lnTo>
                  <a:lnTo>
                    <a:pt x="38" y="132"/>
                  </a:lnTo>
                  <a:lnTo>
                    <a:pt x="43" y="137"/>
                  </a:lnTo>
                  <a:lnTo>
                    <a:pt x="49" y="139"/>
                  </a:lnTo>
                  <a:lnTo>
                    <a:pt x="55" y="141"/>
                  </a:lnTo>
                  <a:lnTo>
                    <a:pt x="60" y="144"/>
                  </a:lnTo>
                  <a:lnTo>
                    <a:pt x="67" y="145"/>
                  </a:lnTo>
                  <a:lnTo>
                    <a:pt x="74" y="146"/>
                  </a:lnTo>
                  <a:lnTo>
                    <a:pt x="81" y="146"/>
                  </a:lnTo>
                  <a:lnTo>
                    <a:pt x="89" y="146"/>
                  </a:lnTo>
                  <a:lnTo>
                    <a:pt x="96" y="145"/>
                  </a:lnTo>
                  <a:lnTo>
                    <a:pt x="102" y="144"/>
                  </a:lnTo>
                  <a:lnTo>
                    <a:pt x="109" y="141"/>
                  </a:lnTo>
                  <a:lnTo>
                    <a:pt x="115" y="139"/>
                  </a:lnTo>
                  <a:lnTo>
                    <a:pt x="119" y="137"/>
                  </a:lnTo>
                  <a:lnTo>
                    <a:pt x="125" y="132"/>
                  </a:lnTo>
                  <a:lnTo>
                    <a:pt x="129" y="129"/>
                  </a:lnTo>
                  <a:lnTo>
                    <a:pt x="133" y="124"/>
                  </a:lnTo>
                  <a:lnTo>
                    <a:pt x="137" y="120"/>
                  </a:lnTo>
                  <a:lnTo>
                    <a:pt x="139" y="114"/>
                  </a:lnTo>
                  <a:lnTo>
                    <a:pt x="143" y="108"/>
                  </a:lnTo>
                  <a:lnTo>
                    <a:pt x="144" y="102"/>
                  </a:lnTo>
                  <a:lnTo>
                    <a:pt x="145" y="95"/>
                  </a:lnTo>
                  <a:lnTo>
                    <a:pt x="146" y="89"/>
                  </a:lnTo>
                  <a:lnTo>
                    <a:pt x="146" y="80"/>
                  </a:lnTo>
                  <a:close/>
                  <a:moveTo>
                    <a:pt x="81" y="161"/>
                  </a:moveTo>
                  <a:lnTo>
                    <a:pt x="81" y="161"/>
                  </a:lnTo>
                  <a:lnTo>
                    <a:pt x="72" y="161"/>
                  </a:lnTo>
                  <a:lnTo>
                    <a:pt x="64" y="160"/>
                  </a:lnTo>
                  <a:lnTo>
                    <a:pt x="56" y="158"/>
                  </a:lnTo>
                  <a:lnTo>
                    <a:pt x="48" y="155"/>
                  </a:lnTo>
                  <a:lnTo>
                    <a:pt x="41" y="153"/>
                  </a:lnTo>
                  <a:lnTo>
                    <a:pt x="34" y="148"/>
                  </a:lnTo>
                  <a:lnTo>
                    <a:pt x="28" y="145"/>
                  </a:lnTo>
                  <a:lnTo>
                    <a:pt x="22" y="139"/>
                  </a:lnTo>
                  <a:lnTo>
                    <a:pt x="18" y="135"/>
                  </a:lnTo>
                  <a:lnTo>
                    <a:pt x="13" y="128"/>
                  </a:lnTo>
                  <a:lnTo>
                    <a:pt x="9" y="121"/>
                  </a:lnTo>
                  <a:lnTo>
                    <a:pt x="6" y="114"/>
                  </a:lnTo>
                  <a:lnTo>
                    <a:pt x="4" y="107"/>
                  </a:lnTo>
                  <a:lnTo>
                    <a:pt x="3" y="99"/>
                  </a:lnTo>
                  <a:lnTo>
                    <a:pt x="1" y="90"/>
                  </a:lnTo>
                  <a:lnTo>
                    <a:pt x="0" y="80"/>
                  </a:lnTo>
                  <a:lnTo>
                    <a:pt x="1" y="71"/>
                  </a:lnTo>
                  <a:lnTo>
                    <a:pt x="3" y="63"/>
                  </a:lnTo>
                  <a:lnTo>
                    <a:pt x="4" y="55"/>
                  </a:lnTo>
                  <a:lnTo>
                    <a:pt x="6" y="47"/>
                  </a:lnTo>
                  <a:lnTo>
                    <a:pt x="9" y="40"/>
                  </a:lnTo>
                  <a:lnTo>
                    <a:pt x="13" y="33"/>
                  </a:lnTo>
                  <a:lnTo>
                    <a:pt x="18" y="28"/>
                  </a:lnTo>
                  <a:lnTo>
                    <a:pt x="22" y="22"/>
                  </a:lnTo>
                  <a:lnTo>
                    <a:pt x="28" y="17"/>
                  </a:lnTo>
                  <a:lnTo>
                    <a:pt x="34" y="13"/>
                  </a:lnTo>
                  <a:lnTo>
                    <a:pt x="41" y="9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2"/>
                  </a:lnTo>
                  <a:lnTo>
                    <a:pt x="72" y="1"/>
                  </a:lnTo>
                  <a:lnTo>
                    <a:pt x="81" y="0"/>
                  </a:lnTo>
                  <a:lnTo>
                    <a:pt x="90" y="1"/>
                  </a:lnTo>
                  <a:lnTo>
                    <a:pt x="100" y="2"/>
                  </a:lnTo>
                  <a:lnTo>
                    <a:pt x="108" y="3"/>
                  </a:lnTo>
                  <a:lnTo>
                    <a:pt x="115" y="6"/>
                  </a:lnTo>
                  <a:lnTo>
                    <a:pt x="123" y="9"/>
                  </a:lnTo>
                  <a:lnTo>
                    <a:pt x="129" y="13"/>
                  </a:lnTo>
                  <a:lnTo>
                    <a:pt x="136" y="17"/>
                  </a:lnTo>
                  <a:lnTo>
                    <a:pt x="140" y="22"/>
                  </a:lnTo>
                  <a:lnTo>
                    <a:pt x="146" y="28"/>
                  </a:lnTo>
                  <a:lnTo>
                    <a:pt x="150" y="33"/>
                  </a:lnTo>
                  <a:lnTo>
                    <a:pt x="154" y="40"/>
                  </a:lnTo>
                  <a:lnTo>
                    <a:pt x="156" y="47"/>
                  </a:lnTo>
                  <a:lnTo>
                    <a:pt x="159" y="55"/>
                  </a:lnTo>
                  <a:lnTo>
                    <a:pt x="161" y="63"/>
                  </a:lnTo>
                  <a:lnTo>
                    <a:pt x="162" y="71"/>
                  </a:lnTo>
                  <a:lnTo>
                    <a:pt x="162" y="80"/>
                  </a:lnTo>
                  <a:lnTo>
                    <a:pt x="162" y="90"/>
                  </a:lnTo>
                  <a:lnTo>
                    <a:pt x="161" y="99"/>
                  </a:lnTo>
                  <a:lnTo>
                    <a:pt x="159" y="107"/>
                  </a:lnTo>
                  <a:lnTo>
                    <a:pt x="156" y="114"/>
                  </a:lnTo>
                  <a:lnTo>
                    <a:pt x="154" y="121"/>
                  </a:lnTo>
                  <a:lnTo>
                    <a:pt x="150" y="128"/>
                  </a:lnTo>
                  <a:lnTo>
                    <a:pt x="146" y="135"/>
                  </a:lnTo>
                  <a:lnTo>
                    <a:pt x="140" y="139"/>
                  </a:lnTo>
                  <a:lnTo>
                    <a:pt x="136" y="145"/>
                  </a:lnTo>
                  <a:lnTo>
                    <a:pt x="129" y="148"/>
                  </a:lnTo>
                  <a:lnTo>
                    <a:pt x="123" y="153"/>
                  </a:lnTo>
                  <a:lnTo>
                    <a:pt x="115" y="155"/>
                  </a:lnTo>
                  <a:lnTo>
                    <a:pt x="108" y="158"/>
                  </a:lnTo>
                  <a:lnTo>
                    <a:pt x="100" y="160"/>
                  </a:lnTo>
                  <a:lnTo>
                    <a:pt x="90" y="161"/>
                  </a:lnTo>
                  <a:lnTo>
                    <a:pt x="81" y="161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864B6A19-0880-4172-8F50-9DD7032DDB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21" y="624"/>
              <a:ext cx="32" cy="30"/>
            </a:xfrm>
            <a:custGeom>
              <a:avLst/>
              <a:gdLst>
                <a:gd name="T0" fmla="*/ 0 w 157"/>
                <a:gd name="T1" fmla="*/ 0 h 153"/>
                <a:gd name="T2" fmla="*/ 17 w 157"/>
                <a:gd name="T3" fmla="*/ 0 h 153"/>
                <a:gd name="T4" fmla="*/ 78 w 157"/>
                <a:gd name="T5" fmla="*/ 139 h 153"/>
                <a:gd name="T6" fmla="*/ 141 w 157"/>
                <a:gd name="T7" fmla="*/ 0 h 153"/>
                <a:gd name="T8" fmla="*/ 157 w 157"/>
                <a:gd name="T9" fmla="*/ 0 h 153"/>
                <a:gd name="T10" fmla="*/ 87 w 157"/>
                <a:gd name="T11" fmla="*/ 153 h 153"/>
                <a:gd name="T12" fmla="*/ 69 w 157"/>
                <a:gd name="T13" fmla="*/ 153 h 153"/>
                <a:gd name="T14" fmla="*/ 0 w 157"/>
                <a:gd name="T1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" h="153">
                  <a:moveTo>
                    <a:pt x="0" y="0"/>
                  </a:moveTo>
                  <a:lnTo>
                    <a:pt x="17" y="0"/>
                  </a:lnTo>
                  <a:lnTo>
                    <a:pt x="78" y="139"/>
                  </a:lnTo>
                  <a:lnTo>
                    <a:pt x="141" y="0"/>
                  </a:lnTo>
                  <a:lnTo>
                    <a:pt x="157" y="0"/>
                  </a:lnTo>
                  <a:lnTo>
                    <a:pt x="87" y="153"/>
                  </a:lnTo>
                  <a:lnTo>
                    <a:pt x="69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6" name="Freeform 67">
              <a:extLst>
                <a:ext uri="{FF2B5EF4-FFF2-40B4-BE49-F238E27FC236}">
                  <a16:creationId xmlns:a16="http://schemas.microsoft.com/office/drawing/2014/main" id="{DC884A92-3BFB-4994-925B-9427B9BC4D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57" y="624"/>
              <a:ext cx="29" cy="30"/>
            </a:xfrm>
            <a:custGeom>
              <a:avLst/>
              <a:gdLst>
                <a:gd name="T0" fmla="*/ 66 w 148"/>
                <a:gd name="T1" fmla="*/ 86 h 153"/>
                <a:gd name="T2" fmla="*/ 0 w 148"/>
                <a:gd name="T3" fmla="*/ 0 h 153"/>
                <a:gd name="T4" fmla="*/ 19 w 148"/>
                <a:gd name="T5" fmla="*/ 0 h 153"/>
                <a:gd name="T6" fmla="*/ 74 w 148"/>
                <a:gd name="T7" fmla="*/ 73 h 153"/>
                <a:gd name="T8" fmla="*/ 128 w 148"/>
                <a:gd name="T9" fmla="*/ 0 h 153"/>
                <a:gd name="T10" fmla="*/ 148 w 148"/>
                <a:gd name="T11" fmla="*/ 0 h 153"/>
                <a:gd name="T12" fmla="*/ 81 w 148"/>
                <a:gd name="T13" fmla="*/ 86 h 153"/>
                <a:gd name="T14" fmla="*/ 81 w 148"/>
                <a:gd name="T15" fmla="*/ 153 h 153"/>
                <a:gd name="T16" fmla="*/ 66 w 148"/>
                <a:gd name="T17" fmla="*/ 153 h 153"/>
                <a:gd name="T18" fmla="*/ 66 w 148"/>
                <a:gd name="T19" fmla="*/ 86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53">
                  <a:moveTo>
                    <a:pt x="66" y="86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74" y="73"/>
                  </a:lnTo>
                  <a:lnTo>
                    <a:pt x="128" y="0"/>
                  </a:lnTo>
                  <a:lnTo>
                    <a:pt x="148" y="0"/>
                  </a:lnTo>
                  <a:lnTo>
                    <a:pt x="81" y="86"/>
                  </a:lnTo>
                  <a:lnTo>
                    <a:pt x="81" y="153"/>
                  </a:lnTo>
                  <a:lnTo>
                    <a:pt x="66" y="153"/>
                  </a:lnTo>
                  <a:lnTo>
                    <a:pt x="66" y="86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7" name="Rectangle 68">
              <a:extLst>
                <a:ext uri="{FF2B5EF4-FFF2-40B4-BE49-F238E27FC236}">
                  <a16:creationId xmlns:a16="http://schemas.microsoft.com/office/drawing/2014/main" id="{60AE86F1-0AFD-4F9B-B30D-22B345A4AC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41" y="272"/>
              <a:ext cx="576" cy="382"/>
            </a:xfrm>
            <a:prstGeom prst="rect">
              <a:avLst/>
            </a:pr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8" name="Freeform 69">
              <a:extLst>
                <a:ext uri="{FF2B5EF4-FFF2-40B4-BE49-F238E27FC236}">
                  <a16:creationId xmlns:a16="http://schemas.microsoft.com/office/drawing/2014/main" id="{8390018E-11B8-4BEC-B542-8280E7E3CC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3" y="443"/>
              <a:ext cx="40" cy="38"/>
            </a:xfrm>
            <a:custGeom>
              <a:avLst/>
              <a:gdLst>
                <a:gd name="T0" fmla="*/ 0 w 199"/>
                <a:gd name="T1" fmla="*/ 73 h 188"/>
                <a:gd name="T2" fmla="*/ 76 w 199"/>
                <a:gd name="T3" fmla="*/ 73 h 188"/>
                <a:gd name="T4" fmla="*/ 99 w 199"/>
                <a:gd name="T5" fmla="*/ 0 h 188"/>
                <a:gd name="T6" fmla="*/ 122 w 199"/>
                <a:gd name="T7" fmla="*/ 73 h 188"/>
                <a:gd name="T8" fmla="*/ 199 w 199"/>
                <a:gd name="T9" fmla="*/ 73 h 188"/>
                <a:gd name="T10" fmla="*/ 136 w 199"/>
                <a:gd name="T11" fmla="*/ 117 h 188"/>
                <a:gd name="T12" fmla="*/ 159 w 199"/>
                <a:gd name="T13" fmla="*/ 188 h 188"/>
                <a:gd name="T14" fmla="*/ 99 w 199"/>
                <a:gd name="T15" fmla="*/ 144 h 188"/>
                <a:gd name="T16" fmla="*/ 38 w 199"/>
                <a:gd name="T17" fmla="*/ 188 h 188"/>
                <a:gd name="T18" fmla="*/ 61 w 199"/>
                <a:gd name="T19" fmla="*/ 117 h 188"/>
                <a:gd name="T20" fmla="*/ 0 w 199"/>
                <a:gd name="T21" fmla="*/ 73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9" h="188">
                  <a:moveTo>
                    <a:pt x="0" y="73"/>
                  </a:moveTo>
                  <a:lnTo>
                    <a:pt x="76" y="73"/>
                  </a:lnTo>
                  <a:lnTo>
                    <a:pt x="99" y="0"/>
                  </a:lnTo>
                  <a:lnTo>
                    <a:pt x="122" y="73"/>
                  </a:lnTo>
                  <a:lnTo>
                    <a:pt x="199" y="73"/>
                  </a:lnTo>
                  <a:lnTo>
                    <a:pt x="136" y="117"/>
                  </a:lnTo>
                  <a:lnTo>
                    <a:pt x="159" y="188"/>
                  </a:lnTo>
                  <a:lnTo>
                    <a:pt x="99" y="144"/>
                  </a:lnTo>
                  <a:lnTo>
                    <a:pt x="38" y="188"/>
                  </a:lnTo>
                  <a:lnTo>
                    <a:pt x="61" y="117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9" name="Freeform 70">
              <a:extLst>
                <a:ext uri="{FF2B5EF4-FFF2-40B4-BE49-F238E27FC236}">
                  <a16:creationId xmlns:a16="http://schemas.microsoft.com/office/drawing/2014/main" id="{80FB592D-782F-4FD6-AF11-31553950E3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0" y="506"/>
              <a:ext cx="40" cy="37"/>
            </a:xfrm>
            <a:custGeom>
              <a:avLst/>
              <a:gdLst>
                <a:gd name="T0" fmla="*/ 160 w 198"/>
                <a:gd name="T1" fmla="*/ 188 h 188"/>
                <a:gd name="T2" fmla="*/ 100 w 198"/>
                <a:gd name="T3" fmla="*/ 144 h 188"/>
                <a:gd name="T4" fmla="*/ 38 w 198"/>
                <a:gd name="T5" fmla="*/ 188 h 188"/>
                <a:gd name="T6" fmla="*/ 61 w 198"/>
                <a:gd name="T7" fmla="*/ 117 h 188"/>
                <a:gd name="T8" fmla="*/ 0 w 198"/>
                <a:gd name="T9" fmla="*/ 73 h 188"/>
                <a:gd name="T10" fmla="*/ 76 w 198"/>
                <a:gd name="T11" fmla="*/ 73 h 188"/>
                <a:gd name="T12" fmla="*/ 100 w 198"/>
                <a:gd name="T13" fmla="*/ 0 h 188"/>
                <a:gd name="T14" fmla="*/ 123 w 198"/>
                <a:gd name="T15" fmla="*/ 73 h 188"/>
                <a:gd name="T16" fmla="*/ 198 w 198"/>
                <a:gd name="T17" fmla="*/ 73 h 188"/>
                <a:gd name="T18" fmla="*/ 137 w 198"/>
                <a:gd name="T19" fmla="*/ 117 h 188"/>
                <a:gd name="T20" fmla="*/ 160 w 198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8">
                  <a:moveTo>
                    <a:pt x="160" y="188"/>
                  </a:moveTo>
                  <a:lnTo>
                    <a:pt x="100" y="144"/>
                  </a:lnTo>
                  <a:lnTo>
                    <a:pt x="38" y="188"/>
                  </a:lnTo>
                  <a:lnTo>
                    <a:pt x="61" y="117"/>
                  </a:lnTo>
                  <a:lnTo>
                    <a:pt x="0" y="73"/>
                  </a:lnTo>
                  <a:lnTo>
                    <a:pt x="76" y="73"/>
                  </a:lnTo>
                  <a:lnTo>
                    <a:pt x="100" y="0"/>
                  </a:lnTo>
                  <a:lnTo>
                    <a:pt x="123" y="73"/>
                  </a:lnTo>
                  <a:lnTo>
                    <a:pt x="198" y="73"/>
                  </a:lnTo>
                  <a:lnTo>
                    <a:pt x="137" y="117"/>
                  </a:lnTo>
                  <a:lnTo>
                    <a:pt x="160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0" name="Freeform 71">
              <a:extLst>
                <a:ext uri="{FF2B5EF4-FFF2-40B4-BE49-F238E27FC236}">
                  <a16:creationId xmlns:a16="http://schemas.microsoft.com/office/drawing/2014/main" id="{66A94D91-FA2C-400D-9D61-B79B961A72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0" y="381"/>
              <a:ext cx="40" cy="37"/>
            </a:xfrm>
            <a:custGeom>
              <a:avLst/>
              <a:gdLst>
                <a:gd name="T0" fmla="*/ 137 w 198"/>
                <a:gd name="T1" fmla="*/ 116 h 187"/>
                <a:gd name="T2" fmla="*/ 160 w 198"/>
                <a:gd name="T3" fmla="*/ 187 h 187"/>
                <a:gd name="T4" fmla="*/ 100 w 198"/>
                <a:gd name="T5" fmla="*/ 142 h 187"/>
                <a:gd name="T6" fmla="*/ 38 w 198"/>
                <a:gd name="T7" fmla="*/ 187 h 187"/>
                <a:gd name="T8" fmla="*/ 61 w 198"/>
                <a:gd name="T9" fmla="*/ 116 h 187"/>
                <a:gd name="T10" fmla="*/ 0 w 198"/>
                <a:gd name="T11" fmla="*/ 71 h 187"/>
                <a:gd name="T12" fmla="*/ 76 w 198"/>
                <a:gd name="T13" fmla="*/ 72 h 187"/>
                <a:gd name="T14" fmla="*/ 100 w 198"/>
                <a:gd name="T15" fmla="*/ 0 h 187"/>
                <a:gd name="T16" fmla="*/ 123 w 198"/>
                <a:gd name="T17" fmla="*/ 71 h 187"/>
                <a:gd name="T18" fmla="*/ 198 w 198"/>
                <a:gd name="T19" fmla="*/ 71 h 187"/>
                <a:gd name="T20" fmla="*/ 137 w 198"/>
                <a:gd name="T21" fmla="*/ 11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7">
                  <a:moveTo>
                    <a:pt x="137" y="116"/>
                  </a:moveTo>
                  <a:lnTo>
                    <a:pt x="160" y="187"/>
                  </a:lnTo>
                  <a:lnTo>
                    <a:pt x="100" y="142"/>
                  </a:lnTo>
                  <a:lnTo>
                    <a:pt x="38" y="187"/>
                  </a:lnTo>
                  <a:lnTo>
                    <a:pt x="61" y="116"/>
                  </a:lnTo>
                  <a:lnTo>
                    <a:pt x="0" y="71"/>
                  </a:lnTo>
                  <a:lnTo>
                    <a:pt x="76" y="72"/>
                  </a:lnTo>
                  <a:lnTo>
                    <a:pt x="100" y="0"/>
                  </a:lnTo>
                  <a:lnTo>
                    <a:pt x="123" y="71"/>
                  </a:lnTo>
                  <a:lnTo>
                    <a:pt x="198" y="71"/>
                  </a:lnTo>
                  <a:lnTo>
                    <a:pt x="137" y="11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1" name="Freeform 72">
              <a:extLst>
                <a:ext uri="{FF2B5EF4-FFF2-40B4-BE49-F238E27FC236}">
                  <a16:creationId xmlns:a16="http://schemas.microsoft.com/office/drawing/2014/main" id="{A4D993CE-576E-47A9-9336-CF2DC45B1A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6" y="335"/>
              <a:ext cx="40" cy="37"/>
            </a:xfrm>
            <a:custGeom>
              <a:avLst/>
              <a:gdLst>
                <a:gd name="T0" fmla="*/ 75 w 198"/>
                <a:gd name="T1" fmla="*/ 71 h 187"/>
                <a:gd name="T2" fmla="*/ 99 w 198"/>
                <a:gd name="T3" fmla="*/ 0 h 187"/>
                <a:gd name="T4" fmla="*/ 123 w 198"/>
                <a:gd name="T5" fmla="*/ 71 h 187"/>
                <a:gd name="T6" fmla="*/ 198 w 198"/>
                <a:gd name="T7" fmla="*/ 71 h 187"/>
                <a:gd name="T8" fmla="*/ 137 w 198"/>
                <a:gd name="T9" fmla="*/ 116 h 187"/>
                <a:gd name="T10" fmla="*/ 160 w 198"/>
                <a:gd name="T11" fmla="*/ 187 h 187"/>
                <a:gd name="T12" fmla="*/ 99 w 198"/>
                <a:gd name="T13" fmla="*/ 142 h 187"/>
                <a:gd name="T14" fmla="*/ 38 w 198"/>
                <a:gd name="T15" fmla="*/ 187 h 187"/>
                <a:gd name="T16" fmla="*/ 62 w 198"/>
                <a:gd name="T17" fmla="*/ 116 h 187"/>
                <a:gd name="T18" fmla="*/ 0 w 198"/>
                <a:gd name="T19" fmla="*/ 71 h 187"/>
                <a:gd name="T20" fmla="*/ 75 w 198"/>
                <a:gd name="T21" fmla="*/ 71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7">
                  <a:moveTo>
                    <a:pt x="75" y="71"/>
                  </a:moveTo>
                  <a:lnTo>
                    <a:pt x="99" y="0"/>
                  </a:lnTo>
                  <a:lnTo>
                    <a:pt x="123" y="71"/>
                  </a:lnTo>
                  <a:lnTo>
                    <a:pt x="198" y="71"/>
                  </a:lnTo>
                  <a:lnTo>
                    <a:pt x="137" y="116"/>
                  </a:lnTo>
                  <a:lnTo>
                    <a:pt x="160" y="187"/>
                  </a:lnTo>
                  <a:lnTo>
                    <a:pt x="99" y="142"/>
                  </a:lnTo>
                  <a:lnTo>
                    <a:pt x="38" y="187"/>
                  </a:lnTo>
                  <a:lnTo>
                    <a:pt x="62" y="116"/>
                  </a:lnTo>
                  <a:lnTo>
                    <a:pt x="0" y="71"/>
                  </a:lnTo>
                  <a:lnTo>
                    <a:pt x="75" y="71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2" name="Freeform 73">
              <a:extLst>
                <a:ext uri="{FF2B5EF4-FFF2-40B4-BE49-F238E27FC236}">
                  <a16:creationId xmlns:a16="http://schemas.microsoft.com/office/drawing/2014/main" id="{ABC17288-D205-4E88-94C6-46C12FE7E2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6" y="551"/>
              <a:ext cx="40" cy="38"/>
            </a:xfrm>
            <a:custGeom>
              <a:avLst/>
              <a:gdLst>
                <a:gd name="T0" fmla="*/ 160 w 199"/>
                <a:gd name="T1" fmla="*/ 188 h 188"/>
                <a:gd name="T2" fmla="*/ 100 w 199"/>
                <a:gd name="T3" fmla="*/ 144 h 188"/>
                <a:gd name="T4" fmla="*/ 38 w 199"/>
                <a:gd name="T5" fmla="*/ 188 h 188"/>
                <a:gd name="T6" fmla="*/ 62 w 199"/>
                <a:gd name="T7" fmla="*/ 117 h 188"/>
                <a:gd name="T8" fmla="*/ 0 w 199"/>
                <a:gd name="T9" fmla="*/ 73 h 188"/>
                <a:gd name="T10" fmla="*/ 77 w 199"/>
                <a:gd name="T11" fmla="*/ 73 h 188"/>
                <a:gd name="T12" fmla="*/ 100 w 199"/>
                <a:gd name="T13" fmla="*/ 0 h 188"/>
                <a:gd name="T14" fmla="*/ 123 w 199"/>
                <a:gd name="T15" fmla="*/ 73 h 188"/>
                <a:gd name="T16" fmla="*/ 199 w 199"/>
                <a:gd name="T17" fmla="*/ 73 h 188"/>
                <a:gd name="T18" fmla="*/ 137 w 199"/>
                <a:gd name="T19" fmla="*/ 117 h 188"/>
                <a:gd name="T20" fmla="*/ 160 w 199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9" h="188">
                  <a:moveTo>
                    <a:pt x="160" y="188"/>
                  </a:moveTo>
                  <a:lnTo>
                    <a:pt x="100" y="144"/>
                  </a:lnTo>
                  <a:lnTo>
                    <a:pt x="38" y="188"/>
                  </a:lnTo>
                  <a:lnTo>
                    <a:pt x="62" y="117"/>
                  </a:lnTo>
                  <a:lnTo>
                    <a:pt x="0" y="73"/>
                  </a:lnTo>
                  <a:lnTo>
                    <a:pt x="77" y="73"/>
                  </a:lnTo>
                  <a:lnTo>
                    <a:pt x="100" y="0"/>
                  </a:lnTo>
                  <a:lnTo>
                    <a:pt x="123" y="73"/>
                  </a:lnTo>
                  <a:lnTo>
                    <a:pt x="199" y="73"/>
                  </a:lnTo>
                  <a:lnTo>
                    <a:pt x="137" y="117"/>
                  </a:lnTo>
                  <a:lnTo>
                    <a:pt x="160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3" name="Freeform 74">
              <a:extLst>
                <a:ext uri="{FF2B5EF4-FFF2-40B4-BE49-F238E27FC236}">
                  <a16:creationId xmlns:a16="http://schemas.microsoft.com/office/drawing/2014/main" id="{58DBE047-980F-4E7F-8D31-49E816A43D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9" y="318"/>
              <a:ext cx="40" cy="38"/>
            </a:xfrm>
            <a:custGeom>
              <a:avLst/>
              <a:gdLst>
                <a:gd name="T0" fmla="*/ 76 w 199"/>
                <a:gd name="T1" fmla="*/ 71 h 187"/>
                <a:gd name="T2" fmla="*/ 99 w 199"/>
                <a:gd name="T3" fmla="*/ 0 h 187"/>
                <a:gd name="T4" fmla="*/ 123 w 199"/>
                <a:gd name="T5" fmla="*/ 71 h 187"/>
                <a:gd name="T6" fmla="*/ 199 w 199"/>
                <a:gd name="T7" fmla="*/ 71 h 187"/>
                <a:gd name="T8" fmla="*/ 138 w 199"/>
                <a:gd name="T9" fmla="*/ 116 h 187"/>
                <a:gd name="T10" fmla="*/ 161 w 199"/>
                <a:gd name="T11" fmla="*/ 187 h 187"/>
                <a:gd name="T12" fmla="*/ 99 w 199"/>
                <a:gd name="T13" fmla="*/ 142 h 187"/>
                <a:gd name="T14" fmla="*/ 39 w 199"/>
                <a:gd name="T15" fmla="*/ 187 h 187"/>
                <a:gd name="T16" fmla="*/ 62 w 199"/>
                <a:gd name="T17" fmla="*/ 116 h 187"/>
                <a:gd name="T18" fmla="*/ 0 w 199"/>
                <a:gd name="T19" fmla="*/ 71 h 187"/>
                <a:gd name="T20" fmla="*/ 76 w 199"/>
                <a:gd name="T21" fmla="*/ 71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9" h="187">
                  <a:moveTo>
                    <a:pt x="76" y="71"/>
                  </a:moveTo>
                  <a:lnTo>
                    <a:pt x="99" y="0"/>
                  </a:lnTo>
                  <a:lnTo>
                    <a:pt x="123" y="71"/>
                  </a:lnTo>
                  <a:lnTo>
                    <a:pt x="199" y="71"/>
                  </a:lnTo>
                  <a:lnTo>
                    <a:pt x="138" y="116"/>
                  </a:lnTo>
                  <a:lnTo>
                    <a:pt x="161" y="187"/>
                  </a:lnTo>
                  <a:lnTo>
                    <a:pt x="99" y="142"/>
                  </a:lnTo>
                  <a:lnTo>
                    <a:pt x="39" y="187"/>
                  </a:lnTo>
                  <a:lnTo>
                    <a:pt x="62" y="116"/>
                  </a:lnTo>
                  <a:lnTo>
                    <a:pt x="0" y="71"/>
                  </a:lnTo>
                  <a:lnTo>
                    <a:pt x="76" y="71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4" name="Freeform 75">
              <a:extLst>
                <a:ext uri="{FF2B5EF4-FFF2-40B4-BE49-F238E27FC236}">
                  <a16:creationId xmlns:a16="http://schemas.microsoft.com/office/drawing/2014/main" id="{E55EB898-686B-43FC-8256-2C33F3265D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9" y="568"/>
              <a:ext cx="40" cy="38"/>
            </a:xfrm>
            <a:custGeom>
              <a:avLst/>
              <a:gdLst>
                <a:gd name="T0" fmla="*/ 161 w 199"/>
                <a:gd name="T1" fmla="*/ 188 h 188"/>
                <a:gd name="T2" fmla="*/ 99 w 199"/>
                <a:gd name="T3" fmla="*/ 144 h 188"/>
                <a:gd name="T4" fmla="*/ 39 w 199"/>
                <a:gd name="T5" fmla="*/ 188 h 188"/>
                <a:gd name="T6" fmla="*/ 62 w 199"/>
                <a:gd name="T7" fmla="*/ 116 h 188"/>
                <a:gd name="T8" fmla="*/ 0 w 199"/>
                <a:gd name="T9" fmla="*/ 73 h 188"/>
                <a:gd name="T10" fmla="*/ 76 w 199"/>
                <a:gd name="T11" fmla="*/ 73 h 188"/>
                <a:gd name="T12" fmla="*/ 99 w 199"/>
                <a:gd name="T13" fmla="*/ 0 h 188"/>
                <a:gd name="T14" fmla="*/ 123 w 199"/>
                <a:gd name="T15" fmla="*/ 73 h 188"/>
                <a:gd name="T16" fmla="*/ 199 w 199"/>
                <a:gd name="T17" fmla="*/ 73 h 188"/>
                <a:gd name="T18" fmla="*/ 138 w 199"/>
                <a:gd name="T19" fmla="*/ 116 h 188"/>
                <a:gd name="T20" fmla="*/ 161 w 199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9" h="188">
                  <a:moveTo>
                    <a:pt x="161" y="188"/>
                  </a:moveTo>
                  <a:lnTo>
                    <a:pt x="99" y="144"/>
                  </a:lnTo>
                  <a:lnTo>
                    <a:pt x="39" y="188"/>
                  </a:lnTo>
                  <a:lnTo>
                    <a:pt x="62" y="116"/>
                  </a:lnTo>
                  <a:lnTo>
                    <a:pt x="0" y="73"/>
                  </a:lnTo>
                  <a:lnTo>
                    <a:pt x="76" y="73"/>
                  </a:lnTo>
                  <a:lnTo>
                    <a:pt x="99" y="0"/>
                  </a:lnTo>
                  <a:lnTo>
                    <a:pt x="123" y="73"/>
                  </a:lnTo>
                  <a:lnTo>
                    <a:pt x="199" y="73"/>
                  </a:lnTo>
                  <a:lnTo>
                    <a:pt x="138" y="116"/>
                  </a:lnTo>
                  <a:lnTo>
                    <a:pt x="161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5" name="Freeform 76">
              <a:extLst>
                <a:ext uri="{FF2B5EF4-FFF2-40B4-BE49-F238E27FC236}">
                  <a16:creationId xmlns:a16="http://schemas.microsoft.com/office/drawing/2014/main" id="{E8B2C32A-3CD2-47CE-8454-B295F431C5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72" y="551"/>
              <a:ext cx="39" cy="38"/>
            </a:xfrm>
            <a:custGeom>
              <a:avLst/>
              <a:gdLst>
                <a:gd name="T0" fmla="*/ 159 w 198"/>
                <a:gd name="T1" fmla="*/ 188 h 188"/>
                <a:gd name="T2" fmla="*/ 98 w 198"/>
                <a:gd name="T3" fmla="*/ 144 h 188"/>
                <a:gd name="T4" fmla="*/ 38 w 198"/>
                <a:gd name="T5" fmla="*/ 188 h 188"/>
                <a:gd name="T6" fmla="*/ 61 w 198"/>
                <a:gd name="T7" fmla="*/ 117 h 188"/>
                <a:gd name="T8" fmla="*/ 0 w 198"/>
                <a:gd name="T9" fmla="*/ 73 h 188"/>
                <a:gd name="T10" fmla="*/ 75 w 198"/>
                <a:gd name="T11" fmla="*/ 73 h 188"/>
                <a:gd name="T12" fmla="*/ 98 w 198"/>
                <a:gd name="T13" fmla="*/ 0 h 188"/>
                <a:gd name="T14" fmla="*/ 121 w 198"/>
                <a:gd name="T15" fmla="*/ 73 h 188"/>
                <a:gd name="T16" fmla="*/ 198 w 198"/>
                <a:gd name="T17" fmla="*/ 73 h 188"/>
                <a:gd name="T18" fmla="*/ 136 w 198"/>
                <a:gd name="T19" fmla="*/ 117 h 188"/>
                <a:gd name="T20" fmla="*/ 159 w 198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8">
                  <a:moveTo>
                    <a:pt x="159" y="188"/>
                  </a:moveTo>
                  <a:lnTo>
                    <a:pt x="98" y="144"/>
                  </a:lnTo>
                  <a:lnTo>
                    <a:pt x="38" y="188"/>
                  </a:lnTo>
                  <a:lnTo>
                    <a:pt x="61" y="117"/>
                  </a:lnTo>
                  <a:lnTo>
                    <a:pt x="0" y="73"/>
                  </a:lnTo>
                  <a:lnTo>
                    <a:pt x="75" y="73"/>
                  </a:lnTo>
                  <a:lnTo>
                    <a:pt x="98" y="0"/>
                  </a:lnTo>
                  <a:lnTo>
                    <a:pt x="121" y="73"/>
                  </a:lnTo>
                  <a:lnTo>
                    <a:pt x="198" y="73"/>
                  </a:lnTo>
                  <a:lnTo>
                    <a:pt x="136" y="117"/>
                  </a:lnTo>
                  <a:lnTo>
                    <a:pt x="159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6" name="Freeform 77">
              <a:extLst>
                <a:ext uri="{FF2B5EF4-FFF2-40B4-BE49-F238E27FC236}">
                  <a16:creationId xmlns:a16="http://schemas.microsoft.com/office/drawing/2014/main" id="{97C4C961-4237-45C4-B12C-2990163898E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72" y="335"/>
              <a:ext cx="40" cy="37"/>
            </a:xfrm>
            <a:custGeom>
              <a:avLst/>
              <a:gdLst>
                <a:gd name="T0" fmla="*/ 137 w 199"/>
                <a:gd name="T1" fmla="*/ 116 h 187"/>
                <a:gd name="T2" fmla="*/ 160 w 199"/>
                <a:gd name="T3" fmla="*/ 187 h 187"/>
                <a:gd name="T4" fmla="*/ 99 w 199"/>
                <a:gd name="T5" fmla="*/ 142 h 187"/>
                <a:gd name="T6" fmla="*/ 39 w 199"/>
                <a:gd name="T7" fmla="*/ 187 h 187"/>
                <a:gd name="T8" fmla="*/ 62 w 199"/>
                <a:gd name="T9" fmla="*/ 116 h 187"/>
                <a:gd name="T10" fmla="*/ 0 w 199"/>
                <a:gd name="T11" fmla="*/ 71 h 187"/>
                <a:gd name="T12" fmla="*/ 76 w 199"/>
                <a:gd name="T13" fmla="*/ 71 h 187"/>
                <a:gd name="T14" fmla="*/ 99 w 199"/>
                <a:gd name="T15" fmla="*/ 0 h 187"/>
                <a:gd name="T16" fmla="*/ 122 w 199"/>
                <a:gd name="T17" fmla="*/ 71 h 187"/>
                <a:gd name="T18" fmla="*/ 199 w 199"/>
                <a:gd name="T19" fmla="*/ 71 h 187"/>
                <a:gd name="T20" fmla="*/ 137 w 199"/>
                <a:gd name="T21" fmla="*/ 11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9" h="187">
                  <a:moveTo>
                    <a:pt x="137" y="116"/>
                  </a:moveTo>
                  <a:lnTo>
                    <a:pt x="160" y="187"/>
                  </a:lnTo>
                  <a:lnTo>
                    <a:pt x="99" y="142"/>
                  </a:lnTo>
                  <a:lnTo>
                    <a:pt x="39" y="187"/>
                  </a:lnTo>
                  <a:lnTo>
                    <a:pt x="62" y="116"/>
                  </a:lnTo>
                  <a:lnTo>
                    <a:pt x="0" y="71"/>
                  </a:lnTo>
                  <a:lnTo>
                    <a:pt x="76" y="71"/>
                  </a:lnTo>
                  <a:lnTo>
                    <a:pt x="99" y="0"/>
                  </a:lnTo>
                  <a:lnTo>
                    <a:pt x="122" y="71"/>
                  </a:lnTo>
                  <a:lnTo>
                    <a:pt x="199" y="71"/>
                  </a:lnTo>
                  <a:lnTo>
                    <a:pt x="137" y="11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7" name="Freeform 78">
              <a:extLst>
                <a:ext uri="{FF2B5EF4-FFF2-40B4-BE49-F238E27FC236}">
                  <a16:creationId xmlns:a16="http://schemas.microsoft.com/office/drawing/2014/main" id="{F5F43488-17CA-4D60-85CC-1F86AFFE0E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18" y="381"/>
              <a:ext cx="39" cy="37"/>
            </a:xfrm>
            <a:custGeom>
              <a:avLst/>
              <a:gdLst>
                <a:gd name="T0" fmla="*/ 75 w 198"/>
                <a:gd name="T1" fmla="*/ 72 h 187"/>
                <a:gd name="T2" fmla="*/ 98 w 198"/>
                <a:gd name="T3" fmla="*/ 0 h 187"/>
                <a:gd name="T4" fmla="*/ 123 w 198"/>
                <a:gd name="T5" fmla="*/ 72 h 187"/>
                <a:gd name="T6" fmla="*/ 198 w 198"/>
                <a:gd name="T7" fmla="*/ 72 h 187"/>
                <a:gd name="T8" fmla="*/ 136 w 198"/>
                <a:gd name="T9" fmla="*/ 116 h 187"/>
                <a:gd name="T10" fmla="*/ 160 w 198"/>
                <a:gd name="T11" fmla="*/ 187 h 187"/>
                <a:gd name="T12" fmla="*/ 98 w 198"/>
                <a:gd name="T13" fmla="*/ 143 h 187"/>
                <a:gd name="T14" fmla="*/ 38 w 198"/>
                <a:gd name="T15" fmla="*/ 187 h 187"/>
                <a:gd name="T16" fmla="*/ 61 w 198"/>
                <a:gd name="T17" fmla="*/ 116 h 187"/>
                <a:gd name="T18" fmla="*/ 0 w 198"/>
                <a:gd name="T19" fmla="*/ 72 h 187"/>
                <a:gd name="T20" fmla="*/ 75 w 198"/>
                <a:gd name="T21" fmla="*/ 72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7">
                  <a:moveTo>
                    <a:pt x="75" y="72"/>
                  </a:moveTo>
                  <a:lnTo>
                    <a:pt x="98" y="0"/>
                  </a:lnTo>
                  <a:lnTo>
                    <a:pt x="123" y="72"/>
                  </a:lnTo>
                  <a:lnTo>
                    <a:pt x="198" y="72"/>
                  </a:lnTo>
                  <a:lnTo>
                    <a:pt x="136" y="116"/>
                  </a:lnTo>
                  <a:lnTo>
                    <a:pt x="160" y="187"/>
                  </a:lnTo>
                  <a:lnTo>
                    <a:pt x="98" y="143"/>
                  </a:lnTo>
                  <a:lnTo>
                    <a:pt x="38" y="187"/>
                  </a:lnTo>
                  <a:lnTo>
                    <a:pt x="61" y="116"/>
                  </a:lnTo>
                  <a:lnTo>
                    <a:pt x="0" y="72"/>
                  </a:lnTo>
                  <a:lnTo>
                    <a:pt x="75" y="7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8" name="Freeform 79">
              <a:extLst>
                <a:ext uri="{FF2B5EF4-FFF2-40B4-BE49-F238E27FC236}">
                  <a16:creationId xmlns:a16="http://schemas.microsoft.com/office/drawing/2014/main" id="{B55B3B8F-3854-4623-817A-6A4326E29F4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18" y="506"/>
              <a:ext cx="39" cy="37"/>
            </a:xfrm>
            <a:custGeom>
              <a:avLst/>
              <a:gdLst>
                <a:gd name="T0" fmla="*/ 160 w 198"/>
                <a:gd name="T1" fmla="*/ 188 h 188"/>
                <a:gd name="T2" fmla="*/ 98 w 198"/>
                <a:gd name="T3" fmla="*/ 144 h 188"/>
                <a:gd name="T4" fmla="*/ 38 w 198"/>
                <a:gd name="T5" fmla="*/ 188 h 188"/>
                <a:gd name="T6" fmla="*/ 61 w 198"/>
                <a:gd name="T7" fmla="*/ 117 h 188"/>
                <a:gd name="T8" fmla="*/ 0 w 198"/>
                <a:gd name="T9" fmla="*/ 73 h 188"/>
                <a:gd name="T10" fmla="*/ 75 w 198"/>
                <a:gd name="T11" fmla="*/ 73 h 188"/>
                <a:gd name="T12" fmla="*/ 98 w 198"/>
                <a:gd name="T13" fmla="*/ 0 h 188"/>
                <a:gd name="T14" fmla="*/ 123 w 198"/>
                <a:gd name="T15" fmla="*/ 73 h 188"/>
                <a:gd name="T16" fmla="*/ 198 w 198"/>
                <a:gd name="T17" fmla="*/ 73 h 188"/>
                <a:gd name="T18" fmla="*/ 136 w 198"/>
                <a:gd name="T19" fmla="*/ 117 h 188"/>
                <a:gd name="T20" fmla="*/ 160 w 198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8">
                  <a:moveTo>
                    <a:pt x="160" y="188"/>
                  </a:moveTo>
                  <a:lnTo>
                    <a:pt x="98" y="144"/>
                  </a:lnTo>
                  <a:lnTo>
                    <a:pt x="38" y="188"/>
                  </a:lnTo>
                  <a:lnTo>
                    <a:pt x="61" y="117"/>
                  </a:lnTo>
                  <a:lnTo>
                    <a:pt x="0" y="73"/>
                  </a:lnTo>
                  <a:lnTo>
                    <a:pt x="75" y="73"/>
                  </a:lnTo>
                  <a:lnTo>
                    <a:pt x="98" y="0"/>
                  </a:lnTo>
                  <a:lnTo>
                    <a:pt x="123" y="73"/>
                  </a:lnTo>
                  <a:lnTo>
                    <a:pt x="198" y="73"/>
                  </a:lnTo>
                  <a:lnTo>
                    <a:pt x="136" y="117"/>
                  </a:lnTo>
                  <a:lnTo>
                    <a:pt x="160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9" name="Freeform 80">
              <a:extLst>
                <a:ext uri="{FF2B5EF4-FFF2-40B4-BE49-F238E27FC236}">
                  <a16:creationId xmlns:a16="http://schemas.microsoft.com/office/drawing/2014/main" id="{CD8378BF-6357-4D53-A620-0837CBCA53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4" y="443"/>
              <a:ext cx="40" cy="37"/>
            </a:xfrm>
            <a:custGeom>
              <a:avLst/>
              <a:gdLst>
                <a:gd name="T0" fmla="*/ 160 w 198"/>
                <a:gd name="T1" fmla="*/ 188 h 188"/>
                <a:gd name="T2" fmla="*/ 100 w 198"/>
                <a:gd name="T3" fmla="*/ 144 h 188"/>
                <a:gd name="T4" fmla="*/ 38 w 198"/>
                <a:gd name="T5" fmla="*/ 188 h 188"/>
                <a:gd name="T6" fmla="*/ 62 w 198"/>
                <a:gd name="T7" fmla="*/ 117 h 188"/>
                <a:gd name="T8" fmla="*/ 0 w 198"/>
                <a:gd name="T9" fmla="*/ 73 h 188"/>
                <a:gd name="T10" fmla="*/ 75 w 198"/>
                <a:gd name="T11" fmla="*/ 73 h 188"/>
                <a:gd name="T12" fmla="*/ 100 w 198"/>
                <a:gd name="T13" fmla="*/ 0 h 188"/>
                <a:gd name="T14" fmla="*/ 123 w 198"/>
                <a:gd name="T15" fmla="*/ 73 h 188"/>
                <a:gd name="T16" fmla="*/ 198 w 198"/>
                <a:gd name="T17" fmla="*/ 73 h 188"/>
                <a:gd name="T18" fmla="*/ 137 w 198"/>
                <a:gd name="T19" fmla="*/ 117 h 188"/>
                <a:gd name="T20" fmla="*/ 160 w 198"/>
                <a:gd name="T2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188">
                  <a:moveTo>
                    <a:pt x="160" y="188"/>
                  </a:moveTo>
                  <a:lnTo>
                    <a:pt x="100" y="144"/>
                  </a:lnTo>
                  <a:lnTo>
                    <a:pt x="38" y="188"/>
                  </a:lnTo>
                  <a:lnTo>
                    <a:pt x="62" y="117"/>
                  </a:lnTo>
                  <a:lnTo>
                    <a:pt x="0" y="73"/>
                  </a:lnTo>
                  <a:lnTo>
                    <a:pt x="75" y="73"/>
                  </a:lnTo>
                  <a:lnTo>
                    <a:pt x="100" y="0"/>
                  </a:lnTo>
                  <a:lnTo>
                    <a:pt x="123" y="73"/>
                  </a:lnTo>
                  <a:lnTo>
                    <a:pt x="198" y="73"/>
                  </a:lnTo>
                  <a:lnTo>
                    <a:pt x="137" y="117"/>
                  </a:lnTo>
                  <a:lnTo>
                    <a:pt x="160" y="18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0" name="Freeform 81">
              <a:extLst>
                <a:ext uri="{FF2B5EF4-FFF2-40B4-BE49-F238E27FC236}">
                  <a16:creationId xmlns:a16="http://schemas.microsoft.com/office/drawing/2014/main" id="{5DE15661-CD27-4F77-AFF5-942BFB3B488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88" y="272"/>
              <a:ext cx="59" cy="86"/>
            </a:xfrm>
            <a:custGeom>
              <a:avLst/>
              <a:gdLst>
                <a:gd name="T0" fmla="*/ 0 w 294"/>
                <a:gd name="T1" fmla="*/ 427 h 427"/>
                <a:gd name="T2" fmla="*/ 0 w 294"/>
                <a:gd name="T3" fmla="*/ 0 h 427"/>
                <a:gd name="T4" fmla="*/ 294 w 294"/>
                <a:gd name="T5" fmla="*/ 0 h 427"/>
                <a:gd name="T6" fmla="*/ 294 w 294"/>
                <a:gd name="T7" fmla="*/ 72 h 427"/>
                <a:gd name="T8" fmla="*/ 87 w 294"/>
                <a:gd name="T9" fmla="*/ 72 h 427"/>
                <a:gd name="T10" fmla="*/ 87 w 294"/>
                <a:gd name="T11" fmla="*/ 174 h 427"/>
                <a:gd name="T12" fmla="*/ 265 w 294"/>
                <a:gd name="T13" fmla="*/ 174 h 427"/>
                <a:gd name="T14" fmla="*/ 265 w 294"/>
                <a:gd name="T15" fmla="*/ 245 h 427"/>
                <a:gd name="T16" fmla="*/ 87 w 294"/>
                <a:gd name="T17" fmla="*/ 245 h 427"/>
                <a:gd name="T18" fmla="*/ 87 w 294"/>
                <a:gd name="T19" fmla="*/ 427 h 427"/>
                <a:gd name="T20" fmla="*/ 0 w 294"/>
                <a:gd name="T21" fmla="*/ 427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4" h="427">
                  <a:moveTo>
                    <a:pt x="0" y="427"/>
                  </a:moveTo>
                  <a:lnTo>
                    <a:pt x="0" y="0"/>
                  </a:lnTo>
                  <a:lnTo>
                    <a:pt x="294" y="0"/>
                  </a:lnTo>
                  <a:lnTo>
                    <a:pt x="294" y="72"/>
                  </a:lnTo>
                  <a:lnTo>
                    <a:pt x="87" y="72"/>
                  </a:lnTo>
                  <a:lnTo>
                    <a:pt x="87" y="174"/>
                  </a:lnTo>
                  <a:lnTo>
                    <a:pt x="265" y="174"/>
                  </a:lnTo>
                  <a:lnTo>
                    <a:pt x="265" y="245"/>
                  </a:lnTo>
                  <a:lnTo>
                    <a:pt x="87" y="245"/>
                  </a:lnTo>
                  <a:lnTo>
                    <a:pt x="87" y="427"/>
                  </a:lnTo>
                  <a:lnTo>
                    <a:pt x="0" y="42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1" name="Freeform 82">
              <a:extLst>
                <a:ext uri="{FF2B5EF4-FFF2-40B4-BE49-F238E27FC236}">
                  <a16:creationId xmlns:a16="http://schemas.microsoft.com/office/drawing/2014/main" id="{B975CDA9-4125-4E82-86C1-C188671B6F5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61" y="272"/>
              <a:ext cx="16" cy="86"/>
            </a:xfrm>
            <a:custGeom>
              <a:avLst/>
              <a:gdLst>
                <a:gd name="T0" fmla="*/ 0 w 82"/>
                <a:gd name="T1" fmla="*/ 427 h 427"/>
                <a:gd name="T2" fmla="*/ 0 w 82"/>
                <a:gd name="T3" fmla="*/ 117 h 427"/>
                <a:gd name="T4" fmla="*/ 82 w 82"/>
                <a:gd name="T5" fmla="*/ 117 h 427"/>
                <a:gd name="T6" fmla="*/ 82 w 82"/>
                <a:gd name="T7" fmla="*/ 427 h 427"/>
                <a:gd name="T8" fmla="*/ 0 w 82"/>
                <a:gd name="T9" fmla="*/ 427 h 427"/>
                <a:gd name="T10" fmla="*/ 0 w 82"/>
                <a:gd name="T11" fmla="*/ 76 h 427"/>
                <a:gd name="T12" fmla="*/ 0 w 82"/>
                <a:gd name="T13" fmla="*/ 0 h 427"/>
                <a:gd name="T14" fmla="*/ 82 w 82"/>
                <a:gd name="T15" fmla="*/ 0 h 427"/>
                <a:gd name="T16" fmla="*/ 82 w 82"/>
                <a:gd name="T17" fmla="*/ 76 h 427"/>
                <a:gd name="T18" fmla="*/ 0 w 82"/>
                <a:gd name="T19" fmla="*/ 76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427">
                  <a:moveTo>
                    <a:pt x="0" y="427"/>
                  </a:moveTo>
                  <a:lnTo>
                    <a:pt x="0" y="117"/>
                  </a:lnTo>
                  <a:lnTo>
                    <a:pt x="82" y="117"/>
                  </a:lnTo>
                  <a:lnTo>
                    <a:pt x="82" y="427"/>
                  </a:lnTo>
                  <a:lnTo>
                    <a:pt x="0" y="427"/>
                  </a:lnTo>
                  <a:close/>
                  <a:moveTo>
                    <a:pt x="0" y="76"/>
                  </a:moveTo>
                  <a:lnTo>
                    <a:pt x="0" y="0"/>
                  </a:lnTo>
                  <a:lnTo>
                    <a:pt x="82" y="0"/>
                  </a:lnTo>
                  <a:lnTo>
                    <a:pt x="82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2" name="Freeform 83">
              <a:extLst>
                <a:ext uri="{FF2B5EF4-FFF2-40B4-BE49-F238E27FC236}">
                  <a16:creationId xmlns:a16="http://schemas.microsoft.com/office/drawing/2014/main" id="{ADCC87C4-C919-4831-B5E6-D4A7AB141A1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94" y="294"/>
              <a:ext cx="57" cy="64"/>
            </a:xfrm>
            <a:custGeom>
              <a:avLst/>
              <a:gdLst>
                <a:gd name="T0" fmla="*/ 284 w 284"/>
                <a:gd name="T1" fmla="*/ 317 h 317"/>
                <a:gd name="T2" fmla="*/ 202 w 284"/>
                <a:gd name="T3" fmla="*/ 317 h 317"/>
                <a:gd name="T4" fmla="*/ 202 w 284"/>
                <a:gd name="T5" fmla="*/ 159 h 317"/>
                <a:gd name="T6" fmla="*/ 202 w 284"/>
                <a:gd name="T7" fmla="*/ 136 h 317"/>
                <a:gd name="T8" fmla="*/ 201 w 284"/>
                <a:gd name="T9" fmla="*/ 118 h 317"/>
                <a:gd name="T10" fmla="*/ 198 w 284"/>
                <a:gd name="T11" fmla="*/ 104 h 317"/>
                <a:gd name="T12" fmla="*/ 196 w 284"/>
                <a:gd name="T13" fmla="*/ 95 h 317"/>
                <a:gd name="T14" fmla="*/ 194 w 284"/>
                <a:gd name="T15" fmla="*/ 87 h 317"/>
                <a:gd name="T16" fmla="*/ 189 w 284"/>
                <a:gd name="T17" fmla="*/ 81 h 317"/>
                <a:gd name="T18" fmla="*/ 184 w 284"/>
                <a:gd name="T19" fmla="*/ 76 h 317"/>
                <a:gd name="T20" fmla="*/ 180 w 284"/>
                <a:gd name="T21" fmla="*/ 72 h 317"/>
                <a:gd name="T22" fmla="*/ 173 w 284"/>
                <a:gd name="T23" fmla="*/ 68 h 317"/>
                <a:gd name="T24" fmla="*/ 166 w 284"/>
                <a:gd name="T25" fmla="*/ 65 h 317"/>
                <a:gd name="T26" fmla="*/ 159 w 284"/>
                <a:gd name="T27" fmla="*/ 64 h 317"/>
                <a:gd name="T28" fmla="*/ 151 w 284"/>
                <a:gd name="T29" fmla="*/ 64 h 317"/>
                <a:gd name="T30" fmla="*/ 140 w 284"/>
                <a:gd name="T31" fmla="*/ 64 h 317"/>
                <a:gd name="T32" fmla="*/ 130 w 284"/>
                <a:gd name="T33" fmla="*/ 66 h 317"/>
                <a:gd name="T34" fmla="*/ 121 w 284"/>
                <a:gd name="T35" fmla="*/ 69 h 317"/>
                <a:gd name="T36" fmla="*/ 113 w 284"/>
                <a:gd name="T37" fmla="*/ 75 h 317"/>
                <a:gd name="T38" fmla="*/ 104 w 284"/>
                <a:gd name="T39" fmla="*/ 81 h 317"/>
                <a:gd name="T40" fmla="*/ 98 w 284"/>
                <a:gd name="T41" fmla="*/ 88 h 317"/>
                <a:gd name="T42" fmla="*/ 93 w 284"/>
                <a:gd name="T43" fmla="*/ 97 h 317"/>
                <a:gd name="T44" fmla="*/ 89 w 284"/>
                <a:gd name="T45" fmla="*/ 105 h 317"/>
                <a:gd name="T46" fmla="*/ 86 w 284"/>
                <a:gd name="T47" fmla="*/ 118 h 317"/>
                <a:gd name="T48" fmla="*/ 85 w 284"/>
                <a:gd name="T49" fmla="*/ 133 h 317"/>
                <a:gd name="T50" fmla="*/ 84 w 284"/>
                <a:gd name="T51" fmla="*/ 152 h 317"/>
                <a:gd name="T52" fmla="*/ 82 w 284"/>
                <a:gd name="T53" fmla="*/ 176 h 317"/>
                <a:gd name="T54" fmla="*/ 82 w 284"/>
                <a:gd name="T55" fmla="*/ 317 h 317"/>
                <a:gd name="T56" fmla="*/ 0 w 284"/>
                <a:gd name="T57" fmla="*/ 317 h 317"/>
                <a:gd name="T58" fmla="*/ 0 w 284"/>
                <a:gd name="T59" fmla="*/ 7 h 317"/>
                <a:gd name="T60" fmla="*/ 77 w 284"/>
                <a:gd name="T61" fmla="*/ 7 h 317"/>
                <a:gd name="T62" fmla="*/ 77 w 284"/>
                <a:gd name="T63" fmla="*/ 53 h 317"/>
                <a:gd name="T64" fmla="*/ 87 w 284"/>
                <a:gd name="T65" fmla="*/ 41 h 317"/>
                <a:gd name="T66" fmla="*/ 99 w 284"/>
                <a:gd name="T67" fmla="*/ 30 h 317"/>
                <a:gd name="T68" fmla="*/ 110 w 284"/>
                <a:gd name="T69" fmla="*/ 21 h 317"/>
                <a:gd name="T70" fmla="*/ 123 w 284"/>
                <a:gd name="T71" fmla="*/ 14 h 317"/>
                <a:gd name="T72" fmla="*/ 136 w 284"/>
                <a:gd name="T73" fmla="*/ 8 h 317"/>
                <a:gd name="T74" fmla="*/ 150 w 284"/>
                <a:gd name="T75" fmla="*/ 4 h 317"/>
                <a:gd name="T76" fmla="*/ 165 w 284"/>
                <a:gd name="T77" fmla="*/ 1 h 317"/>
                <a:gd name="T78" fmla="*/ 180 w 284"/>
                <a:gd name="T79" fmla="*/ 0 h 317"/>
                <a:gd name="T80" fmla="*/ 192 w 284"/>
                <a:gd name="T81" fmla="*/ 1 h 317"/>
                <a:gd name="T82" fmla="*/ 205 w 284"/>
                <a:gd name="T83" fmla="*/ 3 h 317"/>
                <a:gd name="T84" fmla="*/ 218 w 284"/>
                <a:gd name="T85" fmla="*/ 6 h 317"/>
                <a:gd name="T86" fmla="*/ 229 w 284"/>
                <a:gd name="T87" fmla="*/ 11 h 317"/>
                <a:gd name="T88" fmla="*/ 240 w 284"/>
                <a:gd name="T89" fmla="*/ 15 h 317"/>
                <a:gd name="T90" fmla="*/ 249 w 284"/>
                <a:gd name="T91" fmla="*/ 21 h 317"/>
                <a:gd name="T92" fmla="*/ 256 w 284"/>
                <a:gd name="T93" fmla="*/ 28 h 317"/>
                <a:gd name="T94" fmla="*/ 263 w 284"/>
                <a:gd name="T95" fmla="*/ 35 h 317"/>
                <a:gd name="T96" fmla="*/ 269 w 284"/>
                <a:gd name="T97" fmla="*/ 43 h 317"/>
                <a:gd name="T98" fmla="*/ 273 w 284"/>
                <a:gd name="T99" fmla="*/ 51 h 317"/>
                <a:gd name="T100" fmla="*/ 277 w 284"/>
                <a:gd name="T101" fmla="*/ 60 h 317"/>
                <a:gd name="T102" fmla="*/ 279 w 284"/>
                <a:gd name="T103" fmla="*/ 69 h 317"/>
                <a:gd name="T104" fmla="*/ 282 w 284"/>
                <a:gd name="T105" fmla="*/ 80 h 317"/>
                <a:gd name="T106" fmla="*/ 283 w 284"/>
                <a:gd name="T107" fmla="*/ 92 h 317"/>
                <a:gd name="T108" fmla="*/ 284 w 284"/>
                <a:gd name="T109" fmla="*/ 107 h 317"/>
                <a:gd name="T110" fmla="*/ 284 w 284"/>
                <a:gd name="T111" fmla="*/ 125 h 317"/>
                <a:gd name="T112" fmla="*/ 284 w 284"/>
                <a:gd name="T113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4" h="317">
                  <a:moveTo>
                    <a:pt x="284" y="317"/>
                  </a:moveTo>
                  <a:lnTo>
                    <a:pt x="202" y="317"/>
                  </a:lnTo>
                  <a:lnTo>
                    <a:pt x="202" y="159"/>
                  </a:lnTo>
                  <a:lnTo>
                    <a:pt x="202" y="136"/>
                  </a:lnTo>
                  <a:lnTo>
                    <a:pt x="201" y="118"/>
                  </a:lnTo>
                  <a:lnTo>
                    <a:pt x="198" y="104"/>
                  </a:lnTo>
                  <a:lnTo>
                    <a:pt x="196" y="95"/>
                  </a:lnTo>
                  <a:lnTo>
                    <a:pt x="194" y="87"/>
                  </a:lnTo>
                  <a:lnTo>
                    <a:pt x="189" y="81"/>
                  </a:lnTo>
                  <a:lnTo>
                    <a:pt x="184" y="76"/>
                  </a:lnTo>
                  <a:lnTo>
                    <a:pt x="180" y="72"/>
                  </a:lnTo>
                  <a:lnTo>
                    <a:pt x="173" y="68"/>
                  </a:lnTo>
                  <a:lnTo>
                    <a:pt x="166" y="65"/>
                  </a:lnTo>
                  <a:lnTo>
                    <a:pt x="159" y="64"/>
                  </a:lnTo>
                  <a:lnTo>
                    <a:pt x="151" y="64"/>
                  </a:lnTo>
                  <a:lnTo>
                    <a:pt x="140" y="64"/>
                  </a:lnTo>
                  <a:lnTo>
                    <a:pt x="130" y="66"/>
                  </a:lnTo>
                  <a:lnTo>
                    <a:pt x="121" y="69"/>
                  </a:lnTo>
                  <a:lnTo>
                    <a:pt x="113" y="75"/>
                  </a:lnTo>
                  <a:lnTo>
                    <a:pt x="104" y="81"/>
                  </a:lnTo>
                  <a:lnTo>
                    <a:pt x="98" y="88"/>
                  </a:lnTo>
                  <a:lnTo>
                    <a:pt x="93" y="97"/>
                  </a:lnTo>
                  <a:lnTo>
                    <a:pt x="89" y="105"/>
                  </a:lnTo>
                  <a:lnTo>
                    <a:pt x="86" y="118"/>
                  </a:lnTo>
                  <a:lnTo>
                    <a:pt x="85" y="133"/>
                  </a:lnTo>
                  <a:lnTo>
                    <a:pt x="84" y="152"/>
                  </a:lnTo>
                  <a:lnTo>
                    <a:pt x="82" y="176"/>
                  </a:lnTo>
                  <a:lnTo>
                    <a:pt x="82" y="317"/>
                  </a:lnTo>
                  <a:lnTo>
                    <a:pt x="0" y="317"/>
                  </a:lnTo>
                  <a:lnTo>
                    <a:pt x="0" y="7"/>
                  </a:lnTo>
                  <a:lnTo>
                    <a:pt x="77" y="7"/>
                  </a:lnTo>
                  <a:lnTo>
                    <a:pt x="77" y="53"/>
                  </a:lnTo>
                  <a:lnTo>
                    <a:pt x="87" y="41"/>
                  </a:lnTo>
                  <a:lnTo>
                    <a:pt x="99" y="30"/>
                  </a:lnTo>
                  <a:lnTo>
                    <a:pt x="110" y="21"/>
                  </a:lnTo>
                  <a:lnTo>
                    <a:pt x="123" y="14"/>
                  </a:lnTo>
                  <a:lnTo>
                    <a:pt x="136" y="8"/>
                  </a:lnTo>
                  <a:lnTo>
                    <a:pt x="150" y="4"/>
                  </a:lnTo>
                  <a:lnTo>
                    <a:pt x="165" y="1"/>
                  </a:lnTo>
                  <a:lnTo>
                    <a:pt x="180" y="0"/>
                  </a:lnTo>
                  <a:lnTo>
                    <a:pt x="192" y="1"/>
                  </a:lnTo>
                  <a:lnTo>
                    <a:pt x="205" y="3"/>
                  </a:lnTo>
                  <a:lnTo>
                    <a:pt x="218" y="6"/>
                  </a:lnTo>
                  <a:lnTo>
                    <a:pt x="229" y="11"/>
                  </a:lnTo>
                  <a:lnTo>
                    <a:pt x="240" y="15"/>
                  </a:lnTo>
                  <a:lnTo>
                    <a:pt x="249" y="21"/>
                  </a:lnTo>
                  <a:lnTo>
                    <a:pt x="256" y="28"/>
                  </a:lnTo>
                  <a:lnTo>
                    <a:pt x="263" y="35"/>
                  </a:lnTo>
                  <a:lnTo>
                    <a:pt x="269" y="43"/>
                  </a:lnTo>
                  <a:lnTo>
                    <a:pt x="273" y="51"/>
                  </a:lnTo>
                  <a:lnTo>
                    <a:pt x="277" y="60"/>
                  </a:lnTo>
                  <a:lnTo>
                    <a:pt x="279" y="69"/>
                  </a:lnTo>
                  <a:lnTo>
                    <a:pt x="282" y="80"/>
                  </a:lnTo>
                  <a:lnTo>
                    <a:pt x="283" y="92"/>
                  </a:lnTo>
                  <a:lnTo>
                    <a:pt x="284" y="107"/>
                  </a:lnTo>
                  <a:lnTo>
                    <a:pt x="284" y="125"/>
                  </a:lnTo>
                  <a:lnTo>
                    <a:pt x="284" y="31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3" name="Freeform 84">
              <a:extLst>
                <a:ext uri="{FF2B5EF4-FFF2-40B4-BE49-F238E27FC236}">
                  <a16:creationId xmlns:a16="http://schemas.microsoft.com/office/drawing/2014/main" id="{38BB4131-535C-4ACC-9F8A-F5C3DA04B66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63" y="294"/>
              <a:ext cx="58" cy="65"/>
            </a:xfrm>
            <a:custGeom>
              <a:avLst/>
              <a:gdLst>
                <a:gd name="T0" fmla="*/ 173 w 292"/>
                <a:gd name="T1" fmla="*/ 174 h 324"/>
                <a:gd name="T2" fmla="*/ 127 w 292"/>
                <a:gd name="T3" fmla="*/ 184 h 324"/>
                <a:gd name="T4" fmla="*/ 99 w 292"/>
                <a:gd name="T5" fmla="*/ 195 h 324"/>
                <a:gd name="T6" fmla="*/ 83 w 292"/>
                <a:gd name="T7" fmla="*/ 215 h 324"/>
                <a:gd name="T8" fmla="*/ 86 w 292"/>
                <a:gd name="T9" fmla="*/ 240 h 324"/>
                <a:gd name="T10" fmla="*/ 102 w 292"/>
                <a:gd name="T11" fmla="*/ 259 h 324"/>
                <a:gd name="T12" fmla="*/ 129 w 292"/>
                <a:gd name="T13" fmla="*/ 266 h 324"/>
                <a:gd name="T14" fmla="*/ 160 w 292"/>
                <a:gd name="T15" fmla="*/ 258 h 324"/>
                <a:gd name="T16" fmla="*/ 183 w 292"/>
                <a:gd name="T17" fmla="*/ 238 h 324"/>
                <a:gd name="T18" fmla="*/ 191 w 292"/>
                <a:gd name="T19" fmla="*/ 218 h 324"/>
                <a:gd name="T20" fmla="*/ 193 w 292"/>
                <a:gd name="T21" fmla="*/ 184 h 324"/>
                <a:gd name="T22" fmla="*/ 8 w 292"/>
                <a:gd name="T23" fmla="*/ 89 h 324"/>
                <a:gd name="T24" fmla="*/ 21 w 292"/>
                <a:gd name="T25" fmla="*/ 58 h 324"/>
                <a:gd name="T26" fmla="*/ 38 w 292"/>
                <a:gd name="T27" fmla="*/ 35 h 324"/>
                <a:gd name="T28" fmla="*/ 60 w 292"/>
                <a:gd name="T29" fmla="*/ 18 h 324"/>
                <a:gd name="T30" fmla="*/ 90 w 292"/>
                <a:gd name="T31" fmla="*/ 6 h 324"/>
                <a:gd name="T32" fmla="*/ 129 w 292"/>
                <a:gd name="T33" fmla="*/ 1 h 324"/>
                <a:gd name="T34" fmla="*/ 191 w 292"/>
                <a:gd name="T35" fmla="*/ 4 h 324"/>
                <a:gd name="T36" fmla="*/ 218 w 292"/>
                <a:gd name="T37" fmla="*/ 11 h 324"/>
                <a:gd name="T38" fmla="*/ 248 w 292"/>
                <a:gd name="T39" fmla="*/ 28 h 324"/>
                <a:gd name="T40" fmla="*/ 265 w 292"/>
                <a:gd name="T41" fmla="*/ 52 h 324"/>
                <a:gd name="T42" fmla="*/ 271 w 292"/>
                <a:gd name="T43" fmla="*/ 75 h 324"/>
                <a:gd name="T44" fmla="*/ 273 w 292"/>
                <a:gd name="T45" fmla="*/ 214 h 324"/>
                <a:gd name="T46" fmla="*/ 276 w 292"/>
                <a:gd name="T47" fmla="*/ 264 h 324"/>
                <a:gd name="T48" fmla="*/ 283 w 292"/>
                <a:gd name="T49" fmla="*/ 295 h 324"/>
                <a:gd name="T50" fmla="*/ 211 w 292"/>
                <a:gd name="T51" fmla="*/ 317 h 324"/>
                <a:gd name="T52" fmla="*/ 200 w 292"/>
                <a:gd name="T53" fmla="*/ 286 h 324"/>
                <a:gd name="T54" fmla="*/ 178 w 292"/>
                <a:gd name="T55" fmla="*/ 301 h 324"/>
                <a:gd name="T56" fmla="*/ 143 w 292"/>
                <a:gd name="T57" fmla="*/ 318 h 324"/>
                <a:gd name="T58" fmla="*/ 103 w 292"/>
                <a:gd name="T59" fmla="*/ 324 h 324"/>
                <a:gd name="T60" fmla="*/ 71 w 292"/>
                <a:gd name="T61" fmla="*/ 320 h 324"/>
                <a:gd name="T62" fmla="*/ 43 w 292"/>
                <a:gd name="T63" fmla="*/ 309 h 324"/>
                <a:gd name="T64" fmla="*/ 21 w 292"/>
                <a:gd name="T65" fmla="*/ 290 h 324"/>
                <a:gd name="T66" fmla="*/ 7 w 292"/>
                <a:gd name="T67" fmla="*/ 268 h 324"/>
                <a:gd name="T68" fmla="*/ 1 w 292"/>
                <a:gd name="T69" fmla="*/ 242 h 324"/>
                <a:gd name="T70" fmla="*/ 4 w 292"/>
                <a:gd name="T71" fmla="*/ 207 h 324"/>
                <a:gd name="T72" fmla="*/ 20 w 292"/>
                <a:gd name="T73" fmla="*/ 175 h 324"/>
                <a:gd name="T74" fmla="*/ 48 w 292"/>
                <a:gd name="T75" fmla="*/ 154 h 324"/>
                <a:gd name="T76" fmla="*/ 94 w 292"/>
                <a:gd name="T77" fmla="*/ 140 h 324"/>
                <a:gd name="T78" fmla="*/ 162 w 292"/>
                <a:gd name="T79" fmla="*/ 125 h 324"/>
                <a:gd name="T80" fmla="*/ 193 w 292"/>
                <a:gd name="T81" fmla="*/ 107 h 324"/>
                <a:gd name="T82" fmla="*/ 186 w 292"/>
                <a:gd name="T83" fmla="*/ 79 h 324"/>
                <a:gd name="T84" fmla="*/ 164 w 292"/>
                <a:gd name="T85" fmla="*/ 66 h 324"/>
                <a:gd name="T86" fmla="*/ 127 w 292"/>
                <a:gd name="T87" fmla="*/ 64 h 324"/>
                <a:gd name="T88" fmla="*/ 103 w 292"/>
                <a:gd name="T89" fmla="*/ 72 h 324"/>
                <a:gd name="T90" fmla="*/ 87 w 292"/>
                <a:gd name="T91" fmla="*/ 92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2" h="324">
                  <a:moveTo>
                    <a:pt x="193" y="168"/>
                  </a:moveTo>
                  <a:lnTo>
                    <a:pt x="184" y="171"/>
                  </a:lnTo>
                  <a:lnTo>
                    <a:pt x="173" y="174"/>
                  </a:lnTo>
                  <a:lnTo>
                    <a:pt x="159" y="177"/>
                  </a:lnTo>
                  <a:lnTo>
                    <a:pt x="144" y="181"/>
                  </a:lnTo>
                  <a:lnTo>
                    <a:pt x="127" y="184"/>
                  </a:lnTo>
                  <a:lnTo>
                    <a:pt x="115" y="188"/>
                  </a:lnTo>
                  <a:lnTo>
                    <a:pt x="105" y="191"/>
                  </a:lnTo>
                  <a:lnTo>
                    <a:pt x="99" y="195"/>
                  </a:lnTo>
                  <a:lnTo>
                    <a:pt x="92" y="201"/>
                  </a:lnTo>
                  <a:lnTo>
                    <a:pt x="87" y="207"/>
                  </a:lnTo>
                  <a:lnTo>
                    <a:pt x="83" y="215"/>
                  </a:lnTo>
                  <a:lnTo>
                    <a:pt x="82" y="224"/>
                  </a:lnTo>
                  <a:lnTo>
                    <a:pt x="83" y="232"/>
                  </a:lnTo>
                  <a:lnTo>
                    <a:pt x="86" y="240"/>
                  </a:lnTo>
                  <a:lnTo>
                    <a:pt x="89" y="247"/>
                  </a:lnTo>
                  <a:lnTo>
                    <a:pt x="95" y="253"/>
                  </a:lnTo>
                  <a:lnTo>
                    <a:pt x="102" y="259"/>
                  </a:lnTo>
                  <a:lnTo>
                    <a:pt x="110" y="263"/>
                  </a:lnTo>
                  <a:lnTo>
                    <a:pt x="118" y="265"/>
                  </a:lnTo>
                  <a:lnTo>
                    <a:pt x="129" y="266"/>
                  </a:lnTo>
                  <a:lnTo>
                    <a:pt x="139" y="265"/>
                  </a:lnTo>
                  <a:lnTo>
                    <a:pt x="149" y="263"/>
                  </a:lnTo>
                  <a:lnTo>
                    <a:pt x="160" y="258"/>
                  </a:lnTo>
                  <a:lnTo>
                    <a:pt x="170" y="251"/>
                  </a:lnTo>
                  <a:lnTo>
                    <a:pt x="177" y="245"/>
                  </a:lnTo>
                  <a:lnTo>
                    <a:pt x="183" y="238"/>
                  </a:lnTo>
                  <a:lnTo>
                    <a:pt x="188" y="232"/>
                  </a:lnTo>
                  <a:lnTo>
                    <a:pt x="190" y="225"/>
                  </a:lnTo>
                  <a:lnTo>
                    <a:pt x="191" y="218"/>
                  </a:lnTo>
                  <a:lnTo>
                    <a:pt x="192" y="209"/>
                  </a:lnTo>
                  <a:lnTo>
                    <a:pt x="193" y="198"/>
                  </a:lnTo>
                  <a:lnTo>
                    <a:pt x="193" y="184"/>
                  </a:lnTo>
                  <a:lnTo>
                    <a:pt x="193" y="168"/>
                  </a:lnTo>
                  <a:close/>
                  <a:moveTo>
                    <a:pt x="83" y="102"/>
                  </a:moveTo>
                  <a:lnTo>
                    <a:pt x="8" y="89"/>
                  </a:lnTo>
                  <a:lnTo>
                    <a:pt x="12" y="77"/>
                  </a:lnTo>
                  <a:lnTo>
                    <a:pt x="16" y="67"/>
                  </a:lnTo>
                  <a:lnTo>
                    <a:pt x="21" y="58"/>
                  </a:lnTo>
                  <a:lnTo>
                    <a:pt x="26" y="50"/>
                  </a:lnTo>
                  <a:lnTo>
                    <a:pt x="31" y="42"/>
                  </a:lnTo>
                  <a:lnTo>
                    <a:pt x="38" y="35"/>
                  </a:lnTo>
                  <a:lnTo>
                    <a:pt x="44" y="28"/>
                  </a:lnTo>
                  <a:lnTo>
                    <a:pt x="52" y="22"/>
                  </a:lnTo>
                  <a:lnTo>
                    <a:pt x="60" y="18"/>
                  </a:lnTo>
                  <a:lnTo>
                    <a:pt x="70" y="13"/>
                  </a:lnTo>
                  <a:lnTo>
                    <a:pt x="79" y="10"/>
                  </a:lnTo>
                  <a:lnTo>
                    <a:pt x="90" y="6"/>
                  </a:lnTo>
                  <a:lnTo>
                    <a:pt x="102" y="4"/>
                  </a:lnTo>
                  <a:lnTo>
                    <a:pt x="115" y="1"/>
                  </a:lnTo>
                  <a:lnTo>
                    <a:pt x="129" y="1"/>
                  </a:lnTo>
                  <a:lnTo>
                    <a:pt x="144" y="0"/>
                  </a:lnTo>
                  <a:lnTo>
                    <a:pt x="169" y="1"/>
                  </a:lnTo>
                  <a:lnTo>
                    <a:pt x="191" y="4"/>
                  </a:lnTo>
                  <a:lnTo>
                    <a:pt x="202" y="6"/>
                  </a:lnTo>
                  <a:lnTo>
                    <a:pt x="210" y="8"/>
                  </a:lnTo>
                  <a:lnTo>
                    <a:pt x="218" y="11"/>
                  </a:lnTo>
                  <a:lnTo>
                    <a:pt x="225" y="14"/>
                  </a:lnTo>
                  <a:lnTo>
                    <a:pt x="237" y="21"/>
                  </a:lnTo>
                  <a:lnTo>
                    <a:pt x="248" y="28"/>
                  </a:lnTo>
                  <a:lnTo>
                    <a:pt x="257" y="37"/>
                  </a:lnTo>
                  <a:lnTo>
                    <a:pt x="263" y="46"/>
                  </a:lnTo>
                  <a:lnTo>
                    <a:pt x="265" y="52"/>
                  </a:lnTo>
                  <a:lnTo>
                    <a:pt x="267" y="59"/>
                  </a:lnTo>
                  <a:lnTo>
                    <a:pt x="270" y="66"/>
                  </a:lnTo>
                  <a:lnTo>
                    <a:pt x="271" y="75"/>
                  </a:lnTo>
                  <a:lnTo>
                    <a:pt x="273" y="95"/>
                  </a:lnTo>
                  <a:lnTo>
                    <a:pt x="274" y="120"/>
                  </a:lnTo>
                  <a:lnTo>
                    <a:pt x="273" y="214"/>
                  </a:lnTo>
                  <a:lnTo>
                    <a:pt x="273" y="234"/>
                  </a:lnTo>
                  <a:lnTo>
                    <a:pt x="274" y="250"/>
                  </a:lnTo>
                  <a:lnTo>
                    <a:pt x="276" y="264"/>
                  </a:lnTo>
                  <a:lnTo>
                    <a:pt x="277" y="275"/>
                  </a:lnTo>
                  <a:lnTo>
                    <a:pt x="279" y="284"/>
                  </a:lnTo>
                  <a:lnTo>
                    <a:pt x="283" y="295"/>
                  </a:lnTo>
                  <a:lnTo>
                    <a:pt x="287" y="305"/>
                  </a:lnTo>
                  <a:lnTo>
                    <a:pt x="292" y="317"/>
                  </a:lnTo>
                  <a:lnTo>
                    <a:pt x="211" y="317"/>
                  </a:lnTo>
                  <a:lnTo>
                    <a:pt x="207" y="306"/>
                  </a:lnTo>
                  <a:lnTo>
                    <a:pt x="203" y="293"/>
                  </a:lnTo>
                  <a:lnTo>
                    <a:pt x="200" y="286"/>
                  </a:lnTo>
                  <a:lnTo>
                    <a:pt x="199" y="282"/>
                  </a:lnTo>
                  <a:lnTo>
                    <a:pt x="189" y="293"/>
                  </a:lnTo>
                  <a:lnTo>
                    <a:pt x="178" y="301"/>
                  </a:lnTo>
                  <a:lnTo>
                    <a:pt x="167" y="307"/>
                  </a:lnTo>
                  <a:lnTo>
                    <a:pt x="155" y="313"/>
                  </a:lnTo>
                  <a:lnTo>
                    <a:pt x="143" y="318"/>
                  </a:lnTo>
                  <a:lnTo>
                    <a:pt x="130" y="320"/>
                  </a:lnTo>
                  <a:lnTo>
                    <a:pt x="117" y="322"/>
                  </a:lnTo>
                  <a:lnTo>
                    <a:pt x="103" y="324"/>
                  </a:lnTo>
                  <a:lnTo>
                    <a:pt x="92" y="322"/>
                  </a:lnTo>
                  <a:lnTo>
                    <a:pt x="81" y="321"/>
                  </a:lnTo>
                  <a:lnTo>
                    <a:pt x="71" y="320"/>
                  </a:lnTo>
                  <a:lnTo>
                    <a:pt x="60" y="317"/>
                  </a:lnTo>
                  <a:lnTo>
                    <a:pt x="51" y="313"/>
                  </a:lnTo>
                  <a:lnTo>
                    <a:pt x="43" y="309"/>
                  </a:lnTo>
                  <a:lnTo>
                    <a:pt x="35" y="303"/>
                  </a:lnTo>
                  <a:lnTo>
                    <a:pt x="28" y="297"/>
                  </a:lnTo>
                  <a:lnTo>
                    <a:pt x="21" y="290"/>
                  </a:lnTo>
                  <a:lnTo>
                    <a:pt x="16" y="283"/>
                  </a:lnTo>
                  <a:lnTo>
                    <a:pt x="11" y="276"/>
                  </a:lnTo>
                  <a:lnTo>
                    <a:pt x="7" y="268"/>
                  </a:lnTo>
                  <a:lnTo>
                    <a:pt x="5" y="259"/>
                  </a:lnTo>
                  <a:lnTo>
                    <a:pt x="2" y="251"/>
                  </a:lnTo>
                  <a:lnTo>
                    <a:pt x="1" y="242"/>
                  </a:lnTo>
                  <a:lnTo>
                    <a:pt x="0" y="232"/>
                  </a:lnTo>
                  <a:lnTo>
                    <a:pt x="1" y="219"/>
                  </a:lnTo>
                  <a:lnTo>
                    <a:pt x="4" y="207"/>
                  </a:lnTo>
                  <a:lnTo>
                    <a:pt x="7" y="196"/>
                  </a:lnTo>
                  <a:lnTo>
                    <a:pt x="13" y="186"/>
                  </a:lnTo>
                  <a:lnTo>
                    <a:pt x="20" y="175"/>
                  </a:lnTo>
                  <a:lnTo>
                    <a:pt x="28" y="167"/>
                  </a:lnTo>
                  <a:lnTo>
                    <a:pt x="37" y="160"/>
                  </a:lnTo>
                  <a:lnTo>
                    <a:pt x="48" y="154"/>
                  </a:lnTo>
                  <a:lnTo>
                    <a:pt x="60" y="149"/>
                  </a:lnTo>
                  <a:lnTo>
                    <a:pt x="75" y="144"/>
                  </a:lnTo>
                  <a:lnTo>
                    <a:pt x="94" y="140"/>
                  </a:lnTo>
                  <a:lnTo>
                    <a:pt x="114" y="135"/>
                  </a:lnTo>
                  <a:lnTo>
                    <a:pt x="140" y="129"/>
                  </a:lnTo>
                  <a:lnTo>
                    <a:pt x="162" y="125"/>
                  </a:lnTo>
                  <a:lnTo>
                    <a:pt x="180" y="120"/>
                  </a:lnTo>
                  <a:lnTo>
                    <a:pt x="193" y="115"/>
                  </a:lnTo>
                  <a:lnTo>
                    <a:pt x="193" y="107"/>
                  </a:lnTo>
                  <a:lnTo>
                    <a:pt x="192" y="96"/>
                  </a:lnTo>
                  <a:lnTo>
                    <a:pt x="190" y="87"/>
                  </a:lnTo>
                  <a:lnTo>
                    <a:pt x="186" y="79"/>
                  </a:lnTo>
                  <a:lnTo>
                    <a:pt x="182" y="73"/>
                  </a:lnTo>
                  <a:lnTo>
                    <a:pt x="175" y="69"/>
                  </a:lnTo>
                  <a:lnTo>
                    <a:pt x="164" y="66"/>
                  </a:lnTo>
                  <a:lnTo>
                    <a:pt x="153" y="64"/>
                  </a:lnTo>
                  <a:lnTo>
                    <a:pt x="138" y="64"/>
                  </a:lnTo>
                  <a:lnTo>
                    <a:pt x="127" y="64"/>
                  </a:lnTo>
                  <a:lnTo>
                    <a:pt x="118" y="65"/>
                  </a:lnTo>
                  <a:lnTo>
                    <a:pt x="110" y="68"/>
                  </a:lnTo>
                  <a:lnTo>
                    <a:pt x="103" y="72"/>
                  </a:lnTo>
                  <a:lnTo>
                    <a:pt x="97" y="77"/>
                  </a:lnTo>
                  <a:lnTo>
                    <a:pt x="93" y="83"/>
                  </a:lnTo>
                  <a:lnTo>
                    <a:pt x="87" y="92"/>
                  </a:lnTo>
                  <a:lnTo>
                    <a:pt x="83" y="102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4" name="Freeform 85">
              <a:extLst>
                <a:ext uri="{FF2B5EF4-FFF2-40B4-BE49-F238E27FC236}">
                  <a16:creationId xmlns:a16="http://schemas.microsoft.com/office/drawing/2014/main" id="{240C9A93-176F-480D-94D4-9D4947A40D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4" y="294"/>
              <a:ext cx="56" cy="64"/>
            </a:xfrm>
            <a:custGeom>
              <a:avLst/>
              <a:gdLst>
                <a:gd name="T0" fmla="*/ 284 w 284"/>
                <a:gd name="T1" fmla="*/ 317 h 317"/>
                <a:gd name="T2" fmla="*/ 202 w 284"/>
                <a:gd name="T3" fmla="*/ 317 h 317"/>
                <a:gd name="T4" fmla="*/ 202 w 284"/>
                <a:gd name="T5" fmla="*/ 159 h 317"/>
                <a:gd name="T6" fmla="*/ 200 w 284"/>
                <a:gd name="T7" fmla="*/ 136 h 317"/>
                <a:gd name="T8" fmla="*/ 200 w 284"/>
                <a:gd name="T9" fmla="*/ 118 h 317"/>
                <a:gd name="T10" fmla="*/ 198 w 284"/>
                <a:gd name="T11" fmla="*/ 104 h 317"/>
                <a:gd name="T12" fmla="*/ 196 w 284"/>
                <a:gd name="T13" fmla="*/ 95 h 317"/>
                <a:gd name="T14" fmla="*/ 194 w 284"/>
                <a:gd name="T15" fmla="*/ 87 h 317"/>
                <a:gd name="T16" fmla="*/ 189 w 284"/>
                <a:gd name="T17" fmla="*/ 81 h 317"/>
                <a:gd name="T18" fmla="*/ 184 w 284"/>
                <a:gd name="T19" fmla="*/ 76 h 317"/>
                <a:gd name="T20" fmla="*/ 178 w 284"/>
                <a:gd name="T21" fmla="*/ 72 h 317"/>
                <a:gd name="T22" fmla="*/ 173 w 284"/>
                <a:gd name="T23" fmla="*/ 68 h 317"/>
                <a:gd name="T24" fmla="*/ 166 w 284"/>
                <a:gd name="T25" fmla="*/ 65 h 317"/>
                <a:gd name="T26" fmla="*/ 159 w 284"/>
                <a:gd name="T27" fmla="*/ 64 h 317"/>
                <a:gd name="T28" fmla="*/ 151 w 284"/>
                <a:gd name="T29" fmla="*/ 64 h 317"/>
                <a:gd name="T30" fmla="*/ 140 w 284"/>
                <a:gd name="T31" fmla="*/ 64 h 317"/>
                <a:gd name="T32" fmla="*/ 130 w 284"/>
                <a:gd name="T33" fmla="*/ 66 h 317"/>
                <a:gd name="T34" fmla="*/ 121 w 284"/>
                <a:gd name="T35" fmla="*/ 69 h 317"/>
                <a:gd name="T36" fmla="*/ 113 w 284"/>
                <a:gd name="T37" fmla="*/ 75 h 317"/>
                <a:gd name="T38" fmla="*/ 104 w 284"/>
                <a:gd name="T39" fmla="*/ 81 h 317"/>
                <a:gd name="T40" fmla="*/ 97 w 284"/>
                <a:gd name="T41" fmla="*/ 88 h 317"/>
                <a:gd name="T42" fmla="*/ 93 w 284"/>
                <a:gd name="T43" fmla="*/ 97 h 317"/>
                <a:gd name="T44" fmla="*/ 89 w 284"/>
                <a:gd name="T45" fmla="*/ 105 h 317"/>
                <a:gd name="T46" fmla="*/ 86 w 284"/>
                <a:gd name="T47" fmla="*/ 118 h 317"/>
                <a:gd name="T48" fmla="*/ 84 w 284"/>
                <a:gd name="T49" fmla="*/ 133 h 317"/>
                <a:gd name="T50" fmla="*/ 82 w 284"/>
                <a:gd name="T51" fmla="*/ 152 h 317"/>
                <a:gd name="T52" fmla="*/ 82 w 284"/>
                <a:gd name="T53" fmla="*/ 176 h 317"/>
                <a:gd name="T54" fmla="*/ 82 w 284"/>
                <a:gd name="T55" fmla="*/ 317 h 317"/>
                <a:gd name="T56" fmla="*/ 0 w 284"/>
                <a:gd name="T57" fmla="*/ 317 h 317"/>
                <a:gd name="T58" fmla="*/ 0 w 284"/>
                <a:gd name="T59" fmla="*/ 7 h 317"/>
                <a:gd name="T60" fmla="*/ 77 w 284"/>
                <a:gd name="T61" fmla="*/ 7 h 317"/>
                <a:gd name="T62" fmla="*/ 77 w 284"/>
                <a:gd name="T63" fmla="*/ 53 h 317"/>
                <a:gd name="T64" fmla="*/ 87 w 284"/>
                <a:gd name="T65" fmla="*/ 41 h 317"/>
                <a:gd name="T66" fmla="*/ 99 w 284"/>
                <a:gd name="T67" fmla="*/ 30 h 317"/>
                <a:gd name="T68" fmla="*/ 110 w 284"/>
                <a:gd name="T69" fmla="*/ 21 h 317"/>
                <a:gd name="T70" fmla="*/ 123 w 284"/>
                <a:gd name="T71" fmla="*/ 14 h 317"/>
                <a:gd name="T72" fmla="*/ 136 w 284"/>
                <a:gd name="T73" fmla="*/ 8 h 317"/>
                <a:gd name="T74" fmla="*/ 150 w 284"/>
                <a:gd name="T75" fmla="*/ 4 h 317"/>
                <a:gd name="T76" fmla="*/ 163 w 284"/>
                <a:gd name="T77" fmla="*/ 1 h 317"/>
                <a:gd name="T78" fmla="*/ 178 w 284"/>
                <a:gd name="T79" fmla="*/ 0 h 317"/>
                <a:gd name="T80" fmla="*/ 192 w 284"/>
                <a:gd name="T81" fmla="*/ 1 h 317"/>
                <a:gd name="T82" fmla="*/ 205 w 284"/>
                <a:gd name="T83" fmla="*/ 3 h 317"/>
                <a:gd name="T84" fmla="*/ 217 w 284"/>
                <a:gd name="T85" fmla="*/ 6 h 317"/>
                <a:gd name="T86" fmla="*/ 228 w 284"/>
                <a:gd name="T87" fmla="*/ 11 h 317"/>
                <a:gd name="T88" fmla="*/ 240 w 284"/>
                <a:gd name="T89" fmla="*/ 15 h 317"/>
                <a:gd name="T90" fmla="*/ 249 w 284"/>
                <a:gd name="T91" fmla="*/ 21 h 317"/>
                <a:gd name="T92" fmla="*/ 256 w 284"/>
                <a:gd name="T93" fmla="*/ 28 h 317"/>
                <a:gd name="T94" fmla="*/ 263 w 284"/>
                <a:gd name="T95" fmla="*/ 35 h 317"/>
                <a:gd name="T96" fmla="*/ 268 w 284"/>
                <a:gd name="T97" fmla="*/ 43 h 317"/>
                <a:gd name="T98" fmla="*/ 272 w 284"/>
                <a:gd name="T99" fmla="*/ 51 h 317"/>
                <a:gd name="T100" fmla="*/ 276 w 284"/>
                <a:gd name="T101" fmla="*/ 60 h 317"/>
                <a:gd name="T102" fmla="*/ 279 w 284"/>
                <a:gd name="T103" fmla="*/ 69 h 317"/>
                <a:gd name="T104" fmla="*/ 280 w 284"/>
                <a:gd name="T105" fmla="*/ 80 h 317"/>
                <a:gd name="T106" fmla="*/ 283 w 284"/>
                <a:gd name="T107" fmla="*/ 92 h 317"/>
                <a:gd name="T108" fmla="*/ 283 w 284"/>
                <a:gd name="T109" fmla="*/ 107 h 317"/>
                <a:gd name="T110" fmla="*/ 284 w 284"/>
                <a:gd name="T111" fmla="*/ 125 h 317"/>
                <a:gd name="T112" fmla="*/ 284 w 284"/>
                <a:gd name="T113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4" h="317">
                  <a:moveTo>
                    <a:pt x="284" y="317"/>
                  </a:moveTo>
                  <a:lnTo>
                    <a:pt x="202" y="317"/>
                  </a:lnTo>
                  <a:lnTo>
                    <a:pt x="202" y="159"/>
                  </a:lnTo>
                  <a:lnTo>
                    <a:pt x="200" y="136"/>
                  </a:lnTo>
                  <a:lnTo>
                    <a:pt x="200" y="118"/>
                  </a:lnTo>
                  <a:lnTo>
                    <a:pt x="198" y="104"/>
                  </a:lnTo>
                  <a:lnTo>
                    <a:pt x="196" y="95"/>
                  </a:lnTo>
                  <a:lnTo>
                    <a:pt x="194" y="87"/>
                  </a:lnTo>
                  <a:lnTo>
                    <a:pt x="189" y="81"/>
                  </a:lnTo>
                  <a:lnTo>
                    <a:pt x="184" y="76"/>
                  </a:lnTo>
                  <a:lnTo>
                    <a:pt x="178" y="72"/>
                  </a:lnTo>
                  <a:lnTo>
                    <a:pt x="173" y="68"/>
                  </a:lnTo>
                  <a:lnTo>
                    <a:pt x="166" y="65"/>
                  </a:lnTo>
                  <a:lnTo>
                    <a:pt x="159" y="64"/>
                  </a:lnTo>
                  <a:lnTo>
                    <a:pt x="151" y="64"/>
                  </a:lnTo>
                  <a:lnTo>
                    <a:pt x="140" y="64"/>
                  </a:lnTo>
                  <a:lnTo>
                    <a:pt x="130" y="66"/>
                  </a:lnTo>
                  <a:lnTo>
                    <a:pt x="121" y="69"/>
                  </a:lnTo>
                  <a:lnTo>
                    <a:pt x="113" y="75"/>
                  </a:lnTo>
                  <a:lnTo>
                    <a:pt x="104" y="81"/>
                  </a:lnTo>
                  <a:lnTo>
                    <a:pt x="97" y="88"/>
                  </a:lnTo>
                  <a:lnTo>
                    <a:pt x="93" y="97"/>
                  </a:lnTo>
                  <a:lnTo>
                    <a:pt x="89" y="105"/>
                  </a:lnTo>
                  <a:lnTo>
                    <a:pt x="86" y="118"/>
                  </a:lnTo>
                  <a:lnTo>
                    <a:pt x="84" y="133"/>
                  </a:lnTo>
                  <a:lnTo>
                    <a:pt x="82" y="152"/>
                  </a:lnTo>
                  <a:lnTo>
                    <a:pt x="82" y="176"/>
                  </a:lnTo>
                  <a:lnTo>
                    <a:pt x="82" y="317"/>
                  </a:lnTo>
                  <a:lnTo>
                    <a:pt x="0" y="317"/>
                  </a:lnTo>
                  <a:lnTo>
                    <a:pt x="0" y="7"/>
                  </a:lnTo>
                  <a:lnTo>
                    <a:pt x="77" y="7"/>
                  </a:lnTo>
                  <a:lnTo>
                    <a:pt x="77" y="53"/>
                  </a:lnTo>
                  <a:lnTo>
                    <a:pt x="87" y="41"/>
                  </a:lnTo>
                  <a:lnTo>
                    <a:pt x="99" y="30"/>
                  </a:lnTo>
                  <a:lnTo>
                    <a:pt x="110" y="21"/>
                  </a:lnTo>
                  <a:lnTo>
                    <a:pt x="123" y="14"/>
                  </a:lnTo>
                  <a:lnTo>
                    <a:pt x="136" y="8"/>
                  </a:lnTo>
                  <a:lnTo>
                    <a:pt x="150" y="4"/>
                  </a:lnTo>
                  <a:lnTo>
                    <a:pt x="163" y="1"/>
                  </a:lnTo>
                  <a:lnTo>
                    <a:pt x="178" y="0"/>
                  </a:lnTo>
                  <a:lnTo>
                    <a:pt x="192" y="1"/>
                  </a:lnTo>
                  <a:lnTo>
                    <a:pt x="205" y="3"/>
                  </a:lnTo>
                  <a:lnTo>
                    <a:pt x="217" y="6"/>
                  </a:lnTo>
                  <a:lnTo>
                    <a:pt x="228" y="11"/>
                  </a:lnTo>
                  <a:lnTo>
                    <a:pt x="240" y="15"/>
                  </a:lnTo>
                  <a:lnTo>
                    <a:pt x="249" y="21"/>
                  </a:lnTo>
                  <a:lnTo>
                    <a:pt x="256" y="28"/>
                  </a:lnTo>
                  <a:lnTo>
                    <a:pt x="263" y="35"/>
                  </a:lnTo>
                  <a:lnTo>
                    <a:pt x="268" y="43"/>
                  </a:lnTo>
                  <a:lnTo>
                    <a:pt x="272" y="51"/>
                  </a:lnTo>
                  <a:lnTo>
                    <a:pt x="276" y="60"/>
                  </a:lnTo>
                  <a:lnTo>
                    <a:pt x="279" y="69"/>
                  </a:lnTo>
                  <a:lnTo>
                    <a:pt x="280" y="80"/>
                  </a:lnTo>
                  <a:lnTo>
                    <a:pt x="283" y="92"/>
                  </a:lnTo>
                  <a:lnTo>
                    <a:pt x="283" y="107"/>
                  </a:lnTo>
                  <a:lnTo>
                    <a:pt x="284" y="125"/>
                  </a:lnTo>
                  <a:lnTo>
                    <a:pt x="284" y="31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5" name="Freeform 86">
              <a:extLst>
                <a:ext uri="{FF2B5EF4-FFF2-40B4-BE49-F238E27FC236}">
                  <a16:creationId xmlns:a16="http://schemas.microsoft.com/office/drawing/2014/main" id="{436AED21-F2E7-4DE5-A10E-35EEBFD239F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03" y="294"/>
              <a:ext cx="59" cy="65"/>
            </a:xfrm>
            <a:custGeom>
              <a:avLst/>
              <a:gdLst>
                <a:gd name="T0" fmla="*/ 208 w 292"/>
                <a:gd name="T1" fmla="*/ 113 h 324"/>
                <a:gd name="T2" fmla="*/ 201 w 292"/>
                <a:gd name="T3" fmla="*/ 92 h 324"/>
                <a:gd name="T4" fmla="*/ 189 w 292"/>
                <a:gd name="T5" fmla="*/ 77 h 324"/>
                <a:gd name="T6" fmla="*/ 172 w 292"/>
                <a:gd name="T7" fmla="*/ 68 h 324"/>
                <a:gd name="T8" fmla="*/ 151 w 292"/>
                <a:gd name="T9" fmla="*/ 65 h 324"/>
                <a:gd name="T10" fmla="*/ 137 w 292"/>
                <a:gd name="T11" fmla="*/ 66 h 324"/>
                <a:gd name="T12" fmla="*/ 123 w 292"/>
                <a:gd name="T13" fmla="*/ 71 h 324"/>
                <a:gd name="T14" fmla="*/ 112 w 292"/>
                <a:gd name="T15" fmla="*/ 76 h 324"/>
                <a:gd name="T16" fmla="*/ 103 w 292"/>
                <a:gd name="T17" fmla="*/ 85 h 324"/>
                <a:gd name="T18" fmla="*/ 94 w 292"/>
                <a:gd name="T19" fmla="*/ 98 h 324"/>
                <a:gd name="T20" fmla="*/ 89 w 292"/>
                <a:gd name="T21" fmla="*/ 114 h 324"/>
                <a:gd name="T22" fmla="*/ 85 w 292"/>
                <a:gd name="T23" fmla="*/ 134 h 324"/>
                <a:gd name="T24" fmla="*/ 84 w 292"/>
                <a:gd name="T25" fmla="*/ 157 h 324"/>
                <a:gd name="T26" fmla="*/ 85 w 292"/>
                <a:gd name="T27" fmla="*/ 182 h 324"/>
                <a:gd name="T28" fmla="*/ 89 w 292"/>
                <a:gd name="T29" fmla="*/ 203 h 324"/>
                <a:gd name="T30" fmla="*/ 94 w 292"/>
                <a:gd name="T31" fmla="*/ 221 h 324"/>
                <a:gd name="T32" fmla="*/ 103 w 292"/>
                <a:gd name="T33" fmla="*/ 234 h 324"/>
                <a:gd name="T34" fmla="*/ 113 w 292"/>
                <a:gd name="T35" fmla="*/ 244 h 324"/>
                <a:gd name="T36" fmla="*/ 125 w 292"/>
                <a:gd name="T37" fmla="*/ 251 h 324"/>
                <a:gd name="T38" fmla="*/ 137 w 292"/>
                <a:gd name="T39" fmla="*/ 256 h 324"/>
                <a:gd name="T40" fmla="*/ 152 w 292"/>
                <a:gd name="T41" fmla="*/ 257 h 324"/>
                <a:gd name="T42" fmla="*/ 174 w 292"/>
                <a:gd name="T43" fmla="*/ 253 h 324"/>
                <a:gd name="T44" fmla="*/ 191 w 292"/>
                <a:gd name="T45" fmla="*/ 243 h 324"/>
                <a:gd name="T46" fmla="*/ 203 w 292"/>
                <a:gd name="T47" fmla="*/ 226 h 324"/>
                <a:gd name="T48" fmla="*/ 211 w 292"/>
                <a:gd name="T49" fmla="*/ 198 h 324"/>
                <a:gd name="T50" fmla="*/ 289 w 292"/>
                <a:gd name="T51" fmla="*/ 225 h 324"/>
                <a:gd name="T52" fmla="*/ 280 w 292"/>
                <a:gd name="T53" fmla="*/ 249 h 324"/>
                <a:gd name="T54" fmla="*/ 268 w 292"/>
                <a:gd name="T55" fmla="*/ 271 h 324"/>
                <a:gd name="T56" fmla="*/ 253 w 292"/>
                <a:gd name="T57" fmla="*/ 288 h 324"/>
                <a:gd name="T58" fmla="*/ 234 w 292"/>
                <a:gd name="T59" fmla="*/ 302 h 324"/>
                <a:gd name="T60" fmla="*/ 214 w 292"/>
                <a:gd name="T61" fmla="*/ 312 h 324"/>
                <a:gd name="T62" fmla="*/ 191 w 292"/>
                <a:gd name="T63" fmla="*/ 319 h 324"/>
                <a:gd name="T64" fmla="*/ 163 w 292"/>
                <a:gd name="T65" fmla="*/ 322 h 324"/>
                <a:gd name="T66" fmla="*/ 133 w 292"/>
                <a:gd name="T67" fmla="*/ 322 h 324"/>
                <a:gd name="T68" fmla="*/ 101 w 292"/>
                <a:gd name="T69" fmla="*/ 317 h 324"/>
                <a:gd name="T70" fmla="*/ 75 w 292"/>
                <a:gd name="T71" fmla="*/ 306 h 324"/>
                <a:gd name="T72" fmla="*/ 51 w 292"/>
                <a:gd name="T73" fmla="*/ 290 h 324"/>
                <a:gd name="T74" fmla="*/ 31 w 292"/>
                <a:gd name="T75" fmla="*/ 270 h 324"/>
                <a:gd name="T76" fmla="*/ 16 w 292"/>
                <a:gd name="T77" fmla="*/ 244 h 324"/>
                <a:gd name="T78" fmla="*/ 5 w 292"/>
                <a:gd name="T79" fmla="*/ 214 h 324"/>
                <a:gd name="T80" fmla="*/ 1 w 292"/>
                <a:gd name="T81" fmla="*/ 181 h 324"/>
                <a:gd name="T82" fmla="*/ 1 w 292"/>
                <a:gd name="T83" fmla="*/ 144 h 324"/>
                <a:gd name="T84" fmla="*/ 5 w 292"/>
                <a:gd name="T85" fmla="*/ 110 h 324"/>
                <a:gd name="T86" fmla="*/ 16 w 292"/>
                <a:gd name="T87" fmla="*/ 80 h 324"/>
                <a:gd name="T88" fmla="*/ 31 w 292"/>
                <a:gd name="T89" fmla="*/ 54 h 324"/>
                <a:gd name="T90" fmla="*/ 51 w 292"/>
                <a:gd name="T91" fmla="*/ 34 h 324"/>
                <a:gd name="T92" fmla="*/ 75 w 292"/>
                <a:gd name="T93" fmla="*/ 18 h 324"/>
                <a:gd name="T94" fmla="*/ 103 w 292"/>
                <a:gd name="T95" fmla="*/ 7 h 324"/>
                <a:gd name="T96" fmla="*/ 134 w 292"/>
                <a:gd name="T97" fmla="*/ 1 h 324"/>
                <a:gd name="T98" fmla="*/ 164 w 292"/>
                <a:gd name="T99" fmla="*/ 1 h 324"/>
                <a:gd name="T100" fmla="*/ 189 w 292"/>
                <a:gd name="T101" fmla="*/ 4 h 324"/>
                <a:gd name="T102" fmla="*/ 213 w 292"/>
                <a:gd name="T103" fmla="*/ 11 h 324"/>
                <a:gd name="T104" fmla="*/ 232 w 292"/>
                <a:gd name="T105" fmla="*/ 19 h 324"/>
                <a:gd name="T106" fmla="*/ 248 w 292"/>
                <a:gd name="T107" fmla="*/ 31 h 324"/>
                <a:gd name="T108" fmla="*/ 262 w 292"/>
                <a:gd name="T109" fmla="*/ 46 h 324"/>
                <a:gd name="T110" fmla="*/ 275 w 292"/>
                <a:gd name="T111" fmla="*/ 65 h 324"/>
                <a:gd name="T112" fmla="*/ 284 w 292"/>
                <a:gd name="T113" fmla="*/ 87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92" h="324">
                  <a:moveTo>
                    <a:pt x="289" y="99"/>
                  </a:moveTo>
                  <a:lnTo>
                    <a:pt x="208" y="113"/>
                  </a:lnTo>
                  <a:lnTo>
                    <a:pt x="204" y="102"/>
                  </a:lnTo>
                  <a:lnTo>
                    <a:pt x="201" y="92"/>
                  </a:lnTo>
                  <a:lnTo>
                    <a:pt x="195" y="84"/>
                  </a:lnTo>
                  <a:lnTo>
                    <a:pt x="189" y="77"/>
                  </a:lnTo>
                  <a:lnTo>
                    <a:pt x="181" y="72"/>
                  </a:lnTo>
                  <a:lnTo>
                    <a:pt x="172" y="68"/>
                  </a:lnTo>
                  <a:lnTo>
                    <a:pt x="163" y="66"/>
                  </a:lnTo>
                  <a:lnTo>
                    <a:pt x="151" y="65"/>
                  </a:lnTo>
                  <a:lnTo>
                    <a:pt x="144" y="65"/>
                  </a:lnTo>
                  <a:lnTo>
                    <a:pt x="137" y="66"/>
                  </a:lnTo>
                  <a:lnTo>
                    <a:pt x="130" y="68"/>
                  </a:lnTo>
                  <a:lnTo>
                    <a:pt x="123" y="71"/>
                  </a:lnTo>
                  <a:lnTo>
                    <a:pt x="118" y="73"/>
                  </a:lnTo>
                  <a:lnTo>
                    <a:pt x="112" y="76"/>
                  </a:lnTo>
                  <a:lnTo>
                    <a:pt x="107" y="81"/>
                  </a:lnTo>
                  <a:lnTo>
                    <a:pt x="103" y="85"/>
                  </a:lnTo>
                  <a:lnTo>
                    <a:pt x="98" y="91"/>
                  </a:lnTo>
                  <a:lnTo>
                    <a:pt x="94" y="98"/>
                  </a:lnTo>
                  <a:lnTo>
                    <a:pt x="91" y="106"/>
                  </a:lnTo>
                  <a:lnTo>
                    <a:pt x="89" y="114"/>
                  </a:lnTo>
                  <a:lnTo>
                    <a:pt x="86" y="123"/>
                  </a:lnTo>
                  <a:lnTo>
                    <a:pt x="85" y="134"/>
                  </a:lnTo>
                  <a:lnTo>
                    <a:pt x="84" y="144"/>
                  </a:lnTo>
                  <a:lnTo>
                    <a:pt x="84" y="157"/>
                  </a:lnTo>
                  <a:lnTo>
                    <a:pt x="84" y="169"/>
                  </a:lnTo>
                  <a:lnTo>
                    <a:pt x="85" y="182"/>
                  </a:lnTo>
                  <a:lnTo>
                    <a:pt x="86" y="194"/>
                  </a:lnTo>
                  <a:lnTo>
                    <a:pt x="89" y="203"/>
                  </a:lnTo>
                  <a:lnTo>
                    <a:pt x="91" y="212"/>
                  </a:lnTo>
                  <a:lnTo>
                    <a:pt x="94" y="221"/>
                  </a:lnTo>
                  <a:lnTo>
                    <a:pt x="98" y="228"/>
                  </a:lnTo>
                  <a:lnTo>
                    <a:pt x="103" y="234"/>
                  </a:lnTo>
                  <a:lnTo>
                    <a:pt x="107" y="240"/>
                  </a:lnTo>
                  <a:lnTo>
                    <a:pt x="113" y="244"/>
                  </a:lnTo>
                  <a:lnTo>
                    <a:pt x="119" y="248"/>
                  </a:lnTo>
                  <a:lnTo>
                    <a:pt x="125" y="251"/>
                  </a:lnTo>
                  <a:lnTo>
                    <a:pt x="130" y="253"/>
                  </a:lnTo>
                  <a:lnTo>
                    <a:pt x="137" y="256"/>
                  </a:lnTo>
                  <a:lnTo>
                    <a:pt x="145" y="257"/>
                  </a:lnTo>
                  <a:lnTo>
                    <a:pt x="152" y="257"/>
                  </a:lnTo>
                  <a:lnTo>
                    <a:pt x="164" y="256"/>
                  </a:lnTo>
                  <a:lnTo>
                    <a:pt x="174" y="253"/>
                  </a:lnTo>
                  <a:lnTo>
                    <a:pt x="182" y="249"/>
                  </a:lnTo>
                  <a:lnTo>
                    <a:pt x="191" y="243"/>
                  </a:lnTo>
                  <a:lnTo>
                    <a:pt x="197" y="236"/>
                  </a:lnTo>
                  <a:lnTo>
                    <a:pt x="203" y="226"/>
                  </a:lnTo>
                  <a:lnTo>
                    <a:pt x="208" y="213"/>
                  </a:lnTo>
                  <a:lnTo>
                    <a:pt x="211" y="198"/>
                  </a:lnTo>
                  <a:lnTo>
                    <a:pt x="292" y="212"/>
                  </a:lnTo>
                  <a:lnTo>
                    <a:pt x="289" y="225"/>
                  </a:lnTo>
                  <a:lnTo>
                    <a:pt x="284" y="237"/>
                  </a:lnTo>
                  <a:lnTo>
                    <a:pt x="280" y="249"/>
                  </a:lnTo>
                  <a:lnTo>
                    <a:pt x="274" y="260"/>
                  </a:lnTo>
                  <a:lnTo>
                    <a:pt x="268" y="271"/>
                  </a:lnTo>
                  <a:lnTo>
                    <a:pt x="261" y="279"/>
                  </a:lnTo>
                  <a:lnTo>
                    <a:pt x="253" y="288"/>
                  </a:lnTo>
                  <a:lnTo>
                    <a:pt x="244" y="295"/>
                  </a:lnTo>
                  <a:lnTo>
                    <a:pt x="234" y="302"/>
                  </a:lnTo>
                  <a:lnTo>
                    <a:pt x="225" y="307"/>
                  </a:lnTo>
                  <a:lnTo>
                    <a:pt x="214" y="312"/>
                  </a:lnTo>
                  <a:lnTo>
                    <a:pt x="202" y="317"/>
                  </a:lnTo>
                  <a:lnTo>
                    <a:pt x="191" y="319"/>
                  </a:lnTo>
                  <a:lnTo>
                    <a:pt x="177" y="321"/>
                  </a:lnTo>
                  <a:lnTo>
                    <a:pt x="163" y="322"/>
                  </a:lnTo>
                  <a:lnTo>
                    <a:pt x="149" y="324"/>
                  </a:lnTo>
                  <a:lnTo>
                    <a:pt x="133" y="322"/>
                  </a:lnTo>
                  <a:lnTo>
                    <a:pt x="116" y="320"/>
                  </a:lnTo>
                  <a:lnTo>
                    <a:pt x="101" y="317"/>
                  </a:lnTo>
                  <a:lnTo>
                    <a:pt x="88" y="312"/>
                  </a:lnTo>
                  <a:lnTo>
                    <a:pt x="75" y="306"/>
                  </a:lnTo>
                  <a:lnTo>
                    <a:pt x="62" y="299"/>
                  </a:lnTo>
                  <a:lnTo>
                    <a:pt x="51" y="290"/>
                  </a:lnTo>
                  <a:lnTo>
                    <a:pt x="40" y="281"/>
                  </a:lnTo>
                  <a:lnTo>
                    <a:pt x="31" y="270"/>
                  </a:lnTo>
                  <a:lnTo>
                    <a:pt x="23" y="257"/>
                  </a:lnTo>
                  <a:lnTo>
                    <a:pt x="16" y="244"/>
                  </a:lnTo>
                  <a:lnTo>
                    <a:pt x="10" y="229"/>
                  </a:lnTo>
                  <a:lnTo>
                    <a:pt x="5" y="214"/>
                  </a:lnTo>
                  <a:lnTo>
                    <a:pt x="2" y="198"/>
                  </a:lnTo>
                  <a:lnTo>
                    <a:pt x="1" y="181"/>
                  </a:lnTo>
                  <a:lnTo>
                    <a:pt x="0" y="163"/>
                  </a:lnTo>
                  <a:lnTo>
                    <a:pt x="1" y="144"/>
                  </a:lnTo>
                  <a:lnTo>
                    <a:pt x="2" y="126"/>
                  </a:lnTo>
                  <a:lnTo>
                    <a:pt x="5" y="110"/>
                  </a:lnTo>
                  <a:lnTo>
                    <a:pt x="10" y="95"/>
                  </a:lnTo>
                  <a:lnTo>
                    <a:pt x="16" y="80"/>
                  </a:lnTo>
                  <a:lnTo>
                    <a:pt x="23" y="67"/>
                  </a:lnTo>
                  <a:lnTo>
                    <a:pt x="31" y="54"/>
                  </a:lnTo>
                  <a:lnTo>
                    <a:pt x="40" y="43"/>
                  </a:lnTo>
                  <a:lnTo>
                    <a:pt x="51" y="34"/>
                  </a:lnTo>
                  <a:lnTo>
                    <a:pt x="62" y="24"/>
                  </a:lnTo>
                  <a:lnTo>
                    <a:pt x="75" y="18"/>
                  </a:lnTo>
                  <a:lnTo>
                    <a:pt x="88" y="12"/>
                  </a:lnTo>
                  <a:lnTo>
                    <a:pt x="103" y="7"/>
                  </a:lnTo>
                  <a:lnTo>
                    <a:pt x="118" y="4"/>
                  </a:lnTo>
                  <a:lnTo>
                    <a:pt x="134" y="1"/>
                  </a:lnTo>
                  <a:lnTo>
                    <a:pt x="150" y="0"/>
                  </a:lnTo>
                  <a:lnTo>
                    <a:pt x="164" y="1"/>
                  </a:lnTo>
                  <a:lnTo>
                    <a:pt x="177" y="3"/>
                  </a:lnTo>
                  <a:lnTo>
                    <a:pt x="189" y="4"/>
                  </a:lnTo>
                  <a:lnTo>
                    <a:pt x="201" y="7"/>
                  </a:lnTo>
                  <a:lnTo>
                    <a:pt x="213" y="11"/>
                  </a:lnTo>
                  <a:lnTo>
                    <a:pt x="222" y="14"/>
                  </a:lnTo>
                  <a:lnTo>
                    <a:pt x="232" y="19"/>
                  </a:lnTo>
                  <a:lnTo>
                    <a:pt x="240" y="24"/>
                  </a:lnTo>
                  <a:lnTo>
                    <a:pt x="248" y="31"/>
                  </a:lnTo>
                  <a:lnTo>
                    <a:pt x="256" y="38"/>
                  </a:lnTo>
                  <a:lnTo>
                    <a:pt x="262" y="46"/>
                  </a:lnTo>
                  <a:lnTo>
                    <a:pt x="269" y="56"/>
                  </a:lnTo>
                  <a:lnTo>
                    <a:pt x="275" y="65"/>
                  </a:lnTo>
                  <a:lnTo>
                    <a:pt x="280" y="75"/>
                  </a:lnTo>
                  <a:lnTo>
                    <a:pt x="284" y="87"/>
                  </a:lnTo>
                  <a:lnTo>
                    <a:pt x="289" y="99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6" name="Freeform 87">
              <a:extLst>
                <a:ext uri="{FF2B5EF4-FFF2-40B4-BE49-F238E27FC236}">
                  <a16:creationId xmlns:a16="http://schemas.microsoft.com/office/drawing/2014/main" id="{96BB7EB9-E313-427D-AD19-AC591A29A5C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70" y="294"/>
              <a:ext cx="64" cy="65"/>
            </a:xfrm>
            <a:custGeom>
              <a:avLst/>
              <a:gdLst>
                <a:gd name="T0" fmla="*/ 85 w 320"/>
                <a:gd name="T1" fmla="*/ 183 h 324"/>
                <a:gd name="T2" fmla="*/ 92 w 320"/>
                <a:gd name="T3" fmla="*/ 211 h 324"/>
                <a:gd name="T4" fmla="*/ 106 w 320"/>
                <a:gd name="T5" fmla="*/ 233 h 324"/>
                <a:gd name="T6" fmla="*/ 124 w 320"/>
                <a:gd name="T7" fmla="*/ 248 h 324"/>
                <a:gd name="T8" fmla="*/ 144 w 320"/>
                <a:gd name="T9" fmla="*/ 256 h 324"/>
                <a:gd name="T10" fmla="*/ 167 w 320"/>
                <a:gd name="T11" fmla="*/ 257 h 324"/>
                <a:gd name="T12" fmla="*/ 189 w 320"/>
                <a:gd name="T13" fmla="*/ 251 h 324"/>
                <a:gd name="T14" fmla="*/ 208 w 320"/>
                <a:gd name="T15" fmla="*/ 238 h 324"/>
                <a:gd name="T16" fmla="*/ 223 w 320"/>
                <a:gd name="T17" fmla="*/ 219 h 324"/>
                <a:gd name="T18" fmla="*/ 232 w 320"/>
                <a:gd name="T19" fmla="*/ 194 h 324"/>
                <a:gd name="T20" fmla="*/ 236 w 320"/>
                <a:gd name="T21" fmla="*/ 161 h 324"/>
                <a:gd name="T22" fmla="*/ 232 w 320"/>
                <a:gd name="T23" fmla="*/ 130 h 324"/>
                <a:gd name="T24" fmla="*/ 223 w 320"/>
                <a:gd name="T25" fmla="*/ 105 h 324"/>
                <a:gd name="T26" fmla="*/ 208 w 320"/>
                <a:gd name="T27" fmla="*/ 85 h 324"/>
                <a:gd name="T28" fmla="*/ 189 w 320"/>
                <a:gd name="T29" fmla="*/ 73 h 324"/>
                <a:gd name="T30" fmla="*/ 167 w 320"/>
                <a:gd name="T31" fmla="*/ 67 h 324"/>
                <a:gd name="T32" fmla="*/ 144 w 320"/>
                <a:gd name="T33" fmla="*/ 68 h 324"/>
                <a:gd name="T34" fmla="*/ 124 w 320"/>
                <a:gd name="T35" fmla="*/ 76 h 324"/>
                <a:gd name="T36" fmla="*/ 106 w 320"/>
                <a:gd name="T37" fmla="*/ 91 h 324"/>
                <a:gd name="T38" fmla="*/ 92 w 320"/>
                <a:gd name="T39" fmla="*/ 113 h 324"/>
                <a:gd name="T40" fmla="*/ 85 w 320"/>
                <a:gd name="T41" fmla="*/ 141 h 324"/>
                <a:gd name="T42" fmla="*/ 0 w 320"/>
                <a:gd name="T43" fmla="*/ 158 h 324"/>
                <a:gd name="T44" fmla="*/ 2 w 320"/>
                <a:gd name="T45" fmla="*/ 128 h 324"/>
                <a:gd name="T46" fmla="*/ 11 w 320"/>
                <a:gd name="T47" fmla="*/ 98 h 324"/>
                <a:gd name="T48" fmla="*/ 25 w 320"/>
                <a:gd name="T49" fmla="*/ 69 h 324"/>
                <a:gd name="T50" fmla="*/ 45 w 320"/>
                <a:gd name="T51" fmla="*/ 45 h 324"/>
                <a:gd name="T52" fmla="*/ 68 w 320"/>
                <a:gd name="T53" fmla="*/ 26 h 324"/>
                <a:gd name="T54" fmla="*/ 96 w 320"/>
                <a:gd name="T55" fmla="*/ 12 h 324"/>
                <a:gd name="T56" fmla="*/ 127 w 320"/>
                <a:gd name="T57" fmla="*/ 4 h 324"/>
                <a:gd name="T58" fmla="*/ 159 w 320"/>
                <a:gd name="T59" fmla="*/ 0 h 324"/>
                <a:gd name="T60" fmla="*/ 209 w 320"/>
                <a:gd name="T61" fmla="*/ 7 h 324"/>
                <a:gd name="T62" fmla="*/ 251 w 320"/>
                <a:gd name="T63" fmla="*/ 27 h 324"/>
                <a:gd name="T64" fmla="*/ 286 w 320"/>
                <a:gd name="T65" fmla="*/ 58 h 324"/>
                <a:gd name="T66" fmla="*/ 309 w 320"/>
                <a:gd name="T67" fmla="*/ 98 h 324"/>
                <a:gd name="T68" fmla="*/ 319 w 320"/>
                <a:gd name="T69" fmla="*/ 144 h 324"/>
                <a:gd name="T70" fmla="*/ 317 w 320"/>
                <a:gd name="T71" fmla="*/ 195 h 324"/>
                <a:gd name="T72" fmla="*/ 303 w 320"/>
                <a:gd name="T73" fmla="*/ 240 h 324"/>
                <a:gd name="T74" fmla="*/ 275 w 320"/>
                <a:gd name="T75" fmla="*/ 278 h 324"/>
                <a:gd name="T76" fmla="*/ 237 w 320"/>
                <a:gd name="T77" fmla="*/ 305 h 324"/>
                <a:gd name="T78" fmla="*/ 193 w 320"/>
                <a:gd name="T79" fmla="*/ 320 h 324"/>
                <a:gd name="T80" fmla="*/ 150 w 320"/>
                <a:gd name="T81" fmla="*/ 322 h 324"/>
                <a:gd name="T82" fmla="*/ 119 w 320"/>
                <a:gd name="T83" fmla="*/ 319 h 324"/>
                <a:gd name="T84" fmla="*/ 89 w 320"/>
                <a:gd name="T85" fmla="*/ 309 h 324"/>
                <a:gd name="T86" fmla="*/ 61 w 320"/>
                <a:gd name="T87" fmla="*/ 294 h 324"/>
                <a:gd name="T88" fmla="*/ 38 w 320"/>
                <a:gd name="T89" fmla="*/ 273 h 324"/>
                <a:gd name="T90" fmla="*/ 19 w 320"/>
                <a:gd name="T91" fmla="*/ 248 h 324"/>
                <a:gd name="T92" fmla="*/ 8 w 320"/>
                <a:gd name="T93" fmla="*/ 218 h 324"/>
                <a:gd name="T94" fmla="*/ 1 w 320"/>
                <a:gd name="T95" fmla="*/ 183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0" h="324">
                  <a:moveTo>
                    <a:pt x="84" y="163"/>
                  </a:moveTo>
                  <a:lnTo>
                    <a:pt x="84" y="173"/>
                  </a:lnTo>
                  <a:lnTo>
                    <a:pt x="85" y="183"/>
                  </a:lnTo>
                  <a:lnTo>
                    <a:pt x="86" y="194"/>
                  </a:lnTo>
                  <a:lnTo>
                    <a:pt x="90" y="203"/>
                  </a:lnTo>
                  <a:lnTo>
                    <a:pt x="92" y="211"/>
                  </a:lnTo>
                  <a:lnTo>
                    <a:pt x="96" y="219"/>
                  </a:lnTo>
                  <a:lnTo>
                    <a:pt x="100" y="226"/>
                  </a:lnTo>
                  <a:lnTo>
                    <a:pt x="106" y="233"/>
                  </a:lnTo>
                  <a:lnTo>
                    <a:pt x="112" y="238"/>
                  </a:lnTo>
                  <a:lnTo>
                    <a:pt x="118" y="243"/>
                  </a:lnTo>
                  <a:lnTo>
                    <a:pt x="124" y="248"/>
                  </a:lnTo>
                  <a:lnTo>
                    <a:pt x="130" y="251"/>
                  </a:lnTo>
                  <a:lnTo>
                    <a:pt x="137" y="253"/>
                  </a:lnTo>
                  <a:lnTo>
                    <a:pt x="144" y="256"/>
                  </a:lnTo>
                  <a:lnTo>
                    <a:pt x="152" y="257"/>
                  </a:lnTo>
                  <a:lnTo>
                    <a:pt x="159" y="257"/>
                  </a:lnTo>
                  <a:lnTo>
                    <a:pt x="167" y="257"/>
                  </a:lnTo>
                  <a:lnTo>
                    <a:pt x="176" y="256"/>
                  </a:lnTo>
                  <a:lnTo>
                    <a:pt x="183" y="253"/>
                  </a:lnTo>
                  <a:lnTo>
                    <a:pt x="189" y="251"/>
                  </a:lnTo>
                  <a:lnTo>
                    <a:pt x="196" y="248"/>
                  </a:lnTo>
                  <a:lnTo>
                    <a:pt x="202" y="243"/>
                  </a:lnTo>
                  <a:lnTo>
                    <a:pt x="208" y="238"/>
                  </a:lnTo>
                  <a:lnTo>
                    <a:pt x="214" y="233"/>
                  </a:lnTo>
                  <a:lnTo>
                    <a:pt x="218" y="226"/>
                  </a:lnTo>
                  <a:lnTo>
                    <a:pt x="223" y="219"/>
                  </a:lnTo>
                  <a:lnTo>
                    <a:pt x="228" y="211"/>
                  </a:lnTo>
                  <a:lnTo>
                    <a:pt x="230" y="203"/>
                  </a:lnTo>
                  <a:lnTo>
                    <a:pt x="232" y="194"/>
                  </a:lnTo>
                  <a:lnTo>
                    <a:pt x="235" y="183"/>
                  </a:lnTo>
                  <a:lnTo>
                    <a:pt x="236" y="173"/>
                  </a:lnTo>
                  <a:lnTo>
                    <a:pt x="236" y="161"/>
                  </a:lnTo>
                  <a:lnTo>
                    <a:pt x="236" y="150"/>
                  </a:lnTo>
                  <a:lnTo>
                    <a:pt x="235" y="140"/>
                  </a:lnTo>
                  <a:lnTo>
                    <a:pt x="232" y="130"/>
                  </a:lnTo>
                  <a:lnTo>
                    <a:pt x="230" y="121"/>
                  </a:lnTo>
                  <a:lnTo>
                    <a:pt x="228" y="113"/>
                  </a:lnTo>
                  <a:lnTo>
                    <a:pt x="223" y="105"/>
                  </a:lnTo>
                  <a:lnTo>
                    <a:pt x="218" y="98"/>
                  </a:lnTo>
                  <a:lnTo>
                    <a:pt x="214" y="91"/>
                  </a:lnTo>
                  <a:lnTo>
                    <a:pt x="208" y="85"/>
                  </a:lnTo>
                  <a:lnTo>
                    <a:pt x="202" y="81"/>
                  </a:lnTo>
                  <a:lnTo>
                    <a:pt x="196" y="76"/>
                  </a:lnTo>
                  <a:lnTo>
                    <a:pt x="189" y="73"/>
                  </a:lnTo>
                  <a:lnTo>
                    <a:pt x="183" y="71"/>
                  </a:lnTo>
                  <a:lnTo>
                    <a:pt x="176" y="68"/>
                  </a:lnTo>
                  <a:lnTo>
                    <a:pt x="167" y="67"/>
                  </a:lnTo>
                  <a:lnTo>
                    <a:pt x="159" y="67"/>
                  </a:lnTo>
                  <a:lnTo>
                    <a:pt x="152" y="67"/>
                  </a:lnTo>
                  <a:lnTo>
                    <a:pt x="144" y="68"/>
                  </a:lnTo>
                  <a:lnTo>
                    <a:pt x="137" y="71"/>
                  </a:lnTo>
                  <a:lnTo>
                    <a:pt x="130" y="73"/>
                  </a:lnTo>
                  <a:lnTo>
                    <a:pt x="124" y="76"/>
                  </a:lnTo>
                  <a:lnTo>
                    <a:pt x="118" y="81"/>
                  </a:lnTo>
                  <a:lnTo>
                    <a:pt x="112" y="85"/>
                  </a:lnTo>
                  <a:lnTo>
                    <a:pt x="106" y="91"/>
                  </a:lnTo>
                  <a:lnTo>
                    <a:pt x="100" y="98"/>
                  </a:lnTo>
                  <a:lnTo>
                    <a:pt x="96" y="105"/>
                  </a:lnTo>
                  <a:lnTo>
                    <a:pt x="92" y="113"/>
                  </a:lnTo>
                  <a:lnTo>
                    <a:pt x="90" y="121"/>
                  </a:lnTo>
                  <a:lnTo>
                    <a:pt x="86" y="130"/>
                  </a:lnTo>
                  <a:lnTo>
                    <a:pt x="85" y="141"/>
                  </a:lnTo>
                  <a:lnTo>
                    <a:pt x="84" y="151"/>
                  </a:lnTo>
                  <a:lnTo>
                    <a:pt x="84" y="163"/>
                  </a:lnTo>
                  <a:close/>
                  <a:moveTo>
                    <a:pt x="0" y="158"/>
                  </a:moveTo>
                  <a:lnTo>
                    <a:pt x="0" y="148"/>
                  </a:lnTo>
                  <a:lnTo>
                    <a:pt x="1" y="137"/>
                  </a:lnTo>
                  <a:lnTo>
                    <a:pt x="2" y="128"/>
                  </a:lnTo>
                  <a:lnTo>
                    <a:pt x="4" y="118"/>
                  </a:lnTo>
                  <a:lnTo>
                    <a:pt x="8" y="107"/>
                  </a:lnTo>
                  <a:lnTo>
                    <a:pt x="11" y="98"/>
                  </a:lnTo>
                  <a:lnTo>
                    <a:pt x="15" y="89"/>
                  </a:lnTo>
                  <a:lnTo>
                    <a:pt x="19" y="79"/>
                  </a:lnTo>
                  <a:lnTo>
                    <a:pt x="25" y="69"/>
                  </a:lnTo>
                  <a:lnTo>
                    <a:pt x="31" y="61"/>
                  </a:lnTo>
                  <a:lnTo>
                    <a:pt x="38" y="53"/>
                  </a:lnTo>
                  <a:lnTo>
                    <a:pt x="45" y="45"/>
                  </a:lnTo>
                  <a:lnTo>
                    <a:pt x="52" y="38"/>
                  </a:lnTo>
                  <a:lnTo>
                    <a:pt x="60" y="31"/>
                  </a:lnTo>
                  <a:lnTo>
                    <a:pt x="68" y="26"/>
                  </a:lnTo>
                  <a:lnTo>
                    <a:pt x="77" y="21"/>
                  </a:lnTo>
                  <a:lnTo>
                    <a:pt x="86" y="16"/>
                  </a:lnTo>
                  <a:lnTo>
                    <a:pt x="96" y="12"/>
                  </a:lnTo>
                  <a:lnTo>
                    <a:pt x="106" y="8"/>
                  </a:lnTo>
                  <a:lnTo>
                    <a:pt x="117" y="6"/>
                  </a:lnTo>
                  <a:lnTo>
                    <a:pt x="127" y="4"/>
                  </a:lnTo>
                  <a:lnTo>
                    <a:pt x="137" y="1"/>
                  </a:lnTo>
                  <a:lnTo>
                    <a:pt x="148" y="1"/>
                  </a:lnTo>
                  <a:lnTo>
                    <a:pt x="159" y="0"/>
                  </a:lnTo>
                  <a:lnTo>
                    <a:pt x="177" y="1"/>
                  </a:lnTo>
                  <a:lnTo>
                    <a:pt x="193" y="4"/>
                  </a:lnTo>
                  <a:lnTo>
                    <a:pt x="209" y="7"/>
                  </a:lnTo>
                  <a:lnTo>
                    <a:pt x="224" y="12"/>
                  </a:lnTo>
                  <a:lnTo>
                    <a:pt x="238" y="19"/>
                  </a:lnTo>
                  <a:lnTo>
                    <a:pt x="251" y="27"/>
                  </a:lnTo>
                  <a:lnTo>
                    <a:pt x="264" y="36"/>
                  </a:lnTo>
                  <a:lnTo>
                    <a:pt x="275" y="46"/>
                  </a:lnTo>
                  <a:lnTo>
                    <a:pt x="286" y="58"/>
                  </a:lnTo>
                  <a:lnTo>
                    <a:pt x="295" y="71"/>
                  </a:lnTo>
                  <a:lnTo>
                    <a:pt x="303" y="83"/>
                  </a:lnTo>
                  <a:lnTo>
                    <a:pt x="309" y="98"/>
                  </a:lnTo>
                  <a:lnTo>
                    <a:pt x="313" y="112"/>
                  </a:lnTo>
                  <a:lnTo>
                    <a:pt x="317" y="128"/>
                  </a:lnTo>
                  <a:lnTo>
                    <a:pt x="319" y="144"/>
                  </a:lnTo>
                  <a:lnTo>
                    <a:pt x="320" y="161"/>
                  </a:lnTo>
                  <a:lnTo>
                    <a:pt x="319" y="179"/>
                  </a:lnTo>
                  <a:lnTo>
                    <a:pt x="317" y="195"/>
                  </a:lnTo>
                  <a:lnTo>
                    <a:pt x="313" y="210"/>
                  </a:lnTo>
                  <a:lnTo>
                    <a:pt x="309" y="225"/>
                  </a:lnTo>
                  <a:lnTo>
                    <a:pt x="303" y="240"/>
                  </a:lnTo>
                  <a:lnTo>
                    <a:pt x="295" y="252"/>
                  </a:lnTo>
                  <a:lnTo>
                    <a:pt x="286" y="265"/>
                  </a:lnTo>
                  <a:lnTo>
                    <a:pt x="275" y="278"/>
                  </a:lnTo>
                  <a:lnTo>
                    <a:pt x="262" y="288"/>
                  </a:lnTo>
                  <a:lnTo>
                    <a:pt x="251" y="297"/>
                  </a:lnTo>
                  <a:lnTo>
                    <a:pt x="237" y="305"/>
                  </a:lnTo>
                  <a:lnTo>
                    <a:pt x="223" y="312"/>
                  </a:lnTo>
                  <a:lnTo>
                    <a:pt x="209" y="317"/>
                  </a:lnTo>
                  <a:lnTo>
                    <a:pt x="193" y="320"/>
                  </a:lnTo>
                  <a:lnTo>
                    <a:pt x="177" y="322"/>
                  </a:lnTo>
                  <a:lnTo>
                    <a:pt x="161" y="324"/>
                  </a:lnTo>
                  <a:lnTo>
                    <a:pt x="150" y="322"/>
                  </a:lnTo>
                  <a:lnTo>
                    <a:pt x="139" y="322"/>
                  </a:lnTo>
                  <a:lnTo>
                    <a:pt x="129" y="320"/>
                  </a:lnTo>
                  <a:lnTo>
                    <a:pt x="119" y="319"/>
                  </a:lnTo>
                  <a:lnTo>
                    <a:pt x="108" y="316"/>
                  </a:lnTo>
                  <a:lnTo>
                    <a:pt x="98" y="312"/>
                  </a:lnTo>
                  <a:lnTo>
                    <a:pt x="89" y="309"/>
                  </a:lnTo>
                  <a:lnTo>
                    <a:pt x="78" y="304"/>
                  </a:lnTo>
                  <a:lnTo>
                    <a:pt x="69" y="299"/>
                  </a:lnTo>
                  <a:lnTo>
                    <a:pt x="61" y="294"/>
                  </a:lnTo>
                  <a:lnTo>
                    <a:pt x="53" y="287"/>
                  </a:lnTo>
                  <a:lnTo>
                    <a:pt x="45" y="280"/>
                  </a:lnTo>
                  <a:lnTo>
                    <a:pt x="38" y="273"/>
                  </a:lnTo>
                  <a:lnTo>
                    <a:pt x="31" y="265"/>
                  </a:lnTo>
                  <a:lnTo>
                    <a:pt x="25" y="257"/>
                  </a:lnTo>
                  <a:lnTo>
                    <a:pt x="19" y="248"/>
                  </a:lnTo>
                  <a:lnTo>
                    <a:pt x="15" y="238"/>
                  </a:lnTo>
                  <a:lnTo>
                    <a:pt x="11" y="228"/>
                  </a:lnTo>
                  <a:lnTo>
                    <a:pt x="8" y="218"/>
                  </a:lnTo>
                  <a:lnTo>
                    <a:pt x="4" y="206"/>
                  </a:lnTo>
                  <a:lnTo>
                    <a:pt x="2" y="195"/>
                  </a:lnTo>
                  <a:lnTo>
                    <a:pt x="1" y="183"/>
                  </a:lnTo>
                  <a:lnTo>
                    <a:pt x="0" y="171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7" name="Freeform 88">
              <a:extLst>
                <a:ext uri="{FF2B5EF4-FFF2-40B4-BE49-F238E27FC236}">
                  <a16:creationId xmlns:a16="http://schemas.microsoft.com/office/drawing/2014/main" id="{5D2CD364-8DFE-4881-84D3-DB418056BB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39" y="296"/>
              <a:ext cx="64" cy="62"/>
            </a:xfrm>
            <a:custGeom>
              <a:avLst/>
              <a:gdLst>
                <a:gd name="T0" fmla="*/ 125 w 322"/>
                <a:gd name="T1" fmla="*/ 310 h 310"/>
                <a:gd name="T2" fmla="*/ 0 w 322"/>
                <a:gd name="T3" fmla="*/ 0 h 310"/>
                <a:gd name="T4" fmla="*/ 86 w 322"/>
                <a:gd name="T5" fmla="*/ 0 h 310"/>
                <a:gd name="T6" fmla="*/ 144 w 322"/>
                <a:gd name="T7" fmla="*/ 158 h 310"/>
                <a:gd name="T8" fmla="*/ 162 w 322"/>
                <a:gd name="T9" fmla="*/ 211 h 310"/>
                <a:gd name="T10" fmla="*/ 167 w 322"/>
                <a:gd name="T11" fmla="*/ 195 h 310"/>
                <a:gd name="T12" fmla="*/ 170 w 322"/>
                <a:gd name="T13" fmla="*/ 184 h 310"/>
                <a:gd name="T14" fmla="*/ 174 w 322"/>
                <a:gd name="T15" fmla="*/ 172 h 310"/>
                <a:gd name="T16" fmla="*/ 179 w 322"/>
                <a:gd name="T17" fmla="*/ 158 h 310"/>
                <a:gd name="T18" fmla="*/ 238 w 322"/>
                <a:gd name="T19" fmla="*/ 0 h 310"/>
                <a:gd name="T20" fmla="*/ 322 w 322"/>
                <a:gd name="T21" fmla="*/ 0 h 310"/>
                <a:gd name="T22" fmla="*/ 199 w 322"/>
                <a:gd name="T23" fmla="*/ 310 h 310"/>
                <a:gd name="T24" fmla="*/ 125 w 322"/>
                <a:gd name="T25" fmla="*/ 31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2" h="310">
                  <a:moveTo>
                    <a:pt x="125" y="310"/>
                  </a:moveTo>
                  <a:lnTo>
                    <a:pt x="0" y="0"/>
                  </a:lnTo>
                  <a:lnTo>
                    <a:pt x="86" y="0"/>
                  </a:lnTo>
                  <a:lnTo>
                    <a:pt x="144" y="158"/>
                  </a:lnTo>
                  <a:lnTo>
                    <a:pt x="162" y="211"/>
                  </a:lnTo>
                  <a:lnTo>
                    <a:pt x="167" y="195"/>
                  </a:lnTo>
                  <a:lnTo>
                    <a:pt x="170" y="184"/>
                  </a:lnTo>
                  <a:lnTo>
                    <a:pt x="174" y="172"/>
                  </a:lnTo>
                  <a:lnTo>
                    <a:pt x="179" y="158"/>
                  </a:lnTo>
                  <a:lnTo>
                    <a:pt x="238" y="0"/>
                  </a:lnTo>
                  <a:lnTo>
                    <a:pt x="322" y="0"/>
                  </a:lnTo>
                  <a:lnTo>
                    <a:pt x="199" y="310"/>
                  </a:lnTo>
                  <a:lnTo>
                    <a:pt x="125" y="310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8" name="Freeform 89">
              <a:extLst>
                <a:ext uri="{FF2B5EF4-FFF2-40B4-BE49-F238E27FC236}">
                  <a16:creationId xmlns:a16="http://schemas.microsoft.com/office/drawing/2014/main" id="{61AB20CB-CFB1-481F-865B-FCFCDB89D8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809" y="271"/>
              <a:ext cx="58" cy="88"/>
            </a:xfrm>
            <a:custGeom>
              <a:avLst/>
              <a:gdLst>
                <a:gd name="T0" fmla="*/ 236 w 291"/>
                <a:gd name="T1" fmla="*/ 0 h 441"/>
                <a:gd name="T2" fmla="*/ 192 w 291"/>
                <a:gd name="T3" fmla="*/ 285 h 441"/>
                <a:gd name="T4" fmla="*/ 159 w 291"/>
                <a:gd name="T5" fmla="*/ 294 h 441"/>
                <a:gd name="T6" fmla="*/ 115 w 291"/>
                <a:gd name="T7" fmla="*/ 305 h 441"/>
                <a:gd name="T8" fmla="*/ 91 w 291"/>
                <a:gd name="T9" fmla="*/ 318 h 441"/>
                <a:gd name="T10" fmla="*/ 82 w 291"/>
                <a:gd name="T11" fmla="*/ 341 h 441"/>
                <a:gd name="T12" fmla="*/ 89 w 291"/>
                <a:gd name="T13" fmla="*/ 364 h 441"/>
                <a:gd name="T14" fmla="*/ 109 w 291"/>
                <a:gd name="T15" fmla="*/ 380 h 441"/>
                <a:gd name="T16" fmla="*/ 138 w 291"/>
                <a:gd name="T17" fmla="*/ 382 h 441"/>
                <a:gd name="T18" fmla="*/ 170 w 291"/>
                <a:gd name="T19" fmla="*/ 368 h 441"/>
                <a:gd name="T20" fmla="*/ 187 w 291"/>
                <a:gd name="T21" fmla="*/ 349 h 441"/>
                <a:gd name="T22" fmla="*/ 192 w 291"/>
                <a:gd name="T23" fmla="*/ 326 h 441"/>
                <a:gd name="T24" fmla="*/ 192 w 291"/>
                <a:gd name="T25" fmla="*/ 285 h 441"/>
                <a:gd name="T26" fmla="*/ 12 w 291"/>
                <a:gd name="T27" fmla="*/ 194 h 441"/>
                <a:gd name="T28" fmla="*/ 26 w 291"/>
                <a:gd name="T29" fmla="*/ 167 h 441"/>
                <a:gd name="T30" fmla="*/ 44 w 291"/>
                <a:gd name="T31" fmla="*/ 145 h 441"/>
                <a:gd name="T32" fmla="*/ 69 w 291"/>
                <a:gd name="T33" fmla="*/ 130 h 441"/>
                <a:gd name="T34" fmla="*/ 102 w 291"/>
                <a:gd name="T35" fmla="*/ 121 h 441"/>
                <a:gd name="T36" fmla="*/ 143 w 291"/>
                <a:gd name="T37" fmla="*/ 117 h 441"/>
                <a:gd name="T38" fmla="*/ 201 w 291"/>
                <a:gd name="T39" fmla="*/ 123 h 441"/>
                <a:gd name="T40" fmla="*/ 225 w 291"/>
                <a:gd name="T41" fmla="*/ 131 h 441"/>
                <a:gd name="T42" fmla="*/ 256 w 291"/>
                <a:gd name="T43" fmla="*/ 154 h 441"/>
                <a:gd name="T44" fmla="*/ 268 w 291"/>
                <a:gd name="T45" fmla="*/ 176 h 441"/>
                <a:gd name="T46" fmla="*/ 272 w 291"/>
                <a:gd name="T47" fmla="*/ 212 h 441"/>
                <a:gd name="T48" fmla="*/ 272 w 291"/>
                <a:gd name="T49" fmla="*/ 351 h 441"/>
                <a:gd name="T50" fmla="*/ 277 w 291"/>
                <a:gd name="T51" fmla="*/ 392 h 441"/>
                <a:gd name="T52" fmla="*/ 286 w 291"/>
                <a:gd name="T53" fmla="*/ 422 h 441"/>
                <a:gd name="T54" fmla="*/ 206 w 291"/>
                <a:gd name="T55" fmla="*/ 423 h 441"/>
                <a:gd name="T56" fmla="*/ 199 w 291"/>
                <a:gd name="T57" fmla="*/ 399 h 441"/>
                <a:gd name="T58" fmla="*/ 166 w 291"/>
                <a:gd name="T59" fmla="*/ 424 h 441"/>
                <a:gd name="T60" fmla="*/ 130 w 291"/>
                <a:gd name="T61" fmla="*/ 437 h 441"/>
                <a:gd name="T62" fmla="*/ 92 w 291"/>
                <a:gd name="T63" fmla="*/ 439 h 441"/>
                <a:gd name="T64" fmla="*/ 60 w 291"/>
                <a:gd name="T65" fmla="*/ 434 h 441"/>
                <a:gd name="T66" fmla="*/ 35 w 291"/>
                <a:gd name="T67" fmla="*/ 420 h 441"/>
                <a:gd name="T68" fmla="*/ 15 w 291"/>
                <a:gd name="T69" fmla="*/ 400 h 441"/>
                <a:gd name="T70" fmla="*/ 4 w 291"/>
                <a:gd name="T71" fmla="*/ 376 h 441"/>
                <a:gd name="T72" fmla="*/ 0 w 291"/>
                <a:gd name="T73" fmla="*/ 349 h 441"/>
                <a:gd name="T74" fmla="*/ 7 w 291"/>
                <a:gd name="T75" fmla="*/ 313 h 441"/>
                <a:gd name="T76" fmla="*/ 27 w 291"/>
                <a:gd name="T77" fmla="*/ 284 h 441"/>
                <a:gd name="T78" fmla="*/ 60 w 291"/>
                <a:gd name="T79" fmla="*/ 266 h 441"/>
                <a:gd name="T80" fmla="*/ 113 w 291"/>
                <a:gd name="T81" fmla="*/ 252 h 441"/>
                <a:gd name="T82" fmla="*/ 180 w 291"/>
                <a:gd name="T83" fmla="*/ 237 h 441"/>
                <a:gd name="T84" fmla="*/ 192 w 291"/>
                <a:gd name="T85" fmla="*/ 213 h 441"/>
                <a:gd name="T86" fmla="*/ 181 w 291"/>
                <a:gd name="T87" fmla="*/ 190 h 441"/>
                <a:gd name="T88" fmla="*/ 152 w 291"/>
                <a:gd name="T89" fmla="*/ 181 h 441"/>
                <a:gd name="T90" fmla="*/ 117 w 291"/>
                <a:gd name="T91" fmla="*/ 182 h 441"/>
                <a:gd name="T92" fmla="*/ 96 w 291"/>
                <a:gd name="T93" fmla="*/ 194 h 441"/>
                <a:gd name="T94" fmla="*/ 82 w 291"/>
                <a:gd name="T95" fmla="*/ 219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1" h="441">
                  <a:moveTo>
                    <a:pt x="104" y="87"/>
                  </a:moveTo>
                  <a:lnTo>
                    <a:pt x="144" y="0"/>
                  </a:lnTo>
                  <a:lnTo>
                    <a:pt x="236" y="0"/>
                  </a:lnTo>
                  <a:lnTo>
                    <a:pt x="155" y="87"/>
                  </a:lnTo>
                  <a:lnTo>
                    <a:pt x="104" y="87"/>
                  </a:lnTo>
                  <a:close/>
                  <a:moveTo>
                    <a:pt x="192" y="285"/>
                  </a:moveTo>
                  <a:lnTo>
                    <a:pt x="183" y="288"/>
                  </a:lnTo>
                  <a:lnTo>
                    <a:pt x="173" y="291"/>
                  </a:lnTo>
                  <a:lnTo>
                    <a:pt x="159" y="294"/>
                  </a:lnTo>
                  <a:lnTo>
                    <a:pt x="143" y="298"/>
                  </a:lnTo>
                  <a:lnTo>
                    <a:pt x="128" y="301"/>
                  </a:lnTo>
                  <a:lnTo>
                    <a:pt x="115" y="305"/>
                  </a:lnTo>
                  <a:lnTo>
                    <a:pt x="104" y="308"/>
                  </a:lnTo>
                  <a:lnTo>
                    <a:pt x="98" y="312"/>
                  </a:lnTo>
                  <a:lnTo>
                    <a:pt x="91" y="318"/>
                  </a:lnTo>
                  <a:lnTo>
                    <a:pt x="86" y="324"/>
                  </a:lnTo>
                  <a:lnTo>
                    <a:pt x="82" y="332"/>
                  </a:lnTo>
                  <a:lnTo>
                    <a:pt x="82" y="341"/>
                  </a:lnTo>
                  <a:lnTo>
                    <a:pt x="82" y="349"/>
                  </a:lnTo>
                  <a:lnTo>
                    <a:pt x="85" y="357"/>
                  </a:lnTo>
                  <a:lnTo>
                    <a:pt x="89" y="364"/>
                  </a:lnTo>
                  <a:lnTo>
                    <a:pt x="95" y="370"/>
                  </a:lnTo>
                  <a:lnTo>
                    <a:pt x="102" y="376"/>
                  </a:lnTo>
                  <a:lnTo>
                    <a:pt x="109" y="380"/>
                  </a:lnTo>
                  <a:lnTo>
                    <a:pt x="118" y="382"/>
                  </a:lnTo>
                  <a:lnTo>
                    <a:pt x="128" y="383"/>
                  </a:lnTo>
                  <a:lnTo>
                    <a:pt x="138" y="382"/>
                  </a:lnTo>
                  <a:lnTo>
                    <a:pt x="150" y="380"/>
                  </a:lnTo>
                  <a:lnTo>
                    <a:pt x="160" y="375"/>
                  </a:lnTo>
                  <a:lnTo>
                    <a:pt x="170" y="368"/>
                  </a:lnTo>
                  <a:lnTo>
                    <a:pt x="176" y="362"/>
                  </a:lnTo>
                  <a:lnTo>
                    <a:pt x="182" y="355"/>
                  </a:lnTo>
                  <a:lnTo>
                    <a:pt x="187" y="349"/>
                  </a:lnTo>
                  <a:lnTo>
                    <a:pt x="190" y="342"/>
                  </a:lnTo>
                  <a:lnTo>
                    <a:pt x="191" y="335"/>
                  </a:lnTo>
                  <a:lnTo>
                    <a:pt x="192" y="326"/>
                  </a:lnTo>
                  <a:lnTo>
                    <a:pt x="192" y="315"/>
                  </a:lnTo>
                  <a:lnTo>
                    <a:pt x="192" y="301"/>
                  </a:lnTo>
                  <a:lnTo>
                    <a:pt x="192" y="285"/>
                  </a:lnTo>
                  <a:close/>
                  <a:moveTo>
                    <a:pt x="82" y="219"/>
                  </a:moveTo>
                  <a:lnTo>
                    <a:pt x="8" y="206"/>
                  </a:lnTo>
                  <a:lnTo>
                    <a:pt x="12" y="194"/>
                  </a:lnTo>
                  <a:lnTo>
                    <a:pt x="15" y="184"/>
                  </a:lnTo>
                  <a:lnTo>
                    <a:pt x="20" y="175"/>
                  </a:lnTo>
                  <a:lnTo>
                    <a:pt x="26" y="167"/>
                  </a:lnTo>
                  <a:lnTo>
                    <a:pt x="32" y="159"/>
                  </a:lnTo>
                  <a:lnTo>
                    <a:pt x="37" y="152"/>
                  </a:lnTo>
                  <a:lnTo>
                    <a:pt x="44" y="145"/>
                  </a:lnTo>
                  <a:lnTo>
                    <a:pt x="51" y="139"/>
                  </a:lnTo>
                  <a:lnTo>
                    <a:pt x="59" y="135"/>
                  </a:lnTo>
                  <a:lnTo>
                    <a:pt x="69" y="130"/>
                  </a:lnTo>
                  <a:lnTo>
                    <a:pt x="79" y="127"/>
                  </a:lnTo>
                  <a:lnTo>
                    <a:pt x="89" y="123"/>
                  </a:lnTo>
                  <a:lnTo>
                    <a:pt x="102" y="121"/>
                  </a:lnTo>
                  <a:lnTo>
                    <a:pt x="115" y="118"/>
                  </a:lnTo>
                  <a:lnTo>
                    <a:pt x="128" y="118"/>
                  </a:lnTo>
                  <a:lnTo>
                    <a:pt x="143" y="117"/>
                  </a:lnTo>
                  <a:lnTo>
                    <a:pt x="168" y="118"/>
                  </a:lnTo>
                  <a:lnTo>
                    <a:pt x="191" y="121"/>
                  </a:lnTo>
                  <a:lnTo>
                    <a:pt x="201" y="123"/>
                  </a:lnTo>
                  <a:lnTo>
                    <a:pt x="210" y="125"/>
                  </a:lnTo>
                  <a:lnTo>
                    <a:pt x="218" y="128"/>
                  </a:lnTo>
                  <a:lnTo>
                    <a:pt x="225" y="131"/>
                  </a:lnTo>
                  <a:lnTo>
                    <a:pt x="238" y="138"/>
                  </a:lnTo>
                  <a:lnTo>
                    <a:pt x="248" y="145"/>
                  </a:lnTo>
                  <a:lnTo>
                    <a:pt x="256" y="154"/>
                  </a:lnTo>
                  <a:lnTo>
                    <a:pt x="263" y="163"/>
                  </a:lnTo>
                  <a:lnTo>
                    <a:pt x="265" y="169"/>
                  </a:lnTo>
                  <a:lnTo>
                    <a:pt x="268" y="176"/>
                  </a:lnTo>
                  <a:lnTo>
                    <a:pt x="269" y="183"/>
                  </a:lnTo>
                  <a:lnTo>
                    <a:pt x="271" y="192"/>
                  </a:lnTo>
                  <a:lnTo>
                    <a:pt x="272" y="212"/>
                  </a:lnTo>
                  <a:lnTo>
                    <a:pt x="273" y="237"/>
                  </a:lnTo>
                  <a:lnTo>
                    <a:pt x="272" y="331"/>
                  </a:lnTo>
                  <a:lnTo>
                    <a:pt x="272" y="351"/>
                  </a:lnTo>
                  <a:lnTo>
                    <a:pt x="273" y="367"/>
                  </a:lnTo>
                  <a:lnTo>
                    <a:pt x="275" y="381"/>
                  </a:lnTo>
                  <a:lnTo>
                    <a:pt x="277" y="392"/>
                  </a:lnTo>
                  <a:lnTo>
                    <a:pt x="279" y="401"/>
                  </a:lnTo>
                  <a:lnTo>
                    <a:pt x="283" y="412"/>
                  </a:lnTo>
                  <a:lnTo>
                    <a:pt x="286" y="422"/>
                  </a:lnTo>
                  <a:lnTo>
                    <a:pt x="291" y="434"/>
                  </a:lnTo>
                  <a:lnTo>
                    <a:pt x="210" y="434"/>
                  </a:lnTo>
                  <a:lnTo>
                    <a:pt x="206" y="423"/>
                  </a:lnTo>
                  <a:lnTo>
                    <a:pt x="202" y="410"/>
                  </a:lnTo>
                  <a:lnTo>
                    <a:pt x="201" y="403"/>
                  </a:lnTo>
                  <a:lnTo>
                    <a:pt x="199" y="399"/>
                  </a:lnTo>
                  <a:lnTo>
                    <a:pt x="189" y="410"/>
                  </a:lnTo>
                  <a:lnTo>
                    <a:pt x="177" y="418"/>
                  </a:lnTo>
                  <a:lnTo>
                    <a:pt x="166" y="424"/>
                  </a:lnTo>
                  <a:lnTo>
                    <a:pt x="154" y="430"/>
                  </a:lnTo>
                  <a:lnTo>
                    <a:pt x="142" y="435"/>
                  </a:lnTo>
                  <a:lnTo>
                    <a:pt x="130" y="437"/>
                  </a:lnTo>
                  <a:lnTo>
                    <a:pt x="116" y="439"/>
                  </a:lnTo>
                  <a:lnTo>
                    <a:pt x="103" y="441"/>
                  </a:lnTo>
                  <a:lnTo>
                    <a:pt x="92" y="439"/>
                  </a:lnTo>
                  <a:lnTo>
                    <a:pt x="80" y="438"/>
                  </a:lnTo>
                  <a:lnTo>
                    <a:pt x="70" y="437"/>
                  </a:lnTo>
                  <a:lnTo>
                    <a:pt x="60" y="434"/>
                  </a:lnTo>
                  <a:lnTo>
                    <a:pt x="51" y="430"/>
                  </a:lnTo>
                  <a:lnTo>
                    <a:pt x="42" y="426"/>
                  </a:lnTo>
                  <a:lnTo>
                    <a:pt x="35" y="420"/>
                  </a:lnTo>
                  <a:lnTo>
                    <a:pt x="27" y="414"/>
                  </a:lnTo>
                  <a:lnTo>
                    <a:pt x="21" y="407"/>
                  </a:lnTo>
                  <a:lnTo>
                    <a:pt x="15" y="400"/>
                  </a:lnTo>
                  <a:lnTo>
                    <a:pt x="11" y="393"/>
                  </a:lnTo>
                  <a:lnTo>
                    <a:pt x="7" y="385"/>
                  </a:lnTo>
                  <a:lnTo>
                    <a:pt x="4" y="376"/>
                  </a:lnTo>
                  <a:lnTo>
                    <a:pt x="1" y="368"/>
                  </a:lnTo>
                  <a:lnTo>
                    <a:pt x="0" y="359"/>
                  </a:lnTo>
                  <a:lnTo>
                    <a:pt x="0" y="349"/>
                  </a:lnTo>
                  <a:lnTo>
                    <a:pt x="0" y="336"/>
                  </a:lnTo>
                  <a:lnTo>
                    <a:pt x="3" y="324"/>
                  </a:lnTo>
                  <a:lnTo>
                    <a:pt x="7" y="313"/>
                  </a:lnTo>
                  <a:lnTo>
                    <a:pt x="12" y="303"/>
                  </a:lnTo>
                  <a:lnTo>
                    <a:pt x="19" y="292"/>
                  </a:lnTo>
                  <a:lnTo>
                    <a:pt x="27" y="284"/>
                  </a:lnTo>
                  <a:lnTo>
                    <a:pt x="37" y="277"/>
                  </a:lnTo>
                  <a:lnTo>
                    <a:pt x="48" y="271"/>
                  </a:lnTo>
                  <a:lnTo>
                    <a:pt x="60" y="266"/>
                  </a:lnTo>
                  <a:lnTo>
                    <a:pt x="76" y="261"/>
                  </a:lnTo>
                  <a:lnTo>
                    <a:pt x="93" y="257"/>
                  </a:lnTo>
                  <a:lnTo>
                    <a:pt x="113" y="252"/>
                  </a:lnTo>
                  <a:lnTo>
                    <a:pt x="139" y="246"/>
                  </a:lnTo>
                  <a:lnTo>
                    <a:pt x="161" y="242"/>
                  </a:lnTo>
                  <a:lnTo>
                    <a:pt x="180" y="237"/>
                  </a:lnTo>
                  <a:lnTo>
                    <a:pt x="192" y="232"/>
                  </a:lnTo>
                  <a:lnTo>
                    <a:pt x="192" y="224"/>
                  </a:lnTo>
                  <a:lnTo>
                    <a:pt x="192" y="213"/>
                  </a:lnTo>
                  <a:lnTo>
                    <a:pt x="190" y="204"/>
                  </a:lnTo>
                  <a:lnTo>
                    <a:pt x="187" y="196"/>
                  </a:lnTo>
                  <a:lnTo>
                    <a:pt x="181" y="190"/>
                  </a:lnTo>
                  <a:lnTo>
                    <a:pt x="174" y="186"/>
                  </a:lnTo>
                  <a:lnTo>
                    <a:pt x="165" y="183"/>
                  </a:lnTo>
                  <a:lnTo>
                    <a:pt x="152" y="181"/>
                  </a:lnTo>
                  <a:lnTo>
                    <a:pt x="137" y="181"/>
                  </a:lnTo>
                  <a:lnTo>
                    <a:pt x="126" y="181"/>
                  </a:lnTo>
                  <a:lnTo>
                    <a:pt x="117" y="182"/>
                  </a:lnTo>
                  <a:lnTo>
                    <a:pt x="109" y="185"/>
                  </a:lnTo>
                  <a:lnTo>
                    <a:pt x="102" y="189"/>
                  </a:lnTo>
                  <a:lnTo>
                    <a:pt x="96" y="194"/>
                  </a:lnTo>
                  <a:lnTo>
                    <a:pt x="92" y="200"/>
                  </a:lnTo>
                  <a:lnTo>
                    <a:pt x="87" y="209"/>
                  </a:lnTo>
                  <a:lnTo>
                    <a:pt x="82" y="219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9" name="Freeform 90">
              <a:extLst>
                <a:ext uri="{FF2B5EF4-FFF2-40B4-BE49-F238E27FC236}">
                  <a16:creationId xmlns:a16="http://schemas.microsoft.com/office/drawing/2014/main" id="{9B83BDFA-4A6C-49D3-A2F3-8AD75C190A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80" y="294"/>
              <a:ext cx="56" cy="64"/>
            </a:xfrm>
            <a:custGeom>
              <a:avLst/>
              <a:gdLst>
                <a:gd name="T0" fmla="*/ 283 w 283"/>
                <a:gd name="T1" fmla="*/ 317 h 317"/>
                <a:gd name="T2" fmla="*/ 201 w 283"/>
                <a:gd name="T3" fmla="*/ 317 h 317"/>
                <a:gd name="T4" fmla="*/ 201 w 283"/>
                <a:gd name="T5" fmla="*/ 159 h 317"/>
                <a:gd name="T6" fmla="*/ 201 w 283"/>
                <a:gd name="T7" fmla="*/ 136 h 317"/>
                <a:gd name="T8" fmla="*/ 199 w 283"/>
                <a:gd name="T9" fmla="*/ 118 h 317"/>
                <a:gd name="T10" fmla="*/ 198 w 283"/>
                <a:gd name="T11" fmla="*/ 104 h 317"/>
                <a:gd name="T12" fmla="*/ 196 w 283"/>
                <a:gd name="T13" fmla="*/ 95 h 317"/>
                <a:gd name="T14" fmla="*/ 193 w 283"/>
                <a:gd name="T15" fmla="*/ 87 h 317"/>
                <a:gd name="T16" fmla="*/ 189 w 283"/>
                <a:gd name="T17" fmla="*/ 81 h 317"/>
                <a:gd name="T18" fmla="*/ 184 w 283"/>
                <a:gd name="T19" fmla="*/ 76 h 317"/>
                <a:gd name="T20" fmla="*/ 179 w 283"/>
                <a:gd name="T21" fmla="*/ 72 h 317"/>
                <a:gd name="T22" fmla="*/ 172 w 283"/>
                <a:gd name="T23" fmla="*/ 68 h 317"/>
                <a:gd name="T24" fmla="*/ 165 w 283"/>
                <a:gd name="T25" fmla="*/ 65 h 317"/>
                <a:gd name="T26" fmla="*/ 158 w 283"/>
                <a:gd name="T27" fmla="*/ 64 h 317"/>
                <a:gd name="T28" fmla="*/ 150 w 283"/>
                <a:gd name="T29" fmla="*/ 64 h 317"/>
                <a:gd name="T30" fmla="*/ 139 w 283"/>
                <a:gd name="T31" fmla="*/ 64 h 317"/>
                <a:gd name="T32" fmla="*/ 130 w 283"/>
                <a:gd name="T33" fmla="*/ 66 h 317"/>
                <a:gd name="T34" fmla="*/ 121 w 283"/>
                <a:gd name="T35" fmla="*/ 69 h 317"/>
                <a:gd name="T36" fmla="*/ 112 w 283"/>
                <a:gd name="T37" fmla="*/ 75 h 317"/>
                <a:gd name="T38" fmla="*/ 103 w 283"/>
                <a:gd name="T39" fmla="*/ 81 h 317"/>
                <a:gd name="T40" fmla="*/ 98 w 283"/>
                <a:gd name="T41" fmla="*/ 88 h 317"/>
                <a:gd name="T42" fmla="*/ 92 w 283"/>
                <a:gd name="T43" fmla="*/ 97 h 317"/>
                <a:gd name="T44" fmla="*/ 88 w 283"/>
                <a:gd name="T45" fmla="*/ 105 h 317"/>
                <a:gd name="T46" fmla="*/ 86 w 283"/>
                <a:gd name="T47" fmla="*/ 118 h 317"/>
                <a:gd name="T48" fmla="*/ 84 w 283"/>
                <a:gd name="T49" fmla="*/ 133 h 317"/>
                <a:gd name="T50" fmla="*/ 83 w 283"/>
                <a:gd name="T51" fmla="*/ 152 h 317"/>
                <a:gd name="T52" fmla="*/ 83 w 283"/>
                <a:gd name="T53" fmla="*/ 176 h 317"/>
                <a:gd name="T54" fmla="*/ 83 w 283"/>
                <a:gd name="T55" fmla="*/ 317 h 317"/>
                <a:gd name="T56" fmla="*/ 0 w 283"/>
                <a:gd name="T57" fmla="*/ 317 h 317"/>
                <a:gd name="T58" fmla="*/ 0 w 283"/>
                <a:gd name="T59" fmla="*/ 7 h 317"/>
                <a:gd name="T60" fmla="*/ 76 w 283"/>
                <a:gd name="T61" fmla="*/ 7 h 317"/>
                <a:gd name="T62" fmla="*/ 76 w 283"/>
                <a:gd name="T63" fmla="*/ 53 h 317"/>
                <a:gd name="T64" fmla="*/ 87 w 283"/>
                <a:gd name="T65" fmla="*/ 41 h 317"/>
                <a:gd name="T66" fmla="*/ 98 w 283"/>
                <a:gd name="T67" fmla="*/ 30 h 317"/>
                <a:gd name="T68" fmla="*/ 109 w 283"/>
                <a:gd name="T69" fmla="*/ 21 h 317"/>
                <a:gd name="T70" fmla="*/ 122 w 283"/>
                <a:gd name="T71" fmla="*/ 14 h 317"/>
                <a:gd name="T72" fmla="*/ 135 w 283"/>
                <a:gd name="T73" fmla="*/ 8 h 317"/>
                <a:gd name="T74" fmla="*/ 149 w 283"/>
                <a:gd name="T75" fmla="*/ 4 h 317"/>
                <a:gd name="T76" fmla="*/ 164 w 283"/>
                <a:gd name="T77" fmla="*/ 1 h 317"/>
                <a:gd name="T78" fmla="*/ 179 w 283"/>
                <a:gd name="T79" fmla="*/ 0 h 317"/>
                <a:gd name="T80" fmla="*/ 191 w 283"/>
                <a:gd name="T81" fmla="*/ 1 h 317"/>
                <a:gd name="T82" fmla="*/ 204 w 283"/>
                <a:gd name="T83" fmla="*/ 3 h 317"/>
                <a:gd name="T84" fmla="*/ 217 w 283"/>
                <a:gd name="T85" fmla="*/ 6 h 317"/>
                <a:gd name="T86" fmla="*/ 228 w 283"/>
                <a:gd name="T87" fmla="*/ 11 h 317"/>
                <a:gd name="T88" fmla="*/ 239 w 283"/>
                <a:gd name="T89" fmla="*/ 15 h 317"/>
                <a:gd name="T90" fmla="*/ 248 w 283"/>
                <a:gd name="T91" fmla="*/ 21 h 317"/>
                <a:gd name="T92" fmla="*/ 256 w 283"/>
                <a:gd name="T93" fmla="*/ 28 h 317"/>
                <a:gd name="T94" fmla="*/ 262 w 283"/>
                <a:gd name="T95" fmla="*/ 35 h 317"/>
                <a:gd name="T96" fmla="*/ 268 w 283"/>
                <a:gd name="T97" fmla="*/ 43 h 317"/>
                <a:gd name="T98" fmla="*/ 272 w 283"/>
                <a:gd name="T99" fmla="*/ 51 h 317"/>
                <a:gd name="T100" fmla="*/ 276 w 283"/>
                <a:gd name="T101" fmla="*/ 60 h 317"/>
                <a:gd name="T102" fmla="*/ 278 w 283"/>
                <a:gd name="T103" fmla="*/ 69 h 317"/>
                <a:gd name="T104" fmla="*/ 280 w 283"/>
                <a:gd name="T105" fmla="*/ 80 h 317"/>
                <a:gd name="T106" fmla="*/ 282 w 283"/>
                <a:gd name="T107" fmla="*/ 92 h 317"/>
                <a:gd name="T108" fmla="*/ 283 w 283"/>
                <a:gd name="T109" fmla="*/ 107 h 317"/>
                <a:gd name="T110" fmla="*/ 283 w 283"/>
                <a:gd name="T111" fmla="*/ 125 h 317"/>
                <a:gd name="T112" fmla="*/ 283 w 283"/>
                <a:gd name="T113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3" h="317">
                  <a:moveTo>
                    <a:pt x="283" y="317"/>
                  </a:moveTo>
                  <a:lnTo>
                    <a:pt x="201" y="317"/>
                  </a:lnTo>
                  <a:lnTo>
                    <a:pt x="201" y="159"/>
                  </a:lnTo>
                  <a:lnTo>
                    <a:pt x="201" y="136"/>
                  </a:lnTo>
                  <a:lnTo>
                    <a:pt x="199" y="118"/>
                  </a:lnTo>
                  <a:lnTo>
                    <a:pt x="198" y="104"/>
                  </a:lnTo>
                  <a:lnTo>
                    <a:pt x="196" y="95"/>
                  </a:lnTo>
                  <a:lnTo>
                    <a:pt x="193" y="87"/>
                  </a:lnTo>
                  <a:lnTo>
                    <a:pt x="189" y="81"/>
                  </a:lnTo>
                  <a:lnTo>
                    <a:pt x="184" y="76"/>
                  </a:lnTo>
                  <a:lnTo>
                    <a:pt x="179" y="72"/>
                  </a:lnTo>
                  <a:lnTo>
                    <a:pt x="172" y="68"/>
                  </a:lnTo>
                  <a:lnTo>
                    <a:pt x="165" y="65"/>
                  </a:lnTo>
                  <a:lnTo>
                    <a:pt x="158" y="64"/>
                  </a:lnTo>
                  <a:lnTo>
                    <a:pt x="150" y="64"/>
                  </a:lnTo>
                  <a:lnTo>
                    <a:pt x="139" y="64"/>
                  </a:lnTo>
                  <a:lnTo>
                    <a:pt x="130" y="66"/>
                  </a:lnTo>
                  <a:lnTo>
                    <a:pt x="121" y="69"/>
                  </a:lnTo>
                  <a:lnTo>
                    <a:pt x="112" y="75"/>
                  </a:lnTo>
                  <a:lnTo>
                    <a:pt x="103" y="81"/>
                  </a:lnTo>
                  <a:lnTo>
                    <a:pt x="98" y="88"/>
                  </a:lnTo>
                  <a:lnTo>
                    <a:pt x="92" y="97"/>
                  </a:lnTo>
                  <a:lnTo>
                    <a:pt x="88" y="105"/>
                  </a:lnTo>
                  <a:lnTo>
                    <a:pt x="86" y="118"/>
                  </a:lnTo>
                  <a:lnTo>
                    <a:pt x="84" y="133"/>
                  </a:lnTo>
                  <a:lnTo>
                    <a:pt x="83" y="152"/>
                  </a:lnTo>
                  <a:lnTo>
                    <a:pt x="83" y="176"/>
                  </a:lnTo>
                  <a:lnTo>
                    <a:pt x="83" y="317"/>
                  </a:lnTo>
                  <a:lnTo>
                    <a:pt x="0" y="317"/>
                  </a:lnTo>
                  <a:lnTo>
                    <a:pt x="0" y="7"/>
                  </a:lnTo>
                  <a:lnTo>
                    <a:pt x="76" y="7"/>
                  </a:lnTo>
                  <a:lnTo>
                    <a:pt x="76" y="53"/>
                  </a:lnTo>
                  <a:lnTo>
                    <a:pt x="87" y="41"/>
                  </a:lnTo>
                  <a:lnTo>
                    <a:pt x="98" y="30"/>
                  </a:lnTo>
                  <a:lnTo>
                    <a:pt x="109" y="21"/>
                  </a:lnTo>
                  <a:lnTo>
                    <a:pt x="122" y="14"/>
                  </a:lnTo>
                  <a:lnTo>
                    <a:pt x="135" y="8"/>
                  </a:lnTo>
                  <a:lnTo>
                    <a:pt x="149" y="4"/>
                  </a:lnTo>
                  <a:lnTo>
                    <a:pt x="164" y="1"/>
                  </a:lnTo>
                  <a:lnTo>
                    <a:pt x="179" y="0"/>
                  </a:lnTo>
                  <a:lnTo>
                    <a:pt x="191" y="1"/>
                  </a:lnTo>
                  <a:lnTo>
                    <a:pt x="204" y="3"/>
                  </a:lnTo>
                  <a:lnTo>
                    <a:pt x="217" y="6"/>
                  </a:lnTo>
                  <a:lnTo>
                    <a:pt x="228" y="11"/>
                  </a:lnTo>
                  <a:lnTo>
                    <a:pt x="239" y="15"/>
                  </a:lnTo>
                  <a:lnTo>
                    <a:pt x="248" y="21"/>
                  </a:lnTo>
                  <a:lnTo>
                    <a:pt x="256" y="28"/>
                  </a:lnTo>
                  <a:lnTo>
                    <a:pt x="262" y="35"/>
                  </a:lnTo>
                  <a:lnTo>
                    <a:pt x="268" y="43"/>
                  </a:lnTo>
                  <a:lnTo>
                    <a:pt x="272" y="51"/>
                  </a:lnTo>
                  <a:lnTo>
                    <a:pt x="276" y="60"/>
                  </a:lnTo>
                  <a:lnTo>
                    <a:pt x="278" y="69"/>
                  </a:lnTo>
                  <a:lnTo>
                    <a:pt x="280" y="80"/>
                  </a:lnTo>
                  <a:lnTo>
                    <a:pt x="282" y="92"/>
                  </a:lnTo>
                  <a:lnTo>
                    <a:pt x="283" y="107"/>
                  </a:lnTo>
                  <a:lnTo>
                    <a:pt x="283" y="125"/>
                  </a:lnTo>
                  <a:lnTo>
                    <a:pt x="283" y="31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0" name="Freeform 91">
              <a:extLst>
                <a:ext uri="{FF2B5EF4-FFF2-40B4-BE49-F238E27FC236}">
                  <a16:creationId xmlns:a16="http://schemas.microsoft.com/office/drawing/2014/main" id="{E8E566EF-F394-4DD6-8A97-8EC36A63D7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49" y="294"/>
              <a:ext cx="64" cy="65"/>
            </a:xfrm>
            <a:custGeom>
              <a:avLst/>
              <a:gdLst>
                <a:gd name="T0" fmla="*/ 85 w 320"/>
                <a:gd name="T1" fmla="*/ 183 h 324"/>
                <a:gd name="T2" fmla="*/ 92 w 320"/>
                <a:gd name="T3" fmla="*/ 211 h 324"/>
                <a:gd name="T4" fmla="*/ 105 w 320"/>
                <a:gd name="T5" fmla="*/ 233 h 324"/>
                <a:gd name="T6" fmla="*/ 123 w 320"/>
                <a:gd name="T7" fmla="*/ 248 h 324"/>
                <a:gd name="T8" fmla="*/ 144 w 320"/>
                <a:gd name="T9" fmla="*/ 256 h 324"/>
                <a:gd name="T10" fmla="*/ 167 w 320"/>
                <a:gd name="T11" fmla="*/ 257 h 324"/>
                <a:gd name="T12" fmla="*/ 189 w 320"/>
                <a:gd name="T13" fmla="*/ 251 h 324"/>
                <a:gd name="T14" fmla="*/ 208 w 320"/>
                <a:gd name="T15" fmla="*/ 238 h 324"/>
                <a:gd name="T16" fmla="*/ 223 w 320"/>
                <a:gd name="T17" fmla="*/ 219 h 324"/>
                <a:gd name="T18" fmla="*/ 232 w 320"/>
                <a:gd name="T19" fmla="*/ 194 h 324"/>
                <a:gd name="T20" fmla="*/ 236 w 320"/>
                <a:gd name="T21" fmla="*/ 161 h 324"/>
                <a:gd name="T22" fmla="*/ 232 w 320"/>
                <a:gd name="T23" fmla="*/ 130 h 324"/>
                <a:gd name="T24" fmla="*/ 223 w 320"/>
                <a:gd name="T25" fmla="*/ 105 h 324"/>
                <a:gd name="T26" fmla="*/ 208 w 320"/>
                <a:gd name="T27" fmla="*/ 85 h 324"/>
                <a:gd name="T28" fmla="*/ 189 w 320"/>
                <a:gd name="T29" fmla="*/ 73 h 324"/>
                <a:gd name="T30" fmla="*/ 167 w 320"/>
                <a:gd name="T31" fmla="*/ 67 h 324"/>
                <a:gd name="T32" fmla="*/ 144 w 320"/>
                <a:gd name="T33" fmla="*/ 68 h 324"/>
                <a:gd name="T34" fmla="*/ 123 w 320"/>
                <a:gd name="T35" fmla="*/ 76 h 324"/>
                <a:gd name="T36" fmla="*/ 105 w 320"/>
                <a:gd name="T37" fmla="*/ 91 h 324"/>
                <a:gd name="T38" fmla="*/ 92 w 320"/>
                <a:gd name="T39" fmla="*/ 113 h 324"/>
                <a:gd name="T40" fmla="*/ 85 w 320"/>
                <a:gd name="T41" fmla="*/ 141 h 324"/>
                <a:gd name="T42" fmla="*/ 0 w 320"/>
                <a:gd name="T43" fmla="*/ 158 h 324"/>
                <a:gd name="T44" fmla="*/ 2 w 320"/>
                <a:gd name="T45" fmla="*/ 128 h 324"/>
                <a:gd name="T46" fmla="*/ 10 w 320"/>
                <a:gd name="T47" fmla="*/ 98 h 324"/>
                <a:gd name="T48" fmla="*/ 25 w 320"/>
                <a:gd name="T49" fmla="*/ 69 h 324"/>
                <a:gd name="T50" fmla="*/ 44 w 320"/>
                <a:gd name="T51" fmla="*/ 45 h 324"/>
                <a:gd name="T52" fmla="*/ 68 w 320"/>
                <a:gd name="T53" fmla="*/ 26 h 324"/>
                <a:gd name="T54" fmla="*/ 96 w 320"/>
                <a:gd name="T55" fmla="*/ 12 h 324"/>
                <a:gd name="T56" fmla="*/ 126 w 320"/>
                <a:gd name="T57" fmla="*/ 4 h 324"/>
                <a:gd name="T58" fmla="*/ 159 w 320"/>
                <a:gd name="T59" fmla="*/ 0 h 324"/>
                <a:gd name="T60" fmla="*/ 208 w 320"/>
                <a:gd name="T61" fmla="*/ 7 h 324"/>
                <a:gd name="T62" fmla="*/ 251 w 320"/>
                <a:gd name="T63" fmla="*/ 27 h 324"/>
                <a:gd name="T64" fmla="*/ 285 w 320"/>
                <a:gd name="T65" fmla="*/ 58 h 324"/>
                <a:gd name="T66" fmla="*/ 309 w 320"/>
                <a:gd name="T67" fmla="*/ 98 h 324"/>
                <a:gd name="T68" fmla="*/ 319 w 320"/>
                <a:gd name="T69" fmla="*/ 144 h 324"/>
                <a:gd name="T70" fmla="*/ 317 w 320"/>
                <a:gd name="T71" fmla="*/ 195 h 324"/>
                <a:gd name="T72" fmla="*/ 302 w 320"/>
                <a:gd name="T73" fmla="*/ 240 h 324"/>
                <a:gd name="T74" fmla="*/ 274 w 320"/>
                <a:gd name="T75" fmla="*/ 278 h 324"/>
                <a:gd name="T76" fmla="*/ 237 w 320"/>
                <a:gd name="T77" fmla="*/ 305 h 324"/>
                <a:gd name="T78" fmla="*/ 193 w 320"/>
                <a:gd name="T79" fmla="*/ 320 h 324"/>
                <a:gd name="T80" fmla="*/ 149 w 320"/>
                <a:gd name="T81" fmla="*/ 322 h 324"/>
                <a:gd name="T82" fmla="*/ 118 w 320"/>
                <a:gd name="T83" fmla="*/ 319 h 324"/>
                <a:gd name="T84" fmla="*/ 88 w 320"/>
                <a:gd name="T85" fmla="*/ 309 h 324"/>
                <a:gd name="T86" fmla="*/ 60 w 320"/>
                <a:gd name="T87" fmla="*/ 294 h 324"/>
                <a:gd name="T88" fmla="*/ 37 w 320"/>
                <a:gd name="T89" fmla="*/ 273 h 324"/>
                <a:gd name="T90" fmla="*/ 19 w 320"/>
                <a:gd name="T91" fmla="*/ 248 h 324"/>
                <a:gd name="T92" fmla="*/ 7 w 320"/>
                <a:gd name="T93" fmla="*/ 218 h 324"/>
                <a:gd name="T94" fmla="*/ 1 w 320"/>
                <a:gd name="T95" fmla="*/ 183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0" h="324">
                  <a:moveTo>
                    <a:pt x="83" y="163"/>
                  </a:moveTo>
                  <a:lnTo>
                    <a:pt x="84" y="173"/>
                  </a:lnTo>
                  <a:lnTo>
                    <a:pt x="85" y="183"/>
                  </a:lnTo>
                  <a:lnTo>
                    <a:pt x="86" y="194"/>
                  </a:lnTo>
                  <a:lnTo>
                    <a:pt x="89" y="203"/>
                  </a:lnTo>
                  <a:lnTo>
                    <a:pt x="92" y="211"/>
                  </a:lnTo>
                  <a:lnTo>
                    <a:pt x="96" y="219"/>
                  </a:lnTo>
                  <a:lnTo>
                    <a:pt x="100" y="226"/>
                  </a:lnTo>
                  <a:lnTo>
                    <a:pt x="105" y="233"/>
                  </a:lnTo>
                  <a:lnTo>
                    <a:pt x="111" y="238"/>
                  </a:lnTo>
                  <a:lnTo>
                    <a:pt x="116" y="243"/>
                  </a:lnTo>
                  <a:lnTo>
                    <a:pt x="123" y="248"/>
                  </a:lnTo>
                  <a:lnTo>
                    <a:pt x="130" y="251"/>
                  </a:lnTo>
                  <a:lnTo>
                    <a:pt x="136" y="253"/>
                  </a:lnTo>
                  <a:lnTo>
                    <a:pt x="144" y="256"/>
                  </a:lnTo>
                  <a:lnTo>
                    <a:pt x="151" y="257"/>
                  </a:lnTo>
                  <a:lnTo>
                    <a:pt x="159" y="257"/>
                  </a:lnTo>
                  <a:lnTo>
                    <a:pt x="167" y="257"/>
                  </a:lnTo>
                  <a:lnTo>
                    <a:pt x="174" y="256"/>
                  </a:lnTo>
                  <a:lnTo>
                    <a:pt x="182" y="253"/>
                  </a:lnTo>
                  <a:lnTo>
                    <a:pt x="189" y="251"/>
                  </a:lnTo>
                  <a:lnTo>
                    <a:pt x="195" y="248"/>
                  </a:lnTo>
                  <a:lnTo>
                    <a:pt x="202" y="243"/>
                  </a:lnTo>
                  <a:lnTo>
                    <a:pt x="208" y="238"/>
                  </a:lnTo>
                  <a:lnTo>
                    <a:pt x="214" y="233"/>
                  </a:lnTo>
                  <a:lnTo>
                    <a:pt x="218" y="226"/>
                  </a:lnTo>
                  <a:lnTo>
                    <a:pt x="223" y="219"/>
                  </a:lnTo>
                  <a:lnTo>
                    <a:pt x="226" y="211"/>
                  </a:lnTo>
                  <a:lnTo>
                    <a:pt x="230" y="203"/>
                  </a:lnTo>
                  <a:lnTo>
                    <a:pt x="232" y="194"/>
                  </a:lnTo>
                  <a:lnTo>
                    <a:pt x="233" y="183"/>
                  </a:lnTo>
                  <a:lnTo>
                    <a:pt x="234" y="173"/>
                  </a:lnTo>
                  <a:lnTo>
                    <a:pt x="236" y="161"/>
                  </a:lnTo>
                  <a:lnTo>
                    <a:pt x="234" y="150"/>
                  </a:lnTo>
                  <a:lnTo>
                    <a:pt x="233" y="140"/>
                  </a:lnTo>
                  <a:lnTo>
                    <a:pt x="232" y="130"/>
                  </a:lnTo>
                  <a:lnTo>
                    <a:pt x="230" y="121"/>
                  </a:lnTo>
                  <a:lnTo>
                    <a:pt x="226" y="113"/>
                  </a:lnTo>
                  <a:lnTo>
                    <a:pt x="223" y="105"/>
                  </a:lnTo>
                  <a:lnTo>
                    <a:pt x="218" y="98"/>
                  </a:lnTo>
                  <a:lnTo>
                    <a:pt x="214" y="91"/>
                  </a:lnTo>
                  <a:lnTo>
                    <a:pt x="208" y="85"/>
                  </a:lnTo>
                  <a:lnTo>
                    <a:pt x="202" y="81"/>
                  </a:lnTo>
                  <a:lnTo>
                    <a:pt x="195" y="76"/>
                  </a:lnTo>
                  <a:lnTo>
                    <a:pt x="189" y="73"/>
                  </a:lnTo>
                  <a:lnTo>
                    <a:pt x="182" y="71"/>
                  </a:lnTo>
                  <a:lnTo>
                    <a:pt x="174" y="68"/>
                  </a:lnTo>
                  <a:lnTo>
                    <a:pt x="167" y="67"/>
                  </a:lnTo>
                  <a:lnTo>
                    <a:pt x="159" y="67"/>
                  </a:lnTo>
                  <a:lnTo>
                    <a:pt x="151" y="67"/>
                  </a:lnTo>
                  <a:lnTo>
                    <a:pt x="144" y="68"/>
                  </a:lnTo>
                  <a:lnTo>
                    <a:pt x="136" y="71"/>
                  </a:lnTo>
                  <a:lnTo>
                    <a:pt x="130" y="73"/>
                  </a:lnTo>
                  <a:lnTo>
                    <a:pt x="123" y="76"/>
                  </a:lnTo>
                  <a:lnTo>
                    <a:pt x="116" y="81"/>
                  </a:lnTo>
                  <a:lnTo>
                    <a:pt x="111" y="85"/>
                  </a:lnTo>
                  <a:lnTo>
                    <a:pt x="105" y="91"/>
                  </a:lnTo>
                  <a:lnTo>
                    <a:pt x="100" y="98"/>
                  </a:lnTo>
                  <a:lnTo>
                    <a:pt x="96" y="105"/>
                  </a:lnTo>
                  <a:lnTo>
                    <a:pt x="92" y="113"/>
                  </a:lnTo>
                  <a:lnTo>
                    <a:pt x="89" y="121"/>
                  </a:lnTo>
                  <a:lnTo>
                    <a:pt x="86" y="130"/>
                  </a:lnTo>
                  <a:lnTo>
                    <a:pt x="85" y="141"/>
                  </a:lnTo>
                  <a:lnTo>
                    <a:pt x="84" y="151"/>
                  </a:lnTo>
                  <a:lnTo>
                    <a:pt x="83" y="163"/>
                  </a:lnTo>
                  <a:close/>
                  <a:moveTo>
                    <a:pt x="0" y="158"/>
                  </a:moveTo>
                  <a:lnTo>
                    <a:pt x="0" y="148"/>
                  </a:lnTo>
                  <a:lnTo>
                    <a:pt x="1" y="137"/>
                  </a:lnTo>
                  <a:lnTo>
                    <a:pt x="2" y="128"/>
                  </a:lnTo>
                  <a:lnTo>
                    <a:pt x="4" y="118"/>
                  </a:lnTo>
                  <a:lnTo>
                    <a:pt x="7" y="107"/>
                  </a:lnTo>
                  <a:lnTo>
                    <a:pt x="10" y="98"/>
                  </a:lnTo>
                  <a:lnTo>
                    <a:pt x="15" y="89"/>
                  </a:lnTo>
                  <a:lnTo>
                    <a:pt x="19" y="79"/>
                  </a:lnTo>
                  <a:lnTo>
                    <a:pt x="25" y="69"/>
                  </a:lnTo>
                  <a:lnTo>
                    <a:pt x="31" y="61"/>
                  </a:lnTo>
                  <a:lnTo>
                    <a:pt x="37" y="53"/>
                  </a:lnTo>
                  <a:lnTo>
                    <a:pt x="44" y="45"/>
                  </a:lnTo>
                  <a:lnTo>
                    <a:pt x="52" y="38"/>
                  </a:lnTo>
                  <a:lnTo>
                    <a:pt x="59" y="31"/>
                  </a:lnTo>
                  <a:lnTo>
                    <a:pt x="68" y="26"/>
                  </a:lnTo>
                  <a:lnTo>
                    <a:pt x="76" y="21"/>
                  </a:lnTo>
                  <a:lnTo>
                    <a:pt x="86" y="16"/>
                  </a:lnTo>
                  <a:lnTo>
                    <a:pt x="96" y="12"/>
                  </a:lnTo>
                  <a:lnTo>
                    <a:pt x="105" y="8"/>
                  </a:lnTo>
                  <a:lnTo>
                    <a:pt x="115" y="6"/>
                  </a:lnTo>
                  <a:lnTo>
                    <a:pt x="126" y="4"/>
                  </a:lnTo>
                  <a:lnTo>
                    <a:pt x="137" y="1"/>
                  </a:lnTo>
                  <a:lnTo>
                    <a:pt x="148" y="1"/>
                  </a:lnTo>
                  <a:lnTo>
                    <a:pt x="159" y="0"/>
                  </a:lnTo>
                  <a:lnTo>
                    <a:pt x="177" y="1"/>
                  </a:lnTo>
                  <a:lnTo>
                    <a:pt x="193" y="4"/>
                  </a:lnTo>
                  <a:lnTo>
                    <a:pt x="208" y="7"/>
                  </a:lnTo>
                  <a:lnTo>
                    <a:pt x="223" y="12"/>
                  </a:lnTo>
                  <a:lnTo>
                    <a:pt x="237" y="19"/>
                  </a:lnTo>
                  <a:lnTo>
                    <a:pt x="251" y="27"/>
                  </a:lnTo>
                  <a:lnTo>
                    <a:pt x="263" y="36"/>
                  </a:lnTo>
                  <a:lnTo>
                    <a:pt x="275" y="46"/>
                  </a:lnTo>
                  <a:lnTo>
                    <a:pt x="285" y="58"/>
                  </a:lnTo>
                  <a:lnTo>
                    <a:pt x="295" y="71"/>
                  </a:lnTo>
                  <a:lnTo>
                    <a:pt x="302" y="83"/>
                  </a:lnTo>
                  <a:lnTo>
                    <a:pt x="309" y="98"/>
                  </a:lnTo>
                  <a:lnTo>
                    <a:pt x="313" y="112"/>
                  </a:lnTo>
                  <a:lnTo>
                    <a:pt x="317" y="128"/>
                  </a:lnTo>
                  <a:lnTo>
                    <a:pt x="319" y="144"/>
                  </a:lnTo>
                  <a:lnTo>
                    <a:pt x="320" y="161"/>
                  </a:lnTo>
                  <a:lnTo>
                    <a:pt x="319" y="179"/>
                  </a:lnTo>
                  <a:lnTo>
                    <a:pt x="317" y="195"/>
                  </a:lnTo>
                  <a:lnTo>
                    <a:pt x="313" y="210"/>
                  </a:lnTo>
                  <a:lnTo>
                    <a:pt x="309" y="225"/>
                  </a:lnTo>
                  <a:lnTo>
                    <a:pt x="302" y="240"/>
                  </a:lnTo>
                  <a:lnTo>
                    <a:pt x="294" y="252"/>
                  </a:lnTo>
                  <a:lnTo>
                    <a:pt x="284" y="265"/>
                  </a:lnTo>
                  <a:lnTo>
                    <a:pt x="274" y="278"/>
                  </a:lnTo>
                  <a:lnTo>
                    <a:pt x="262" y="288"/>
                  </a:lnTo>
                  <a:lnTo>
                    <a:pt x="250" y="297"/>
                  </a:lnTo>
                  <a:lnTo>
                    <a:pt x="237" y="305"/>
                  </a:lnTo>
                  <a:lnTo>
                    <a:pt x="223" y="312"/>
                  </a:lnTo>
                  <a:lnTo>
                    <a:pt x="208" y="317"/>
                  </a:lnTo>
                  <a:lnTo>
                    <a:pt x="193" y="320"/>
                  </a:lnTo>
                  <a:lnTo>
                    <a:pt x="177" y="322"/>
                  </a:lnTo>
                  <a:lnTo>
                    <a:pt x="159" y="324"/>
                  </a:lnTo>
                  <a:lnTo>
                    <a:pt x="149" y="322"/>
                  </a:lnTo>
                  <a:lnTo>
                    <a:pt x="138" y="322"/>
                  </a:lnTo>
                  <a:lnTo>
                    <a:pt x="128" y="320"/>
                  </a:lnTo>
                  <a:lnTo>
                    <a:pt x="118" y="319"/>
                  </a:lnTo>
                  <a:lnTo>
                    <a:pt x="108" y="316"/>
                  </a:lnTo>
                  <a:lnTo>
                    <a:pt x="98" y="312"/>
                  </a:lnTo>
                  <a:lnTo>
                    <a:pt x="88" y="309"/>
                  </a:lnTo>
                  <a:lnTo>
                    <a:pt x="78" y="304"/>
                  </a:lnTo>
                  <a:lnTo>
                    <a:pt x="69" y="299"/>
                  </a:lnTo>
                  <a:lnTo>
                    <a:pt x="60" y="294"/>
                  </a:lnTo>
                  <a:lnTo>
                    <a:pt x="52" y="287"/>
                  </a:lnTo>
                  <a:lnTo>
                    <a:pt x="45" y="280"/>
                  </a:lnTo>
                  <a:lnTo>
                    <a:pt x="37" y="273"/>
                  </a:lnTo>
                  <a:lnTo>
                    <a:pt x="31" y="265"/>
                  </a:lnTo>
                  <a:lnTo>
                    <a:pt x="25" y="257"/>
                  </a:lnTo>
                  <a:lnTo>
                    <a:pt x="19" y="248"/>
                  </a:lnTo>
                  <a:lnTo>
                    <a:pt x="15" y="238"/>
                  </a:lnTo>
                  <a:lnTo>
                    <a:pt x="10" y="228"/>
                  </a:lnTo>
                  <a:lnTo>
                    <a:pt x="7" y="218"/>
                  </a:lnTo>
                  <a:lnTo>
                    <a:pt x="4" y="206"/>
                  </a:lnTo>
                  <a:lnTo>
                    <a:pt x="2" y="195"/>
                  </a:lnTo>
                  <a:lnTo>
                    <a:pt x="1" y="183"/>
                  </a:lnTo>
                  <a:lnTo>
                    <a:pt x="0" y="171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1" name="Freeform 92">
              <a:extLst>
                <a:ext uri="{FF2B5EF4-FFF2-40B4-BE49-F238E27FC236}">
                  <a16:creationId xmlns:a16="http://schemas.microsoft.com/office/drawing/2014/main" id="{88E8C9BD-B74C-412F-AFD6-9725DF5A90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88" y="415"/>
              <a:ext cx="65" cy="85"/>
            </a:xfrm>
            <a:custGeom>
              <a:avLst/>
              <a:gdLst>
                <a:gd name="T0" fmla="*/ 0 w 326"/>
                <a:gd name="T1" fmla="*/ 426 h 426"/>
                <a:gd name="T2" fmla="*/ 0 w 326"/>
                <a:gd name="T3" fmla="*/ 0 h 426"/>
                <a:gd name="T4" fmla="*/ 317 w 326"/>
                <a:gd name="T5" fmla="*/ 0 h 426"/>
                <a:gd name="T6" fmla="*/ 317 w 326"/>
                <a:gd name="T7" fmla="*/ 73 h 426"/>
                <a:gd name="T8" fmla="*/ 86 w 326"/>
                <a:gd name="T9" fmla="*/ 73 h 426"/>
                <a:gd name="T10" fmla="*/ 86 w 326"/>
                <a:gd name="T11" fmla="*/ 167 h 426"/>
                <a:gd name="T12" fmla="*/ 301 w 326"/>
                <a:gd name="T13" fmla="*/ 167 h 426"/>
                <a:gd name="T14" fmla="*/ 301 w 326"/>
                <a:gd name="T15" fmla="*/ 238 h 426"/>
                <a:gd name="T16" fmla="*/ 86 w 326"/>
                <a:gd name="T17" fmla="*/ 238 h 426"/>
                <a:gd name="T18" fmla="*/ 86 w 326"/>
                <a:gd name="T19" fmla="*/ 355 h 426"/>
                <a:gd name="T20" fmla="*/ 326 w 326"/>
                <a:gd name="T21" fmla="*/ 355 h 426"/>
                <a:gd name="T22" fmla="*/ 326 w 326"/>
                <a:gd name="T23" fmla="*/ 426 h 426"/>
                <a:gd name="T24" fmla="*/ 0 w 326"/>
                <a:gd name="T25" fmla="*/ 426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426">
                  <a:moveTo>
                    <a:pt x="0" y="426"/>
                  </a:moveTo>
                  <a:lnTo>
                    <a:pt x="0" y="0"/>
                  </a:lnTo>
                  <a:lnTo>
                    <a:pt x="317" y="0"/>
                  </a:lnTo>
                  <a:lnTo>
                    <a:pt x="317" y="73"/>
                  </a:lnTo>
                  <a:lnTo>
                    <a:pt x="86" y="73"/>
                  </a:lnTo>
                  <a:lnTo>
                    <a:pt x="86" y="167"/>
                  </a:lnTo>
                  <a:lnTo>
                    <a:pt x="301" y="167"/>
                  </a:lnTo>
                  <a:lnTo>
                    <a:pt x="301" y="238"/>
                  </a:lnTo>
                  <a:lnTo>
                    <a:pt x="86" y="238"/>
                  </a:lnTo>
                  <a:lnTo>
                    <a:pt x="86" y="355"/>
                  </a:lnTo>
                  <a:lnTo>
                    <a:pt x="326" y="355"/>
                  </a:lnTo>
                  <a:lnTo>
                    <a:pt x="326" y="426"/>
                  </a:lnTo>
                  <a:lnTo>
                    <a:pt x="0" y="42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2" name="Freeform 93">
              <a:extLst>
                <a:ext uri="{FF2B5EF4-FFF2-40B4-BE49-F238E27FC236}">
                  <a16:creationId xmlns:a16="http://schemas.microsoft.com/office/drawing/2014/main" id="{EAB97558-C1C6-4AA4-A07C-79CDC0D3E7C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0" y="439"/>
              <a:ext cx="64" cy="61"/>
            </a:xfrm>
            <a:custGeom>
              <a:avLst/>
              <a:gdLst>
                <a:gd name="T0" fmla="*/ 125 w 322"/>
                <a:gd name="T1" fmla="*/ 308 h 308"/>
                <a:gd name="T2" fmla="*/ 0 w 322"/>
                <a:gd name="T3" fmla="*/ 0 h 308"/>
                <a:gd name="T4" fmla="*/ 86 w 322"/>
                <a:gd name="T5" fmla="*/ 0 h 308"/>
                <a:gd name="T6" fmla="*/ 145 w 322"/>
                <a:gd name="T7" fmla="*/ 157 h 308"/>
                <a:gd name="T8" fmla="*/ 161 w 322"/>
                <a:gd name="T9" fmla="*/ 210 h 308"/>
                <a:gd name="T10" fmla="*/ 167 w 322"/>
                <a:gd name="T11" fmla="*/ 193 h 308"/>
                <a:gd name="T12" fmla="*/ 170 w 322"/>
                <a:gd name="T13" fmla="*/ 184 h 308"/>
                <a:gd name="T14" fmla="*/ 174 w 322"/>
                <a:gd name="T15" fmla="*/ 170 h 308"/>
                <a:gd name="T16" fmla="*/ 178 w 322"/>
                <a:gd name="T17" fmla="*/ 157 h 308"/>
                <a:gd name="T18" fmla="*/ 237 w 322"/>
                <a:gd name="T19" fmla="*/ 0 h 308"/>
                <a:gd name="T20" fmla="*/ 322 w 322"/>
                <a:gd name="T21" fmla="*/ 0 h 308"/>
                <a:gd name="T22" fmla="*/ 199 w 322"/>
                <a:gd name="T23" fmla="*/ 308 h 308"/>
                <a:gd name="T24" fmla="*/ 125 w 322"/>
                <a:gd name="T2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2" h="308">
                  <a:moveTo>
                    <a:pt x="125" y="308"/>
                  </a:moveTo>
                  <a:lnTo>
                    <a:pt x="0" y="0"/>
                  </a:lnTo>
                  <a:lnTo>
                    <a:pt x="86" y="0"/>
                  </a:lnTo>
                  <a:lnTo>
                    <a:pt x="145" y="157"/>
                  </a:lnTo>
                  <a:lnTo>
                    <a:pt x="161" y="210"/>
                  </a:lnTo>
                  <a:lnTo>
                    <a:pt x="167" y="193"/>
                  </a:lnTo>
                  <a:lnTo>
                    <a:pt x="170" y="184"/>
                  </a:lnTo>
                  <a:lnTo>
                    <a:pt x="174" y="170"/>
                  </a:lnTo>
                  <a:lnTo>
                    <a:pt x="178" y="157"/>
                  </a:lnTo>
                  <a:lnTo>
                    <a:pt x="237" y="0"/>
                  </a:lnTo>
                  <a:lnTo>
                    <a:pt x="322" y="0"/>
                  </a:lnTo>
                  <a:lnTo>
                    <a:pt x="199" y="308"/>
                  </a:lnTo>
                  <a:lnTo>
                    <a:pt x="125" y="30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3" name="Freeform 94">
              <a:extLst>
                <a:ext uri="{FF2B5EF4-FFF2-40B4-BE49-F238E27FC236}">
                  <a16:creationId xmlns:a16="http://schemas.microsoft.com/office/drawing/2014/main" id="{87767584-B2C4-486C-ABB9-4F8AD8DCA7F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33" y="437"/>
              <a:ext cx="41" cy="63"/>
            </a:xfrm>
            <a:custGeom>
              <a:avLst/>
              <a:gdLst>
                <a:gd name="T0" fmla="*/ 82 w 202"/>
                <a:gd name="T1" fmla="*/ 315 h 315"/>
                <a:gd name="T2" fmla="*/ 0 w 202"/>
                <a:gd name="T3" fmla="*/ 315 h 315"/>
                <a:gd name="T4" fmla="*/ 0 w 202"/>
                <a:gd name="T5" fmla="*/ 7 h 315"/>
                <a:gd name="T6" fmla="*/ 77 w 202"/>
                <a:gd name="T7" fmla="*/ 7 h 315"/>
                <a:gd name="T8" fmla="*/ 77 w 202"/>
                <a:gd name="T9" fmla="*/ 50 h 315"/>
                <a:gd name="T10" fmla="*/ 86 w 202"/>
                <a:gd name="T11" fmla="*/ 37 h 315"/>
                <a:gd name="T12" fmla="*/ 95 w 202"/>
                <a:gd name="T13" fmla="*/ 25 h 315"/>
                <a:gd name="T14" fmla="*/ 103 w 202"/>
                <a:gd name="T15" fmla="*/ 16 h 315"/>
                <a:gd name="T16" fmla="*/ 111 w 202"/>
                <a:gd name="T17" fmla="*/ 10 h 315"/>
                <a:gd name="T18" fmla="*/ 119 w 202"/>
                <a:gd name="T19" fmla="*/ 5 h 315"/>
                <a:gd name="T20" fmla="*/ 129 w 202"/>
                <a:gd name="T21" fmla="*/ 2 h 315"/>
                <a:gd name="T22" fmla="*/ 138 w 202"/>
                <a:gd name="T23" fmla="*/ 1 h 315"/>
                <a:gd name="T24" fmla="*/ 147 w 202"/>
                <a:gd name="T25" fmla="*/ 0 h 315"/>
                <a:gd name="T26" fmla="*/ 161 w 202"/>
                <a:gd name="T27" fmla="*/ 1 h 315"/>
                <a:gd name="T28" fmla="*/ 175 w 202"/>
                <a:gd name="T29" fmla="*/ 3 h 315"/>
                <a:gd name="T30" fmla="*/ 188 w 202"/>
                <a:gd name="T31" fmla="*/ 9 h 315"/>
                <a:gd name="T32" fmla="*/ 202 w 202"/>
                <a:gd name="T33" fmla="*/ 15 h 315"/>
                <a:gd name="T34" fmla="*/ 176 w 202"/>
                <a:gd name="T35" fmla="*/ 86 h 315"/>
                <a:gd name="T36" fmla="*/ 166 w 202"/>
                <a:gd name="T37" fmla="*/ 80 h 315"/>
                <a:gd name="T38" fmla="*/ 155 w 202"/>
                <a:gd name="T39" fmla="*/ 77 h 315"/>
                <a:gd name="T40" fmla="*/ 146 w 202"/>
                <a:gd name="T41" fmla="*/ 73 h 315"/>
                <a:gd name="T42" fmla="*/ 137 w 202"/>
                <a:gd name="T43" fmla="*/ 73 h 315"/>
                <a:gd name="T44" fmla="*/ 129 w 202"/>
                <a:gd name="T45" fmla="*/ 73 h 315"/>
                <a:gd name="T46" fmla="*/ 122 w 202"/>
                <a:gd name="T47" fmla="*/ 76 h 315"/>
                <a:gd name="T48" fmla="*/ 115 w 202"/>
                <a:gd name="T49" fmla="*/ 78 h 315"/>
                <a:gd name="T50" fmla="*/ 108 w 202"/>
                <a:gd name="T51" fmla="*/ 83 h 315"/>
                <a:gd name="T52" fmla="*/ 102 w 202"/>
                <a:gd name="T53" fmla="*/ 88 h 315"/>
                <a:gd name="T54" fmla="*/ 97 w 202"/>
                <a:gd name="T55" fmla="*/ 95 h 315"/>
                <a:gd name="T56" fmla="*/ 93 w 202"/>
                <a:gd name="T57" fmla="*/ 106 h 315"/>
                <a:gd name="T58" fmla="*/ 89 w 202"/>
                <a:gd name="T59" fmla="*/ 117 h 315"/>
                <a:gd name="T60" fmla="*/ 86 w 202"/>
                <a:gd name="T61" fmla="*/ 132 h 315"/>
                <a:gd name="T62" fmla="*/ 84 w 202"/>
                <a:gd name="T63" fmla="*/ 155 h 315"/>
                <a:gd name="T64" fmla="*/ 82 w 202"/>
                <a:gd name="T65" fmla="*/ 184 h 315"/>
                <a:gd name="T66" fmla="*/ 82 w 202"/>
                <a:gd name="T67" fmla="*/ 221 h 315"/>
                <a:gd name="T68" fmla="*/ 82 w 202"/>
                <a:gd name="T69" fmla="*/ 315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2" h="315">
                  <a:moveTo>
                    <a:pt x="82" y="315"/>
                  </a:moveTo>
                  <a:lnTo>
                    <a:pt x="0" y="315"/>
                  </a:lnTo>
                  <a:lnTo>
                    <a:pt x="0" y="7"/>
                  </a:lnTo>
                  <a:lnTo>
                    <a:pt x="77" y="7"/>
                  </a:lnTo>
                  <a:lnTo>
                    <a:pt x="77" y="50"/>
                  </a:lnTo>
                  <a:lnTo>
                    <a:pt x="86" y="37"/>
                  </a:lnTo>
                  <a:lnTo>
                    <a:pt x="95" y="25"/>
                  </a:lnTo>
                  <a:lnTo>
                    <a:pt x="103" y="16"/>
                  </a:lnTo>
                  <a:lnTo>
                    <a:pt x="111" y="10"/>
                  </a:lnTo>
                  <a:lnTo>
                    <a:pt x="119" y="5"/>
                  </a:lnTo>
                  <a:lnTo>
                    <a:pt x="129" y="2"/>
                  </a:lnTo>
                  <a:lnTo>
                    <a:pt x="138" y="1"/>
                  </a:lnTo>
                  <a:lnTo>
                    <a:pt x="147" y="0"/>
                  </a:lnTo>
                  <a:lnTo>
                    <a:pt x="161" y="1"/>
                  </a:lnTo>
                  <a:lnTo>
                    <a:pt x="175" y="3"/>
                  </a:lnTo>
                  <a:lnTo>
                    <a:pt x="188" y="9"/>
                  </a:lnTo>
                  <a:lnTo>
                    <a:pt x="202" y="15"/>
                  </a:lnTo>
                  <a:lnTo>
                    <a:pt x="176" y="86"/>
                  </a:lnTo>
                  <a:lnTo>
                    <a:pt x="166" y="80"/>
                  </a:lnTo>
                  <a:lnTo>
                    <a:pt x="155" y="77"/>
                  </a:lnTo>
                  <a:lnTo>
                    <a:pt x="146" y="73"/>
                  </a:lnTo>
                  <a:lnTo>
                    <a:pt x="137" y="73"/>
                  </a:lnTo>
                  <a:lnTo>
                    <a:pt x="129" y="73"/>
                  </a:lnTo>
                  <a:lnTo>
                    <a:pt x="122" y="76"/>
                  </a:lnTo>
                  <a:lnTo>
                    <a:pt x="115" y="78"/>
                  </a:lnTo>
                  <a:lnTo>
                    <a:pt x="108" y="83"/>
                  </a:lnTo>
                  <a:lnTo>
                    <a:pt x="102" y="88"/>
                  </a:lnTo>
                  <a:lnTo>
                    <a:pt x="97" y="95"/>
                  </a:lnTo>
                  <a:lnTo>
                    <a:pt x="93" y="106"/>
                  </a:lnTo>
                  <a:lnTo>
                    <a:pt x="89" y="117"/>
                  </a:lnTo>
                  <a:lnTo>
                    <a:pt x="86" y="132"/>
                  </a:lnTo>
                  <a:lnTo>
                    <a:pt x="84" y="155"/>
                  </a:lnTo>
                  <a:lnTo>
                    <a:pt x="82" y="184"/>
                  </a:lnTo>
                  <a:lnTo>
                    <a:pt x="82" y="221"/>
                  </a:lnTo>
                  <a:lnTo>
                    <a:pt x="82" y="315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4" name="Freeform 95">
              <a:extLst>
                <a:ext uri="{FF2B5EF4-FFF2-40B4-BE49-F238E27FC236}">
                  <a16:creationId xmlns:a16="http://schemas.microsoft.com/office/drawing/2014/main" id="{8FCB6A82-4D24-4D9A-B794-5009D07A7B1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77" y="437"/>
              <a:ext cx="64" cy="65"/>
            </a:xfrm>
            <a:custGeom>
              <a:avLst/>
              <a:gdLst>
                <a:gd name="T0" fmla="*/ 85 w 320"/>
                <a:gd name="T1" fmla="*/ 183 h 322"/>
                <a:gd name="T2" fmla="*/ 92 w 320"/>
                <a:gd name="T3" fmla="*/ 210 h 322"/>
                <a:gd name="T4" fmla="*/ 106 w 320"/>
                <a:gd name="T5" fmla="*/ 231 h 322"/>
                <a:gd name="T6" fmla="*/ 124 w 320"/>
                <a:gd name="T7" fmla="*/ 246 h 322"/>
                <a:gd name="T8" fmla="*/ 144 w 320"/>
                <a:gd name="T9" fmla="*/ 254 h 322"/>
                <a:gd name="T10" fmla="*/ 168 w 320"/>
                <a:gd name="T11" fmla="*/ 255 h 322"/>
                <a:gd name="T12" fmla="*/ 190 w 320"/>
                <a:gd name="T13" fmla="*/ 249 h 322"/>
                <a:gd name="T14" fmla="*/ 208 w 320"/>
                <a:gd name="T15" fmla="*/ 237 h 322"/>
                <a:gd name="T16" fmla="*/ 223 w 320"/>
                <a:gd name="T17" fmla="*/ 218 h 322"/>
                <a:gd name="T18" fmla="*/ 232 w 320"/>
                <a:gd name="T19" fmla="*/ 192 h 322"/>
                <a:gd name="T20" fmla="*/ 236 w 320"/>
                <a:gd name="T21" fmla="*/ 161 h 322"/>
                <a:gd name="T22" fmla="*/ 232 w 320"/>
                <a:gd name="T23" fmla="*/ 130 h 322"/>
                <a:gd name="T24" fmla="*/ 223 w 320"/>
                <a:gd name="T25" fmla="*/ 104 h 322"/>
                <a:gd name="T26" fmla="*/ 208 w 320"/>
                <a:gd name="T27" fmla="*/ 85 h 322"/>
                <a:gd name="T28" fmla="*/ 190 w 320"/>
                <a:gd name="T29" fmla="*/ 72 h 322"/>
                <a:gd name="T30" fmla="*/ 168 w 320"/>
                <a:gd name="T31" fmla="*/ 66 h 322"/>
                <a:gd name="T32" fmla="*/ 144 w 320"/>
                <a:gd name="T33" fmla="*/ 68 h 322"/>
                <a:gd name="T34" fmla="*/ 124 w 320"/>
                <a:gd name="T35" fmla="*/ 76 h 322"/>
                <a:gd name="T36" fmla="*/ 106 w 320"/>
                <a:gd name="T37" fmla="*/ 91 h 322"/>
                <a:gd name="T38" fmla="*/ 92 w 320"/>
                <a:gd name="T39" fmla="*/ 112 h 322"/>
                <a:gd name="T40" fmla="*/ 85 w 320"/>
                <a:gd name="T41" fmla="*/ 139 h 322"/>
                <a:gd name="T42" fmla="*/ 0 w 320"/>
                <a:gd name="T43" fmla="*/ 156 h 322"/>
                <a:gd name="T44" fmla="*/ 2 w 320"/>
                <a:gd name="T45" fmla="*/ 126 h 322"/>
                <a:gd name="T46" fmla="*/ 11 w 320"/>
                <a:gd name="T47" fmla="*/ 98 h 322"/>
                <a:gd name="T48" fmla="*/ 25 w 320"/>
                <a:gd name="T49" fmla="*/ 69 h 322"/>
                <a:gd name="T50" fmla="*/ 44 w 320"/>
                <a:gd name="T51" fmla="*/ 45 h 322"/>
                <a:gd name="T52" fmla="*/ 68 w 320"/>
                <a:gd name="T53" fmla="*/ 25 h 322"/>
                <a:gd name="T54" fmla="*/ 96 w 320"/>
                <a:gd name="T55" fmla="*/ 11 h 322"/>
                <a:gd name="T56" fmla="*/ 126 w 320"/>
                <a:gd name="T57" fmla="*/ 3 h 322"/>
                <a:gd name="T58" fmla="*/ 159 w 320"/>
                <a:gd name="T59" fmla="*/ 0 h 322"/>
                <a:gd name="T60" fmla="*/ 209 w 320"/>
                <a:gd name="T61" fmla="*/ 7 h 322"/>
                <a:gd name="T62" fmla="*/ 251 w 320"/>
                <a:gd name="T63" fmla="*/ 25 h 322"/>
                <a:gd name="T64" fmla="*/ 286 w 320"/>
                <a:gd name="T65" fmla="*/ 57 h 322"/>
                <a:gd name="T66" fmla="*/ 309 w 320"/>
                <a:gd name="T67" fmla="*/ 96 h 322"/>
                <a:gd name="T68" fmla="*/ 319 w 320"/>
                <a:gd name="T69" fmla="*/ 144 h 322"/>
                <a:gd name="T70" fmla="*/ 317 w 320"/>
                <a:gd name="T71" fmla="*/ 194 h 322"/>
                <a:gd name="T72" fmla="*/ 302 w 320"/>
                <a:gd name="T73" fmla="*/ 238 h 322"/>
                <a:gd name="T74" fmla="*/ 274 w 320"/>
                <a:gd name="T75" fmla="*/ 276 h 322"/>
                <a:gd name="T76" fmla="*/ 237 w 320"/>
                <a:gd name="T77" fmla="*/ 305 h 322"/>
                <a:gd name="T78" fmla="*/ 193 w 320"/>
                <a:gd name="T79" fmla="*/ 320 h 322"/>
                <a:gd name="T80" fmla="*/ 149 w 320"/>
                <a:gd name="T81" fmla="*/ 322 h 322"/>
                <a:gd name="T82" fmla="*/ 118 w 320"/>
                <a:gd name="T83" fmla="*/ 317 h 322"/>
                <a:gd name="T84" fmla="*/ 89 w 320"/>
                <a:gd name="T85" fmla="*/ 308 h 322"/>
                <a:gd name="T86" fmla="*/ 60 w 320"/>
                <a:gd name="T87" fmla="*/ 293 h 322"/>
                <a:gd name="T88" fmla="*/ 38 w 320"/>
                <a:gd name="T89" fmla="*/ 272 h 322"/>
                <a:gd name="T90" fmla="*/ 19 w 320"/>
                <a:gd name="T91" fmla="*/ 247 h 322"/>
                <a:gd name="T92" fmla="*/ 8 w 320"/>
                <a:gd name="T93" fmla="*/ 217 h 322"/>
                <a:gd name="T94" fmla="*/ 1 w 320"/>
                <a:gd name="T95" fmla="*/ 183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0" h="322">
                  <a:moveTo>
                    <a:pt x="84" y="161"/>
                  </a:moveTo>
                  <a:lnTo>
                    <a:pt x="84" y="172"/>
                  </a:lnTo>
                  <a:lnTo>
                    <a:pt x="85" y="183"/>
                  </a:lnTo>
                  <a:lnTo>
                    <a:pt x="87" y="193"/>
                  </a:lnTo>
                  <a:lnTo>
                    <a:pt x="89" y="202"/>
                  </a:lnTo>
                  <a:lnTo>
                    <a:pt x="92" y="210"/>
                  </a:lnTo>
                  <a:lnTo>
                    <a:pt x="96" y="218"/>
                  </a:lnTo>
                  <a:lnTo>
                    <a:pt x="100" y="225"/>
                  </a:lnTo>
                  <a:lnTo>
                    <a:pt x="106" y="231"/>
                  </a:lnTo>
                  <a:lnTo>
                    <a:pt x="111" y="237"/>
                  </a:lnTo>
                  <a:lnTo>
                    <a:pt x="118" y="242"/>
                  </a:lnTo>
                  <a:lnTo>
                    <a:pt x="124" y="246"/>
                  </a:lnTo>
                  <a:lnTo>
                    <a:pt x="131" y="249"/>
                  </a:lnTo>
                  <a:lnTo>
                    <a:pt x="137" y="253"/>
                  </a:lnTo>
                  <a:lnTo>
                    <a:pt x="144" y="254"/>
                  </a:lnTo>
                  <a:lnTo>
                    <a:pt x="151" y="255"/>
                  </a:lnTo>
                  <a:lnTo>
                    <a:pt x="159" y="256"/>
                  </a:lnTo>
                  <a:lnTo>
                    <a:pt x="168" y="255"/>
                  </a:lnTo>
                  <a:lnTo>
                    <a:pt x="176" y="254"/>
                  </a:lnTo>
                  <a:lnTo>
                    <a:pt x="183" y="253"/>
                  </a:lnTo>
                  <a:lnTo>
                    <a:pt x="190" y="249"/>
                  </a:lnTo>
                  <a:lnTo>
                    <a:pt x="195" y="246"/>
                  </a:lnTo>
                  <a:lnTo>
                    <a:pt x="202" y="242"/>
                  </a:lnTo>
                  <a:lnTo>
                    <a:pt x="208" y="237"/>
                  </a:lnTo>
                  <a:lnTo>
                    <a:pt x="214" y="231"/>
                  </a:lnTo>
                  <a:lnTo>
                    <a:pt x="218" y="225"/>
                  </a:lnTo>
                  <a:lnTo>
                    <a:pt x="223" y="218"/>
                  </a:lnTo>
                  <a:lnTo>
                    <a:pt x="227" y="210"/>
                  </a:lnTo>
                  <a:lnTo>
                    <a:pt x="230" y="201"/>
                  </a:lnTo>
                  <a:lnTo>
                    <a:pt x="232" y="192"/>
                  </a:lnTo>
                  <a:lnTo>
                    <a:pt x="235" y="183"/>
                  </a:lnTo>
                  <a:lnTo>
                    <a:pt x="235" y="172"/>
                  </a:lnTo>
                  <a:lnTo>
                    <a:pt x="236" y="161"/>
                  </a:lnTo>
                  <a:lnTo>
                    <a:pt x="235" y="149"/>
                  </a:lnTo>
                  <a:lnTo>
                    <a:pt x="235" y="139"/>
                  </a:lnTo>
                  <a:lnTo>
                    <a:pt x="232" y="130"/>
                  </a:lnTo>
                  <a:lnTo>
                    <a:pt x="230" y="121"/>
                  </a:lnTo>
                  <a:lnTo>
                    <a:pt x="227" y="112"/>
                  </a:lnTo>
                  <a:lnTo>
                    <a:pt x="223" y="104"/>
                  </a:lnTo>
                  <a:lnTo>
                    <a:pt x="218" y="98"/>
                  </a:lnTo>
                  <a:lnTo>
                    <a:pt x="214" y="91"/>
                  </a:lnTo>
                  <a:lnTo>
                    <a:pt x="208" y="85"/>
                  </a:lnTo>
                  <a:lnTo>
                    <a:pt x="202" y="80"/>
                  </a:lnTo>
                  <a:lnTo>
                    <a:pt x="195" y="76"/>
                  </a:lnTo>
                  <a:lnTo>
                    <a:pt x="190" y="72"/>
                  </a:lnTo>
                  <a:lnTo>
                    <a:pt x="183" y="70"/>
                  </a:lnTo>
                  <a:lnTo>
                    <a:pt x="176" y="68"/>
                  </a:lnTo>
                  <a:lnTo>
                    <a:pt x="168" y="66"/>
                  </a:lnTo>
                  <a:lnTo>
                    <a:pt x="159" y="66"/>
                  </a:lnTo>
                  <a:lnTo>
                    <a:pt x="151" y="66"/>
                  </a:lnTo>
                  <a:lnTo>
                    <a:pt x="144" y="68"/>
                  </a:lnTo>
                  <a:lnTo>
                    <a:pt x="137" y="70"/>
                  </a:lnTo>
                  <a:lnTo>
                    <a:pt x="131" y="72"/>
                  </a:lnTo>
                  <a:lnTo>
                    <a:pt x="124" y="76"/>
                  </a:lnTo>
                  <a:lnTo>
                    <a:pt x="118" y="80"/>
                  </a:lnTo>
                  <a:lnTo>
                    <a:pt x="111" y="85"/>
                  </a:lnTo>
                  <a:lnTo>
                    <a:pt x="106" y="91"/>
                  </a:lnTo>
                  <a:lnTo>
                    <a:pt x="100" y="98"/>
                  </a:lnTo>
                  <a:lnTo>
                    <a:pt x="96" y="104"/>
                  </a:lnTo>
                  <a:lnTo>
                    <a:pt x="92" y="112"/>
                  </a:lnTo>
                  <a:lnTo>
                    <a:pt x="89" y="121"/>
                  </a:lnTo>
                  <a:lnTo>
                    <a:pt x="87" y="130"/>
                  </a:lnTo>
                  <a:lnTo>
                    <a:pt x="85" y="139"/>
                  </a:lnTo>
                  <a:lnTo>
                    <a:pt x="84" y="150"/>
                  </a:lnTo>
                  <a:lnTo>
                    <a:pt x="84" y="161"/>
                  </a:lnTo>
                  <a:close/>
                  <a:moveTo>
                    <a:pt x="0" y="156"/>
                  </a:moveTo>
                  <a:lnTo>
                    <a:pt x="0" y="147"/>
                  </a:lnTo>
                  <a:lnTo>
                    <a:pt x="1" y="137"/>
                  </a:lnTo>
                  <a:lnTo>
                    <a:pt x="2" y="126"/>
                  </a:lnTo>
                  <a:lnTo>
                    <a:pt x="4" y="117"/>
                  </a:lnTo>
                  <a:lnTo>
                    <a:pt x="8" y="107"/>
                  </a:lnTo>
                  <a:lnTo>
                    <a:pt x="11" y="98"/>
                  </a:lnTo>
                  <a:lnTo>
                    <a:pt x="15" y="87"/>
                  </a:lnTo>
                  <a:lnTo>
                    <a:pt x="19" y="78"/>
                  </a:lnTo>
                  <a:lnTo>
                    <a:pt x="25" y="69"/>
                  </a:lnTo>
                  <a:lnTo>
                    <a:pt x="31" y="60"/>
                  </a:lnTo>
                  <a:lnTo>
                    <a:pt x="37" y="51"/>
                  </a:lnTo>
                  <a:lnTo>
                    <a:pt x="44" y="45"/>
                  </a:lnTo>
                  <a:lnTo>
                    <a:pt x="52" y="38"/>
                  </a:lnTo>
                  <a:lnTo>
                    <a:pt x="60" y="31"/>
                  </a:lnTo>
                  <a:lnTo>
                    <a:pt x="68" y="25"/>
                  </a:lnTo>
                  <a:lnTo>
                    <a:pt x="77" y="20"/>
                  </a:lnTo>
                  <a:lnTo>
                    <a:pt x="87" y="15"/>
                  </a:lnTo>
                  <a:lnTo>
                    <a:pt x="96" y="11"/>
                  </a:lnTo>
                  <a:lnTo>
                    <a:pt x="106" y="8"/>
                  </a:lnTo>
                  <a:lnTo>
                    <a:pt x="115" y="4"/>
                  </a:lnTo>
                  <a:lnTo>
                    <a:pt x="126" y="3"/>
                  </a:lnTo>
                  <a:lnTo>
                    <a:pt x="137" y="1"/>
                  </a:lnTo>
                  <a:lnTo>
                    <a:pt x="148" y="0"/>
                  </a:lnTo>
                  <a:lnTo>
                    <a:pt x="159" y="0"/>
                  </a:lnTo>
                  <a:lnTo>
                    <a:pt x="177" y="1"/>
                  </a:lnTo>
                  <a:lnTo>
                    <a:pt x="193" y="3"/>
                  </a:lnTo>
                  <a:lnTo>
                    <a:pt x="209" y="7"/>
                  </a:lnTo>
                  <a:lnTo>
                    <a:pt x="223" y="11"/>
                  </a:lnTo>
                  <a:lnTo>
                    <a:pt x="238" y="18"/>
                  </a:lnTo>
                  <a:lnTo>
                    <a:pt x="251" y="25"/>
                  </a:lnTo>
                  <a:lnTo>
                    <a:pt x="264" y="34"/>
                  </a:lnTo>
                  <a:lnTo>
                    <a:pt x="275" y="46"/>
                  </a:lnTo>
                  <a:lnTo>
                    <a:pt x="286" y="57"/>
                  </a:lnTo>
                  <a:lnTo>
                    <a:pt x="295" y="70"/>
                  </a:lnTo>
                  <a:lnTo>
                    <a:pt x="303" y="83"/>
                  </a:lnTo>
                  <a:lnTo>
                    <a:pt x="309" y="96"/>
                  </a:lnTo>
                  <a:lnTo>
                    <a:pt x="313" y="111"/>
                  </a:lnTo>
                  <a:lnTo>
                    <a:pt x="317" y="127"/>
                  </a:lnTo>
                  <a:lnTo>
                    <a:pt x="319" y="144"/>
                  </a:lnTo>
                  <a:lnTo>
                    <a:pt x="320" y="161"/>
                  </a:lnTo>
                  <a:lnTo>
                    <a:pt x="319" y="177"/>
                  </a:lnTo>
                  <a:lnTo>
                    <a:pt x="317" y="194"/>
                  </a:lnTo>
                  <a:lnTo>
                    <a:pt x="313" y="209"/>
                  </a:lnTo>
                  <a:lnTo>
                    <a:pt x="309" y="224"/>
                  </a:lnTo>
                  <a:lnTo>
                    <a:pt x="302" y="238"/>
                  </a:lnTo>
                  <a:lnTo>
                    <a:pt x="295" y="252"/>
                  </a:lnTo>
                  <a:lnTo>
                    <a:pt x="286" y="264"/>
                  </a:lnTo>
                  <a:lnTo>
                    <a:pt x="274" y="276"/>
                  </a:lnTo>
                  <a:lnTo>
                    <a:pt x="262" y="287"/>
                  </a:lnTo>
                  <a:lnTo>
                    <a:pt x="251" y="297"/>
                  </a:lnTo>
                  <a:lnTo>
                    <a:pt x="237" y="305"/>
                  </a:lnTo>
                  <a:lnTo>
                    <a:pt x="223" y="310"/>
                  </a:lnTo>
                  <a:lnTo>
                    <a:pt x="208" y="316"/>
                  </a:lnTo>
                  <a:lnTo>
                    <a:pt x="193" y="320"/>
                  </a:lnTo>
                  <a:lnTo>
                    <a:pt x="177" y="322"/>
                  </a:lnTo>
                  <a:lnTo>
                    <a:pt x="161" y="322"/>
                  </a:lnTo>
                  <a:lnTo>
                    <a:pt x="149" y="322"/>
                  </a:lnTo>
                  <a:lnTo>
                    <a:pt x="139" y="321"/>
                  </a:lnTo>
                  <a:lnTo>
                    <a:pt x="128" y="320"/>
                  </a:lnTo>
                  <a:lnTo>
                    <a:pt x="118" y="317"/>
                  </a:lnTo>
                  <a:lnTo>
                    <a:pt x="109" y="315"/>
                  </a:lnTo>
                  <a:lnTo>
                    <a:pt x="98" y="311"/>
                  </a:lnTo>
                  <a:lnTo>
                    <a:pt x="89" y="308"/>
                  </a:lnTo>
                  <a:lnTo>
                    <a:pt x="78" y="303"/>
                  </a:lnTo>
                  <a:lnTo>
                    <a:pt x="69" y="298"/>
                  </a:lnTo>
                  <a:lnTo>
                    <a:pt x="60" y="293"/>
                  </a:lnTo>
                  <a:lnTo>
                    <a:pt x="52" y="286"/>
                  </a:lnTo>
                  <a:lnTo>
                    <a:pt x="45" y="279"/>
                  </a:lnTo>
                  <a:lnTo>
                    <a:pt x="38" y="272"/>
                  </a:lnTo>
                  <a:lnTo>
                    <a:pt x="31" y="264"/>
                  </a:lnTo>
                  <a:lnTo>
                    <a:pt x="25" y="256"/>
                  </a:lnTo>
                  <a:lnTo>
                    <a:pt x="19" y="247"/>
                  </a:lnTo>
                  <a:lnTo>
                    <a:pt x="15" y="238"/>
                  </a:lnTo>
                  <a:lnTo>
                    <a:pt x="11" y="228"/>
                  </a:lnTo>
                  <a:lnTo>
                    <a:pt x="8" y="217"/>
                  </a:lnTo>
                  <a:lnTo>
                    <a:pt x="4" y="206"/>
                  </a:lnTo>
                  <a:lnTo>
                    <a:pt x="2" y="194"/>
                  </a:lnTo>
                  <a:lnTo>
                    <a:pt x="1" y="183"/>
                  </a:lnTo>
                  <a:lnTo>
                    <a:pt x="0" y="170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5" name="Freeform 96">
              <a:extLst>
                <a:ext uri="{FF2B5EF4-FFF2-40B4-BE49-F238E27FC236}">
                  <a16:creationId xmlns:a16="http://schemas.microsoft.com/office/drawing/2014/main" id="{4B8B4071-4A65-47DE-851A-6B8F56B5579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553" y="437"/>
              <a:ext cx="61" cy="87"/>
            </a:xfrm>
            <a:custGeom>
              <a:avLst/>
              <a:gdLst>
                <a:gd name="T0" fmla="*/ 82 w 303"/>
                <a:gd name="T1" fmla="*/ 169 h 432"/>
                <a:gd name="T2" fmla="*/ 84 w 303"/>
                <a:gd name="T3" fmla="*/ 191 h 432"/>
                <a:gd name="T4" fmla="*/ 90 w 303"/>
                <a:gd name="T5" fmla="*/ 210 h 432"/>
                <a:gd name="T6" fmla="*/ 97 w 303"/>
                <a:gd name="T7" fmla="*/ 226 h 432"/>
                <a:gd name="T8" fmla="*/ 107 w 303"/>
                <a:gd name="T9" fmla="*/ 239 h 432"/>
                <a:gd name="T10" fmla="*/ 119 w 303"/>
                <a:gd name="T11" fmla="*/ 248 h 432"/>
                <a:gd name="T12" fmla="*/ 132 w 303"/>
                <a:gd name="T13" fmla="*/ 254 h 432"/>
                <a:gd name="T14" fmla="*/ 145 w 303"/>
                <a:gd name="T15" fmla="*/ 257 h 432"/>
                <a:gd name="T16" fmla="*/ 159 w 303"/>
                <a:gd name="T17" fmla="*/ 257 h 432"/>
                <a:gd name="T18" fmla="*/ 173 w 303"/>
                <a:gd name="T19" fmla="*/ 254 h 432"/>
                <a:gd name="T20" fmla="*/ 185 w 303"/>
                <a:gd name="T21" fmla="*/ 248 h 432"/>
                <a:gd name="T22" fmla="*/ 195 w 303"/>
                <a:gd name="T23" fmla="*/ 240 h 432"/>
                <a:gd name="T24" fmla="*/ 204 w 303"/>
                <a:gd name="T25" fmla="*/ 229 h 432"/>
                <a:gd name="T26" fmla="*/ 211 w 303"/>
                <a:gd name="T27" fmla="*/ 214 h 432"/>
                <a:gd name="T28" fmla="*/ 216 w 303"/>
                <a:gd name="T29" fmla="*/ 195 h 432"/>
                <a:gd name="T30" fmla="*/ 218 w 303"/>
                <a:gd name="T31" fmla="*/ 172 h 432"/>
                <a:gd name="T32" fmla="*/ 218 w 303"/>
                <a:gd name="T33" fmla="*/ 148 h 432"/>
                <a:gd name="T34" fmla="*/ 216 w 303"/>
                <a:gd name="T35" fmla="*/ 127 h 432"/>
                <a:gd name="T36" fmla="*/ 211 w 303"/>
                <a:gd name="T37" fmla="*/ 109 h 432"/>
                <a:gd name="T38" fmla="*/ 204 w 303"/>
                <a:gd name="T39" fmla="*/ 94 h 432"/>
                <a:gd name="T40" fmla="*/ 194 w 303"/>
                <a:gd name="T41" fmla="*/ 83 h 432"/>
                <a:gd name="T42" fmla="*/ 184 w 303"/>
                <a:gd name="T43" fmla="*/ 73 h 432"/>
                <a:gd name="T44" fmla="*/ 172 w 303"/>
                <a:gd name="T45" fmla="*/ 68 h 432"/>
                <a:gd name="T46" fmla="*/ 158 w 303"/>
                <a:gd name="T47" fmla="*/ 64 h 432"/>
                <a:gd name="T48" fmla="*/ 144 w 303"/>
                <a:gd name="T49" fmla="*/ 64 h 432"/>
                <a:gd name="T50" fmla="*/ 130 w 303"/>
                <a:gd name="T51" fmla="*/ 68 h 432"/>
                <a:gd name="T52" fmla="*/ 118 w 303"/>
                <a:gd name="T53" fmla="*/ 73 h 432"/>
                <a:gd name="T54" fmla="*/ 106 w 303"/>
                <a:gd name="T55" fmla="*/ 83 h 432"/>
                <a:gd name="T56" fmla="*/ 97 w 303"/>
                <a:gd name="T57" fmla="*/ 94 h 432"/>
                <a:gd name="T58" fmla="*/ 89 w 303"/>
                <a:gd name="T59" fmla="*/ 108 h 432"/>
                <a:gd name="T60" fmla="*/ 84 w 303"/>
                <a:gd name="T61" fmla="*/ 125 h 432"/>
                <a:gd name="T62" fmla="*/ 82 w 303"/>
                <a:gd name="T63" fmla="*/ 145 h 432"/>
                <a:gd name="T64" fmla="*/ 0 w 303"/>
                <a:gd name="T65" fmla="*/ 7 h 432"/>
                <a:gd name="T66" fmla="*/ 76 w 303"/>
                <a:gd name="T67" fmla="*/ 53 h 432"/>
                <a:gd name="T68" fmla="*/ 95 w 303"/>
                <a:gd name="T69" fmla="*/ 31 h 432"/>
                <a:gd name="T70" fmla="*/ 117 w 303"/>
                <a:gd name="T71" fmla="*/ 15 h 432"/>
                <a:gd name="T72" fmla="*/ 144 w 303"/>
                <a:gd name="T73" fmla="*/ 3 h 432"/>
                <a:gd name="T74" fmla="*/ 173 w 303"/>
                <a:gd name="T75" fmla="*/ 0 h 432"/>
                <a:gd name="T76" fmla="*/ 200 w 303"/>
                <a:gd name="T77" fmla="*/ 2 h 432"/>
                <a:gd name="T78" fmla="*/ 223 w 303"/>
                <a:gd name="T79" fmla="*/ 10 h 432"/>
                <a:gd name="T80" fmla="*/ 245 w 303"/>
                <a:gd name="T81" fmla="*/ 24 h 432"/>
                <a:gd name="T82" fmla="*/ 265 w 303"/>
                <a:gd name="T83" fmla="*/ 42 h 432"/>
                <a:gd name="T84" fmla="*/ 282 w 303"/>
                <a:gd name="T85" fmla="*/ 65 h 432"/>
                <a:gd name="T86" fmla="*/ 294 w 303"/>
                <a:gd name="T87" fmla="*/ 93 h 432"/>
                <a:gd name="T88" fmla="*/ 301 w 303"/>
                <a:gd name="T89" fmla="*/ 124 h 432"/>
                <a:gd name="T90" fmla="*/ 303 w 303"/>
                <a:gd name="T91" fmla="*/ 160 h 432"/>
                <a:gd name="T92" fmla="*/ 301 w 303"/>
                <a:gd name="T93" fmla="*/ 195 h 432"/>
                <a:gd name="T94" fmla="*/ 294 w 303"/>
                <a:gd name="T95" fmla="*/ 228 h 432"/>
                <a:gd name="T96" fmla="*/ 282 w 303"/>
                <a:gd name="T97" fmla="*/ 256 h 432"/>
                <a:gd name="T98" fmla="*/ 265 w 303"/>
                <a:gd name="T99" fmla="*/ 279 h 432"/>
                <a:gd name="T100" fmla="*/ 245 w 303"/>
                <a:gd name="T101" fmla="*/ 299 h 432"/>
                <a:gd name="T102" fmla="*/ 223 w 303"/>
                <a:gd name="T103" fmla="*/ 311 h 432"/>
                <a:gd name="T104" fmla="*/ 199 w 303"/>
                <a:gd name="T105" fmla="*/ 320 h 432"/>
                <a:gd name="T106" fmla="*/ 173 w 303"/>
                <a:gd name="T107" fmla="*/ 322 h 432"/>
                <a:gd name="T108" fmla="*/ 148 w 303"/>
                <a:gd name="T109" fmla="*/ 320 h 432"/>
                <a:gd name="T110" fmla="*/ 126 w 303"/>
                <a:gd name="T111" fmla="*/ 313 h 432"/>
                <a:gd name="T112" fmla="*/ 105 w 303"/>
                <a:gd name="T113" fmla="*/ 299 h 432"/>
                <a:gd name="T114" fmla="*/ 82 w 303"/>
                <a:gd name="T115" fmla="*/ 277 h 432"/>
                <a:gd name="T116" fmla="*/ 0 w 303"/>
                <a:gd name="T117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03" h="432">
                  <a:moveTo>
                    <a:pt x="82" y="156"/>
                  </a:moveTo>
                  <a:lnTo>
                    <a:pt x="82" y="169"/>
                  </a:lnTo>
                  <a:lnTo>
                    <a:pt x="83" y="180"/>
                  </a:lnTo>
                  <a:lnTo>
                    <a:pt x="84" y="191"/>
                  </a:lnTo>
                  <a:lnTo>
                    <a:pt x="86" y="201"/>
                  </a:lnTo>
                  <a:lnTo>
                    <a:pt x="90" y="210"/>
                  </a:lnTo>
                  <a:lnTo>
                    <a:pt x="93" y="218"/>
                  </a:lnTo>
                  <a:lnTo>
                    <a:pt x="97" y="226"/>
                  </a:lnTo>
                  <a:lnTo>
                    <a:pt x="101" y="233"/>
                  </a:lnTo>
                  <a:lnTo>
                    <a:pt x="107" y="239"/>
                  </a:lnTo>
                  <a:lnTo>
                    <a:pt x="113" y="244"/>
                  </a:lnTo>
                  <a:lnTo>
                    <a:pt x="119" y="248"/>
                  </a:lnTo>
                  <a:lnTo>
                    <a:pt x="125" y="252"/>
                  </a:lnTo>
                  <a:lnTo>
                    <a:pt x="132" y="254"/>
                  </a:lnTo>
                  <a:lnTo>
                    <a:pt x="138" y="256"/>
                  </a:lnTo>
                  <a:lnTo>
                    <a:pt x="145" y="257"/>
                  </a:lnTo>
                  <a:lnTo>
                    <a:pt x="152" y="257"/>
                  </a:lnTo>
                  <a:lnTo>
                    <a:pt x="159" y="257"/>
                  </a:lnTo>
                  <a:lnTo>
                    <a:pt x="166" y="256"/>
                  </a:lnTo>
                  <a:lnTo>
                    <a:pt x="173" y="254"/>
                  </a:lnTo>
                  <a:lnTo>
                    <a:pt x="179" y="252"/>
                  </a:lnTo>
                  <a:lnTo>
                    <a:pt x="185" y="248"/>
                  </a:lnTo>
                  <a:lnTo>
                    <a:pt x="191" y="245"/>
                  </a:lnTo>
                  <a:lnTo>
                    <a:pt x="195" y="240"/>
                  </a:lnTo>
                  <a:lnTo>
                    <a:pt x="200" y="234"/>
                  </a:lnTo>
                  <a:lnTo>
                    <a:pt x="204" y="229"/>
                  </a:lnTo>
                  <a:lnTo>
                    <a:pt x="209" y="222"/>
                  </a:lnTo>
                  <a:lnTo>
                    <a:pt x="211" y="214"/>
                  </a:lnTo>
                  <a:lnTo>
                    <a:pt x="215" y="205"/>
                  </a:lnTo>
                  <a:lnTo>
                    <a:pt x="216" y="195"/>
                  </a:lnTo>
                  <a:lnTo>
                    <a:pt x="218" y="184"/>
                  </a:lnTo>
                  <a:lnTo>
                    <a:pt x="218" y="172"/>
                  </a:lnTo>
                  <a:lnTo>
                    <a:pt x="219" y="160"/>
                  </a:lnTo>
                  <a:lnTo>
                    <a:pt x="218" y="148"/>
                  </a:lnTo>
                  <a:lnTo>
                    <a:pt x="218" y="138"/>
                  </a:lnTo>
                  <a:lnTo>
                    <a:pt x="216" y="127"/>
                  </a:lnTo>
                  <a:lnTo>
                    <a:pt x="215" y="118"/>
                  </a:lnTo>
                  <a:lnTo>
                    <a:pt x="211" y="109"/>
                  </a:lnTo>
                  <a:lnTo>
                    <a:pt x="208" y="101"/>
                  </a:lnTo>
                  <a:lnTo>
                    <a:pt x="204" y="94"/>
                  </a:lnTo>
                  <a:lnTo>
                    <a:pt x="200" y="88"/>
                  </a:lnTo>
                  <a:lnTo>
                    <a:pt x="194" y="83"/>
                  </a:lnTo>
                  <a:lnTo>
                    <a:pt x="189" y="78"/>
                  </a:lnTo>
                  <a:lnTo>
                    <a:pt x="184" y="73"/>
                  </a:lnTo>
                  <a:lnTo>
                    <a:pt x="178" y="70"/>
                  </a:lnTo>
                  <a:lnTo>
                    <a:pt x="172" y="68"/>
                  </a:lnTo>
                  <a:lnTo>
                    <a:pt x="165" y="65"/>
                  </a:lnTo>
                  <a:lnTo>
                    <a:pt x="158" y="64"/>
                  </a:lnTo>
                  <a:lnTo>
                    <a:pt x="151" y="64"/>
                  </a:lnTo>
                  <a:lnTo>
                    <a:pt x="144" y="64"/>
                  </a:lnTo>
                  <a:lnTo>
                    <a:pt x="136" y="65"/>
                  </a:lnTo>
                  <a:lnTo>
                    <a:pt x="130" y="68"/>
                  </a:lnTo>
                  <a:lnTo>
                    <a:pt x="123" y="70"/>
                  </a:lnTo>
                  <a:lnTo>
                    <a:pt x="118" y="73"/>
                  </a:lnTo>
                  <a:lnTo>
                    <a:pt x="112" y="77"/>
                  </a:lnTo>
                  <a:lnTo>
                    <a:pt x="106" y="83"/>
                  </a:lnTo>
                  <a:lnTo>
                    <a:pt x="101" y="87"/>
                  </a:lnTo>
                  <a:lnTo>
                    <a:pt x="97" y="94"/>
                  </a:lnTo>
                  <a:lnTo>
                    <a:pt x="92" y="100"/>
                  </a:lnTo>
                  <a:lnTo>
                    <a:pt x="89" y="108"/>
                  </a:lnTo>
                  <a:lnTo>
                    <a:pt x="86" y="116"/>
                  </a:lnTo>
                  <a:lnTo>
                    <a:pt x="84" y="125"/>
                  </a:lnTo>
                  <a:lnTo>
                    <a:pt x="83" y="134"/>
                  </a:lnTo>
                  <a:lnTo>
                    <a:pt x="82" y="145"/>
                  </a:lnTo>
                  <a:lnTo>
                    <a:pt x="82" y="156"/>
                  </a:lnTo>
                  <a:close/>
                  <a:moveTo>
                    <a:pt x="0" y="7"/>
                  </a:moveTo>
                  <a:lnTo>
                    <a:pt x="76" y="7"/>
                  </a:lnTo>
                  <a:lnTo>
                    <a:pt x="76" y="53"/>
                  </a:lnTo>
                  <a:lnTo>
                    <a:pt x="84" y="41"/>
                  </a:lnTo>
                  <a:lnTo>
                    <a:pt x="95" y="31"/>
                  </a:lnTo>
                  <a:lnTo>
                    <a:pt x="105" y="23"/>
                  </a:lnTo>
                  <a:lnTo>
                    <a:pt x="117" y="15"/>
                  </a:lnTo>
                  <a:lnTo>
                    <a:pt x="130" y="8"/>
                  </a:lnTo>
                  <a:lnTo>
                    <a:pt x="144" y="3"/>
                  </a:lnTo>
                  <a:lnTo>
                    <a:pt x="158" y="1"/>
                  </a:lnTo>
                  <a:lnTo>
                    <a:pt x="173" y="0"/>
                  </a:lnTo>
                  <a:lnTo>
                    <a:pt x="187" y="1"/>
                  </a:lnTo>
                  <a:lnTo>
                    <a:pt x="200" y="2"/>
                  </a:lnTo>
                  <a:lnTo>
                    <a:pt x="211" y="5"/>
                  </a:lnTo>
                  <a:lnTo>
                    <a:pt x="223" y="10"/>
                  </a:lnTo>
                  <a:lnTo>
                    <a:pt x="235" y="16"/>
                  </a:lnTo>
                  <a:lnTo>
                    <a:pt x="245" y="24"/>
                  </a:lnTo>
                  <a:lnTo>
                    <a:pt x="255" y="32"/>
                  </a:lnTo>
                  <a:lnTo>
                    <a:pt x="265" y="42"/>
                  </a:lnTo>
                  <a:lnTo>
                    <a:pt x="274" y="53"/>
                  </a:lnTo>
                  <a:lnTo>
                    <a:pt x="282" y="65"/>
                  </a:lnTo>
                  <a:lnTo>
                    <a:pt x="288" y="78"/>
                  </a:lnTo>
                  <a:lnTo>
                    <a:pt x="294" y="93"/>
                  </a:lnTo>
                  <a:lnTo>
                    <a:pt x="297" y="108"/>
                  </a:lnTo>
                  <a:lnTo>
                    <a:pt x="301" y="124"/>
                  </a:lnTo>
                  <a:lnTo>
                    <a:pt x="302" y="141"/>
                  </a:lnTo>
                  <a:lnTo>
                    <a:pt x="303" y="160"/>
                  </a:lnTo>
                  <a:lnTo>
                    <a:pt x="302" y="178"/>
                  </a:lnTo>
                  <a:lnTo>
                    <a:pt x="301" y="195"/>
                  </a:lnTo>
                  <a:lnTo>
                    <a:pt x="297" y="213"/>
                  </a:lnTo>
                  <a:lnTo>
                    <a:pt x="294" y="228"/>
                  </a:lnTo>
                  <a:lnTo>
                    <a:pt x="288" y="242"/>
                  </a:lnTo>
                  <a:lnTo>
                    <a:pt x="282" y="256"/>
                  </a:lnTo>
                  <a:lnTo>
                    <a:pt x="274" y="268"/>
                  </a:lnTo>
                  <a:lnTo>
                    <a:pt x="265" y="279"/>
                  </a:lnTo>
                  <a:lnTo>
                    <a:pt x="255" y="290"/>
                  </a:lnTo>
                  <a:lnTo>
                    <a:pt x="245" y="299"/>
                  </a:lnTo>
                  <a:lnTo>
                    <a:pt x="235" y="306"/>
                  </a:lnTo>
                  <a:lnTo>
                    <a:pt x="223" y="311"/>
                  </a:lnTo>
                  <a:lnTo>
                    <a:pt x="211" y="316"/>
                  </a:lnTo>
                  <a:lnTo>
                    <a:pt x="199" y="320"/>
                  </a:lnTo>
                  <a:lnTo>
                    <a:pt x="186" y="322"/>
                  </a:lnTo>
                  <a:lnTo>
                    <a:pt x="173" y="322"/>
                  </a:lnTo>
                  <a:lnTo>
                    <a:pt x="160" y="322"/>
                  </a:lnTo>
                  <a:lnTo>
                    <a:pt x="148" y="320"/>
                  </a:lnTo>
                  <a:lnTo>
                    <a:pt x="137" y="317"/>
                  </a:lnTo>
                  <a:lnTo>
                    <a:pt x="126" y="313"/>
                  </a:lnTo>
                  <a:lnTo>
                    <a:pt x="115" y="306"/>
                  </a:lnTo>
                  <a:lnTo>
                    <a:pt x="105" y="299"/>
                  </a:lnTo>
                  <a:lnTo>
                    <a:pt x="93" y="288"/>
                  </a:lnTo>
                  <a:lnTo>
                    <a:pt x="82" y="277"/>
                  </a:lnTo>
                  <a:lnTo>
                    <a:pt x="82" y="432"/>
                  </a:lnTo>
                  <a:lnTo>
                    <a:pt x="0" y="432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6" name="Freeform 97">
              <a:extLst>
                <a:ext uri="{FF2B5EF4-FFF2-40B4-BE49-F238E27FC236}">
                  <a16:creationId xmlns:a16="http://schemas.microsoft.com/office/drawing/2014/main" id="{329BC3F2-03FC-424F-A972-9393F7BCD3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21" y="437"/>
              <a:ext cx="58" cy="65"/>
            </a:xfrm>
            <a:custGeom>
              <a:avLst/>
              <a:gdLst>
                <a:gd name="T0" fmla="*/ 85 w 290"/>
                <a:gd name="T1" fmla="*/ 226 h 322"/>
                <a:gd name="T2" fmla="*/ 104 w 290"/>
                <a:gd name="T3" fmla="*/ 251 h 322"/>
                <a:gd name="T4" fmla="*/ 135 w 290"/>
                <a:gd name="T5" fmla="*/ 263 h 322"/>
                <a:gd name="T6" fmla="*/ 177 w 290"/>
                <a:gd name="T7" fmla="*/ 261 h 322"/>
                <a:gd name="T8" fmla="*/ 201 w 290"/>
                <a:gd name="T9" fmla="*/ 247 h 322"/>
                <a:gd name="T10" fmla="*/ 208 w 290"/>
                <a:gd name="T11" fmla="*/ 230 h 322"/>
                <a:gd name="T12" fmla="*/ 205 w 290"/>
                <a:gd name="T13" fmla="*/ 218 h 322"/>
                <a:gd name="T14" fmla="*/ 192 w 290"/>
                <a:gd name="T15" fmla="*/ 209 h 322"/>
                <a:gd name="T16" fmla="*/ 129 w 290"/>
                <a:gd name="T17" fmla="*/ 193 h 322"/>
                <a:gd name="T18" fmla="*/ 66 w 290"/>
                <a:gd name="T19" fmla="*/ 173 h 322"/>
                <a:gd name="T20" fmla="*/ 40 w 290"/>
                <a:gd name="T21" fmla="*/ 157 h 322"/>
                <a:gd name="T22" fmla="*/ 21 w 290"/>
                <a:gd name="T23" fmla="*/ 134 h 322"/>
                <a:gd name="T24" fmla="*/ 12 w 290"/>
                <a:gd name="T25" fmla="*/ 106 h 322"/>
                <a:gd name="T26" fmla="*/ 14 w 290"/>
                <a:gd name="T27" fmla="*/ 76 h 322"/>
                <a:gd name="T28" fmla="*/ 24 w 290"/>
                <a:gd name="T29" fmla="*/ 49 h 322"/>
                <a:gd name="T30" fmla="*/ 44 w 290"/>
                <a:gd name="T31" fmla="*/ 27 h 322"/>
                <a:gd name="T32" fmla="*/ 73 w 290"/>
                <a:gd name="T33" fmla="*/ 10 h 322"/>
                <a:gd name="T34" fmla="*/ 111 w 290"/>
                <a:gd name="T35" fmla="*/ 2 h 322"/>
                <a:gd name="T36" fmla="*/ 157 w 290"/>
                <a:gd name="T37" fmla="*/ 0 h 322"/>
                <a:gd name="T38" fmla="*/ 198 w 290"/>
                <a:gd name="T39" fmla="*/ 5 h 322"/>
                <a:gd name="T40" fmla="*/ 229 w 290"/>
                <a:gd name="T41" fmla="*/ 16 h 322"/>
                <a:gd name="T42" fmla="*/ 251 w 290"/>
                <a:gd name="T43" fmla="*/ 32 h 322"/>
                <a:gd name="T44" fmla="*/ 268 w 290"/>
                <a:gd name="T45" fmla="*/ 54 h 322"/>
                <a:gd name="T46" fmla="*/ 280 w 290"/>
                <a:gd name="T47" fmla="*/ 81 h 322"/>
                <a:gd name="T48" fmla="*/ 195 w 290"/>
                <a:gd name="T49" fmla="*/ 80 h 322"/>
                <a:gd name="T50" fmla="*/ 176 w 290"/>
                <a:gd name="T51" fmla="*/ 64 h 322"/>
                <a:gd name="T52" fmla="*/ 143 w 290"/>
                <a:gd name="T53" fmla="*/ 58 h 322"/>
                <a:gd name="T54" fmla="*/ 105 w 290"/>
                <a:gd name="T55" fmla="*/ 64 h 322"/>
                <a:gd name="T56" fmla="*/ 90 w 290"/>
                <a:gd name="T57" fmla="*/ 75 h 322"/>
                <a:gd name="T58" fmla="*/ 89 w 290"/>
                <a:gd name="T59" fmla="*/ 88 h 322"/>
                <a:gd name="T60" fmla="*/ 96 w 290"/>
                <a:gd name="T61" fmla="*/ 99 h 322"/>
                <a:gd name="T62" fmla="*/ 143 w 290"/>
                <a:gd name="T63" fmla="*/ 115 h 322"/>
                <a:gd name="T64" fmla="*/ 229 w 290"/>
                <a:gd name="T65" fmla="*/ 139 h 322"/>
                <a:gd name="T66" fmla="*/ 258 w 290"/>
                <a:gd name="T67" fmla="*/ 153 h 322"/>
                <a:gd name="T68" fmla="*/ 275 w 290"/>
                <a:gd name="T69" fmla="*/ 170 h 322"/>
                <a:gd name="T70" fmla="*/ 287 w 290"/>
                <a:gd name="T71" fmla="*/ 192 h 322"/>
                <a:gd name="T72" fmla="*/ 290 w 290"/>
                <a:gd name="T73" fmla="*/ 219 h 322"/>
                <a:gd name="T74" fmla="*/ 286 w 290"/>
                <a:gd name="T75" fmla="*/ 249 h 322"/>
                <a:gd name="T76" fmla="*/ 270 w 290"/>
                <a:gd name="T77" fmla="*/ 276 h 322"/>
                <a:gd name="T78" fmla="*/ 245 w 290"/>
                <a:gd name="T79" fmla="*/ 299 h 322"/>
                <a:gd name="T80" fmla="*/ 210 w 290"/>
                <a:gd name="T81" fmla="*/ 315 h 322"/>
                <a:gd name="T82" fmla="*/ 166 w 290"/>
                <a:gd name="T83" fmla="*/ 322 h 322"/>
                <a:gd name="T84" fmla="*/ 119 w 290"/>
                <a:gd name="T85" fmla="*/ 321 h 322"/>
                <a:gd name="T86" fmla="*/ 80 w 290"/>
                <a:gd name="T87" fmla="*/ 313 h 322"/>
                <a:gd name="T88" fmla="*/ 48 w 290"/>
                <a:gd name="T89" fmla="*/ 297 h 322"/>
                <a:gd name="T90" fmla="*/ 24 w 290"/>
                <a:gd name="T91" fmla="*/ 275 h 322"/>
                <a:gd name="T92" fmla="*/ 8 w 290"/>
                <a:gd name="T93" fmla="*/ 248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0" h="322">
                  <a:moveTo>
                    <a:pt x="0" y="228"/>
                  </a:moveTo>
                  <a:lnTo>
                    <a:pt x="83" y="215"/>
                  </a:lnTo>
                  <a:lnTo>
                    <a:pt x="85" y="226"/>
                  </a:lnTo>
                  <a:lnTo>
                    <a:pt x="90" y="236"/>
                  </a:lnTo>
                  <a:lnTo>
                    <a:pt x="97" y="244"/>
                  </a:lnTo>
                  <a:lnTo>
                    <a:pt x="104" y="251"/>
                  </a:lnTo>
                  <a:lnTo>
                    <a:pt x="113" y="256"/>
                  </a:lnTo>
                  <a:lnTo>
                    <a:pt x="124" y="261"/>
                  </a:lnTo>
                  <a:lnTo>
                    <a:pt x="135" y="263"/>
                  </a:lnTo>
                  <a:lnTo>
                    <a:pt x="149" y="263"/>
                  </a:lnTo>
                  <a:lnTo>
                    <a:pt x="164" y="263"/>
                  </a:lnTo>
                  <a:lnTo>
                    <a:pt x="177" y="261"/>
                  </a:lnTo>
                  <a:lnTo>
                    <a:pt x="188" y="257"/>
                  </a:lnTo>
                  <a:lnTo>
                    <a:pt x="196" y="252"/>
                  </a:lnTo>
                  <a:lnTo>
                    <a:pt x="201" y="247"/>
                  </a:lnTo>
                  <a:lnTo>
                    <a:pt x="205" y="242"/>
                  </a:lnTo>
                  <a:lnTo>
                    <a:pt x="207" y="237"/>
                  </a:lnTo>
                  <a:lnTo>
                    <a:pt x="208" y="230"/>
                  </a:lnTo>
                  <a:lnTo>
                    <a:pt x="207" y="225"/>
                  </a:lnTo>
                  <a:lnTo>
                    <a:pt x="206" y="222"/>
                  </a:lnTo>
                  <a:lnTo>
                    <a:pt x="205" y="218"/>
                  </a:lnTo>
                  <a:lnTo>
                    <a:pt x="202" y="215"/>
                  </a:lnTo>
                  <a:lnTo>
                    <a:pt x="198" y="211"/>
                  </a:lnTo>
                  <a:lnTo>
                    <a:pt x="192" y="209"/>
                  </a:lnTo>
                  <a:lnTo>
                    <a:pt x="184" y="207"/>
                  </a:lnTo>
                  <a:lnTo>
                    <a:pt x="174" y="203"/>
                  </a:lnTo>
                  <a:lnTo>
                    <a:pt x="129" y="193"/>
                  </a:lnTo>
                  <a:lnTo>
                    <a:pt x="93" y="183"/>
                  </a:lnTo>
                  <a:lnTo>
                    <a:pt x="78" y="178"/>
                  </a:lnTo>
                  <a:lnTo>
                    <a:pt x="66" y="173"/>
                  </a:lnTo>
                  <a:lnTo>
                    <a:pt x="56" y="169"/>
                  </a:lnTo>
                  <a:lnTo>
                    <a:pt x="48" y="164"/>
                  </a:lnTo>
                  <a:lnTo>
                    <a:pt x="40" y="157"/>
                  </a:lnTo>
                  <a:lnTo>
                    <a:pt x="32" y="150"/>
                  </a:lnTo>
                  <a:lnTo>
                    <a:pt x="26" y="142"/>
                  </a:lnTo>
                  <a:lnTo>
                    <a:pt x="21" y="134"/>
                  </a:lnTo>
                  <a:lnTo>
                    <a:pt x="17" y="125"/>
                  </a:lnTo>
                  <a:lnTo>
                    <a:pt x="14" y="116"/>
                  </a:lnTo>
                  <a:lnTo>
                    <a:pt x="12" y="106"/>
                  </a:lnTo>
                  <a:lnTo>
                    <a:pt x="11" y="94"/>
                  </a:lnTo>
                  <a:lnTo>
                    <a:pt x="12" y="85"/>
                  </a:lnTo>
                  <a:lnTo>
                    <a:pt x="14" y="76"/>
                  </a:lnTo>
                  <a:lnTo>
                    <a:pt x="16" y="66"/>
                  </a:lnTo>
                  <a:lnTo>
                    <a:pt x="19" y="57"/>
                  </a:lnTo>
                  <a:lnTo>
                    <a:pt x="24" y="49"/>
                  </a:lnTo>
                  <a:lnTo>
                    <a:pt x="30" y="41"/>
                  </a:lnTo>
                  <a:lnTo>
                    <a:pt x="36" y="34"/>
                  </a:lnTo>
                  <a:lnTo>
                    <a:pt x="44" y="27"/>
                  </a:lnTo>
                  <a:lnTo>
                    <a:pt x="52" y="20"/>
                  </a:lnTo>
                  <a:lnTo>
                    <a:pt x="61" y="15"/>
                  </a:lnTo>
                  <a:lnTo>
                    <a:pt x="73" y="10"/>
                  </a:lnTo>
                  <a:lnTo>
                    <a:pt x="84" y="7"/>
                  </a:lnTo>
                  <a:lnTo>
                    <a:pt x="97" y="3"/>
                  </a:lnTo>
                  <a:lnTo>
                    <a:pt x="111" y="2"/>
                  </a:lnTo>
                  <a:lnTo>
                    <a:pt x="126" y="0"/>
                  </a:lnTo>
                  <a:lnTo>
                    <a:pt x="142" y="0"/>
                  </a:lnTo>
                  <a:lnTo>
                    <a:pt x="157" y="0"/>
                  </a:lnTo>
                  <a:lnTo>
                    <a:pt x="172" y="1"/>
                  </a:lnTo>
                  <a:lnTo>
                    <a:pt x="185" y="3"/>
                  </a:lnTo>
                  <a:lnTo>
                    <a:pt x="198" y="5"/>
                  </a:lnTo>
                  <a:lnTo>
                    <a:pt x="209" y="8"/>
                  </a:lnTo>
                  <a:lnTo>
                    <a:pt x="220" y="11"/>
                  </a:lnTo>
                  <a:lnTo>
                    <a:pt x="229" y="16"/>
                  </a:lnTo>
                  <a:lnTo>
                    <a:pt x="237" y="20"/>
                  </a:lnTo>
                  <a:lnTo>
                    <a:pt x="244" y="26"/>
                  </a:lnTo>
                  <a:lnTo>
                    <a:pt x="251" y="32"/>
                  </a:lnTo>
                  <a:lnTo>
                    <a:pt x="258" y="39"/>
                  </a:lnTo>
                  <a:lnTo>
                    <a:pt x="264" y="46"/>
                  </a:lnTo>
                  <a:lnTo>
                    <a:pt x="268" y="54"/>
                  </a:lnTo>
                  <a:lnTo>
                    <a:pt x="273" y="63"/>
                  </a:lnTo>
                  <a:lnTo>
                    <a:pt x="276" y="72"/>
                  </a:lnTo>
                  <a:lnTo>
                    <a:pt x="280" y="81"/>
                  </a:lnTo>
                  <a:lnTo>
                    <a:pt x="202" y="95"/>
                  </a:lnTo>
                  <a:lnTo>
                    <a:pt x="199" y="87"/>
                  </a:lnTo>
                  <a:lnTo>
                    <a:pt x="195" y="80"/>
                  </a:lnTo>
                  <a:lnTo>
                    <a:pt x="189" y="73"/>
                  </a:lnTo>
                  <a:lnTo>
                    <a:pt x="184" y="68"/>
                  </a:lnTo>
                  <a:lnTo>
                    <a:pt x="176" y="64"/>
                  </a:lnTo>
                  <a:lnTo>
                    <a:pt x="166" y="61"/>
                  </a:lnTo>
                  <a:lnTo>
                    <a:pt x="156" y="60"/>
                  </a:lnTo>
                  <a:lnTo>
                    <a:pt x="143" y="58"/>
                  </a:lnTo>
                  <a:lnTo>
                    <a:pt x="128" y="60"/>
                  </a:lnTo>
                  <a:lnTo>
                    <a:pt x="115" y="61"/>
                  </a:lnTo>
                  <a:lnTo>
                    <a:pt x="105" y="64"/>
                  </a:lnTo>
                  <a:lnTo>
                    <a:pt x="97" y="68"/>
                  </a:lnTo>
                  <a:lnTo>
                    <a:pt x="93" y="71"/>
                  </a:lnTo>
                  <a:lnTo>
                    <a:pt x="90" y="75"/>
                  </a:lnTo>
                  <a:lnTo>
                    <a:pt x="89" y="79"/>
                  </a:lnTo>
                  <a:lnTo>
                    <a:pt x="88" y="84"/>
                  </a:lnTo>
                  <a:lnTo>
                    <a:pt x="89" y="88"/>
                  </a:lnTo>
                  <a:lnTo>
                    <a:pt x="90" y="92"/>
                  </a:lnTo>
                  <a:lnTo>
                    <a:pt x="92" y="95"/>
                  </a:lnTo>
                  <a:lnTo>
                    <a:pt x="96" y="99"/>
                  </a:lnTo>
                  <a:lnTo>
                    <a:pt x="105" y="103"/>
                  </a:lnTo>
                  <a:lnTo>
                    <a:pt x="121" y="109"/>
                  </a:lnTo>
                  <a:lnTo>
                    <a:pt x="143" y="115"/>
                  </a:lnTo>
                  <a:lnTo>
                    <a:pt x="173" y="122"/>
                  </a:lnTo>
                  <a:lnTo>
                    <a:pt x="203" y="130"/>
                  </a:lnTo>
                  <a:lnTo>
                    <a:pt x="229" y="139"/>
                  </a:lnTo>
                  <a:lnTo>
                    <a:pt x="239" y="144"/>
                  </a:lnTo>
                  <a:lnTo>
                    <a:pt x="248" y="148"/>
                  </a:lnTo>
                  <a:lnTo>
                    <a:pt x="258" y="153"/>
                  </a:lnTo>
                  <a:lnTo>
                    <a:pt x="265" y="158"/>
                  </a:lnTo>
                  <a:lnTo>
                    <a:pt x="270" y="164"/>
                  </a:lnTo>
                  <a:lnTo>
                    <a:pt x="275" y="170"/>
                  </a:lnTo>
                  <a:lnTo>
                    <a:pt x="280" y="177"/>
                  </a:lnTo>
                  <a:lnTo>
                    <a:pt x="283" y="184"/>
                  </a:lnTo>
                  <a:lnTo>
                    <a:pt x="287" y="192"/>
                  </a:lnTo>
                  <a:lnTo>
                    <a:pt x="289" y="201"/>
                  </a:lnTo>
                  <a:lnTo>
                    <a:pt x="290" y="209"/>
                  </a:lnTo>
                  <a:lnTo>
                    <a:pt x="290" y="219"/>
                  </a:lnTo>
                  <a:lnTo>
                    <a:pt x="289" y="230"/>
                  </a:lnTo>
                  <a:lnTo>
                    <a:pt x="288" y="239"/>
                  </a:lnTo>
                  <a:lnTo>
                    <a:pt x="286" y="249"/>
                  </a:lnTo>
                  <a:lnTo>
                    <a:pt x="281" y="259"/>
                  </a:lnTo>
                  <a:lnTo>
                    <a:pt x="276" y="268"/>
                  </a:lnTo>
                  <a:lnTo>
                    <a:pt x="270" y="276"/>
                  </a:lnTo>
                  <a:lnTo>
                    <a:pt x="262" y="284"/>
                  </a:lnTo>
                  <a:lnTo>
                    <a:pt x="254" y="292"/>
                  </a:lnTo>
                  <a:lnTo>
                    <a:pt x="245" y="299"/>
                  </a:lnTo>
                  <a:lnTo>
                    <a:pt x="235" y="306"/>
                  </a:lnTo>
                  <a:lnTo>
                    <a:pt x="223" y="310"/>
                  </a:lnTo>
                  <a:lnTo>
                    <a:pt x="210" y="315"/>
                  </a:lnTo>
                  <a:lnTo>
                    <a:pt x="196" y="318"/>
                  </a:lnTo>
                  <a:lnTo>
                    <a:pt x="181" y="321"/>
                  </a:lnTo>
                  <a:lnTo>
                    <a:pt x="166" y="322"/>
                  </a:lnTo>
                  <a:lnTo>
                    <a:pt x="149" y="322"/>
                  </a:lnTo>
                  <a:lnTo>
                    <a:pt x="134" y="322"/>
                  </a:lnTo>
                  <a:lnTo>
                    <a:pt x="119" y="321"/>
                  </a:lnTo>
                  <a:lnTo>
                    <a:pt x="105" y="318"/>
                  </a:lnTo>
                  <a:lnTo>
                    <a:pt x="92" y="316"/>
                  </a:lnTo>
                  <a:lnTo>
                    <a:pt x="80" y="313"/>
                  </a:lnTo>
                  <a:lnTo>
                    <a:pt x="69" y="308"/>
                  </a:lnTo>
                  <a:lnTo>
                    <a:pt x="58" y="302"/>
                  </a:lnTo>
                  <a:lnTo>
                    <a:pt x="48" y="297"/>
                  </a:lnTo>
                  <a:lnTo>
                    <a:pt x="39" y="290"/>
                  </a:lnTo>
                  <a:lnTo>
                    <a:pt x="32" y="283"/>
                  </a:lnTo>
                  <a:lnTo>
                    <a:pt x="24" y="275"/>
                  </a:lnTo>
                  <a:lnTo>
                    <a:pt x="18" y="267"/>
                  </a:lnTo>
                  <a:lnTo>
                    <a:pt x="12" y="257"/>
                  </a:lnTo>
                  <a:lnTo>
                    <a:pt x="8" y="248"/>
                  </a:lnTo>
                  <a:lnTo>
                    <a:pt x="3" y="23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7" name="Freeform 98">
              <a:extLst>
                <a:ext uri="{FF2B5EF4-FFF2-40B4-BE49-F238E27FC236}">
                  <a16:creationId xmlns:a16="http://schemas.microsoft.com/office/drawing/2014/main" id="{E075756E-CBED-4B89-A300-67E360332F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93" y="415"/>
              <a:ext cx="58" cy="85"/>
            </a:xfrm>
            <a:custGeom>
              <a:avLst/>
              <a:gdLst>
                <a:gd name="T0" fmla="*/ 0 w 287"/>
                <a:gd name="T1" fmla="*/ 426 h 426"/>
                <a:gd name="T2" fmla="*/ 0 w 287"/>
                <a:gd name="T3" fmla="*/ 0 h 426"/>
                <a:gd name="T4" fmla="*/ 82 w 287"/>
                <a:gd name="T5" fmla="*/ 0 h 426"/>
                <a:gd name="T6" fmla="*/ 82 w 287"/>
                <a:gd name="T7" fmla="*/ 227 h 426"/>
                <a:gd name="T8" fmla="*/ 178 w 287"/>
                <a:gd name="T9" fmla="*/ 118 h 426"/>
                <a:gd name="T10" fmla="*/ 278 w 287"/>
                <a:gd name="T11" fmla="*/ 118 h 426"/>
                <a:gd name="T12" fmla="*/ 172 w 287"/>
                <a:gd name="T13" fmla="*/ 230 h 426"/>
                <a:gd name="T14" fmla="*/ 287 w 287"/>
                <a:gd name="T15" fmla="*/ 426 h 426"/>
                <a:gd name="T16" fmla="*/ 197 w 287"/>
                <a:gd name="T17" fmla="*/ 426 h 426"/>
                <a:gd name="T18" fmla="*/ 120 w 287"/>
                <a:gd name="T19" fmla="*/ 288 h 426"/>
                <a:gd name="T20" fmla="*/ 82 w 287"/>
                <a:gd name="T21" fmla="*/ 328 h 426"/>
                <a:gd name="T22" fmla="*/ 82 w 287"/>
                <a:gd name="T23" fmla="*/ 426 h 426"/>
                <a:gd name="T24" fmla="*/ 0 w 287"/>
                <a:gd name="T25" fmla="*/ 426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7" h="426">
                  <a:moveTo>
                    <a:pt x="0" y="426"/>
                  </a:moveTo>
                  <a:lnTo>
                    <a:pt x="0" y="0"/>
                  </a:lnTo>
                  <a:lnTo>
                    <a:pt x="82" y="0"/>
                  </a:lnTo>
                  <a:lnTo>
                    <a:pt x="82" y="227"/>
                  </a:lnTo>
                  <a:lnTo>
                    <a:pt x="178" y="118"/>
                  </a:lnTo>
                  <a:lnTo>
                    <a:pt x="278" y="118"/>
                  </a:lnTo>
                  <a:lnTo>
                    <a:pt x="172" y="230"/>
                  </a:lnTo>
                  <a:lnTo>
                    <a:pt x="287" y="426"/>
                  </a:lnTo>
                  <a:lnTo>
                    <a:pt x="197" y="426"/>
                  </a:lnTo>
                  <a:lnTo>
                    <a:pt x="120" y="288"/>
                  </a:lnTo>
                  <a:lnTo>
                    <a:pt x="82" y="328"/>
                  </a:lnTo>
                  <a:lnTo>
                    <a:pt x="82" y="426"/>
                  </a:lnTo>
                  <a:lnTo>
                    <a:pt x="0" y="42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8" name="Freeform 99">
              <a:extLst>
                <a:ext uri="{FF2B5EF4-FFF2-40B4-BE49-F238E27FC236}">
                  <a16:creationId xmlns:a16="http://schemas.microsoft.com/office/drawing/2014/main" id="{7EEF288C-4F48-47C4-9B1E-97F9458FDD1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56" y="437"/>
              <a:ext cx="64" cy="65"/>
            </a:xfrm>
            <a:custGeom>
              <a:avLst/>
              <a:gdLst>
                <a:gd name="T0" fmla="*/ 86 w 321"/>
                <a:gd name="T1" fmla="*/ 183 h 322"/>
                <a:gd name="T2" fmla="*/ 94 w 321"/>
                <a:gd name="T3" fmla="*/ 210 h 322"/>
                <a:gd name="T4" fmla="*/ 107 w 321"/>
                <a:gd name="T5" fmla="*/ 231 h 322"/>
                <a:gd name="T6" fmla="*/ 125 w 321"/>
                <a:gd name="T7" fmla="*/ 246 h 322"/>
                <a:gd name="T8" fmla="*/ 146 w 321"/>
                <a:gd name="T9" fmla="*/ 254 h 322"/>
                <a:gd name="T10" fmla="*/ 169 w 321"/>
                <a:gd name="T11" fmla="*/ 255 h 322"/>
                <a:gd name="T12" fmla="*/ 190 w 321"/>
                <a:gd name="T13" fmla="*/ 249 h 322"/>
                <a:gd name="T14" fmla="*/ 210 w 321"/>
                <a:gd name="T15" fmla="*/ 237 h 322"/>
                <a:gd name="T16" fmla="*/ 225 w 321"/>
                <a:gd name="T17" fmla="*/ 218 h 322"/>
                <a:gd name="T18" fmla="*/ 234 w 321"/>
                <a:gd name="T19" fmla="*/ 192 h 322"/>
                <a:gd name="T20" fmla="*/ 237 w 321"/>
                <a:gd name="T21" fmla="*/ 161 h 322"/>
                <a:gd name="T22" fmla="*/ 234 w 321"/>
                <a:gd name="T23" fmla="*/ 130 h 322"/>
                <a:gd name="T24" fmla="*/ 225 w 321"/>
                <a:gd name="T25" fmla="*/ 104 h 322"/>
                <a:gd name="T26" fmla="*/ 210 w 321"/>
                <a:gd name="T27" fmla="*/ 85 h 322"/>
                <a:gd name="T28" fmla="*/ 190 w 321"/>
                <a:gd name="T29" fmla="*/ 72 h 322"/>
                <a:gd name="T30" fmla="*/ 169 w 321"/>
                <a:gd name="T31" fmla="*/ 66 h 322"/>
                <a:gd name="T32" fmla="*/ 146 w 321"/>
                <a:gd name="T33" fmla="*/ 68 h 322"/>
                <a:gd name="T34" fmla="*/ 125 w 321"/>
                <a:gd name="T35" fmla="*/ 76 h 322"/>
                <a:gd name="T36" fmla="*/ 107 w 321"/>
                <a:gd name="T37" fmla="*/ 91 h 322"/>
                <a:gd name="T38" fmla="*/ 94 w 321"/>
                <a:gd name="T39" fmla="*/ 112 h 322"/>
                <a:gd name="T40" fmla="*/ 86 w 321"/>
                <a:gd name="T41" fmla="*/ 139 h 322"/>
                <a:gd name="T42" fmla="*/ 0 w 321"/>
                <a:gd name="T43" fmla="*/ 156 h 322"/>
                <a:gd name="T44" fmla="*/ 4 w 321"/>
                <a:gd name="T45" fmla="*/ 126 h 322"/>
                <a:gd name="T46" fmla="*/ 12 w 321"/>
                <a:gd name="T47" fmla="*/ 98 h 322"/>
                <a:gd name="T48" fmla="*/ 26 w 321"/>
                <a:gd name="T49" fmla="*/ 69 h 322"/>
                <a:gd name="T50" fmla="*/ 46 w 321"/>
                <a:gd name="T51" fmla="*/ 45 h 322"/>
                <a:gd name="T52" fmla="*/ 69 w 321"/>
                <a:gd name="T53" fmla="*/ 25 h 322"/>
                <a:gd name="T54" fmla="*/ 98 w 321"/>
                <a:gd name="T55" fmla="*/ 11 h 322"/>
                <a:gd name="T56" fmla="*/ 128 w 321"/>
                <a:gd name="T57" fmla="*/ 3 h 322"/>
                <a:gd name="T58" fmla="*/ 161 w 321"/>
                <a:gd name="T59" fmla="*/ 0 h 322"/>
                <a:gd name="T60" fmla="*/ 210 w 321"/>
                <a:gd name="T61" fmla="*/ 7 h 322"/>
                <a:gd name="T62" fmla="*/ 253 w 321"/>
                <a:gd name="T63" fmla="*/ 25 h 322"/>
                <a:gd name="T64" fmla="*/ 287 w 321"/>
                <a:gd name="T65" fmla="*/ 57 h 322"/>
                <a:gd name="T66" fmla="*/ 311 w 321"/>
                <a:gd name="T67" fmla="*/ 96 h 322"/>
                <a:gd name="T68" fmla="*/ 321 w 321"/>
                <a:gd name="T69" fmla="*/ 144 h 322"/>
                <a:gd name="T70" fmla="*/ 319 w 321"/>
                <a:gd name="T71" fmla="*/ 194 h 322"/>
                <a:gd name="T72" fmla="*/ 304 w 321"/>
                <a:gd name="T73" fmla="*/ 238 h 322"/>
                <a:gd name="T74" fmla="*/ 276 w 321"/>
                <a:gd name="T75" fmla="*/ 276 h 322"/>
                <a:gd name="T76" fmla="*/ 239 w 321"/>
                <a:gd name="T77" fmla="*/ 305 h 322"/>
                <a:gd name="T78" fmla="*/ 195 w 321"/>
                <a:gd name="T79" fmla="*/ 320 h 322"/>
                <a:gd name="T80" fmla="*/ 151 w 321"/>
                <a:gd name="T81" fmla="*/ 322 h 322"/>
                <a:gd name="T82" fmla="*/ 120 w 321"/>
                <a:gd name="T83" fmla="*/ 317 h 322"/>
                <a:gd name="T84" fmla="*/ 90 w 321"/>
                <a:gd name="T85" fmla="*/ 308 h 322"/>
                <a:gd name="T86" fmla="*/ 62 w 321"/>
                <a:gd name="T87" fmla="*/ 293 h 322"/>
                <a:gd name="T88" fmla="*/ 39 w 321"/>
                <a:gd name="T89" fmla="*/ 272 h 322"/>
                <a:gd name="T90" fmla="*/ 21 w 321"/>
                <a:gd name="T91" fmla="*/ 247 h 322"/>
                <a:gd name="T92" fmla="*/ 9 w 321"/>
                <a:gd name="T93" fmla="*/ 217 h 322"/>
                <a:gd name="T94" fmla="*/ 3 w 321"/>
                <a:gd name="T95" fmla="*/ 183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1" h="322">
                  <a:moveTo>
                    <a:pt x="85" y="161"/>
                  </a:moveTo>
                  <a:lnTo>
                    <a:pt x="85" y="172"/>
                  </a:lnTo>
                  <a:lnTo>
                    <a:pt x="86" y="183"/>
                  </a:lnTo>
                  <a:lnTo>
                    <a:pt x="88" y="193"/>
                  </a:lnTo>
                  <a:lnTo>
                    <a:pt x="91" y="202"/>
                  </a:lnTo>
                  <a:lnTo>
                    <a:pt x="94" y="210"/>
                  </a:lnTo>
                  <a:lnTo>
                    <a:pt x="98" y="218"/>
                  </a:lnTo>
                  <a:lnTo>
                    <a:pt x="102" y="225"/>
                  </a:lnTo>
                  <a:lnTo>
                    <a:pt x="107" y="231"/>
                  </a:lnTo>
                  <a:lnTo>
                    <a:pt x="113" y="237"/>
                  </a:lnTo>
                  <a:lnTo>
                    <a:pt x="119" y="242"/>
                  </a:lnTo>
                  <a:lnTo>
                    <a:pt x="125" y="246"/>
                  </a:lnTo>
                  <a:lnTo>
                    <a:pt x="131" y="249"/>
                  </a:lnTo>
                  <a:lnTo>
                    <a:pt x="138" y="253"/>
                  </a:lnTo>
                  <a:lnTo>
                    <a:pt x="146" y="254"/>
                  </a:lnTo>
                  <a:lnTo>
                    <a:pt x="153" y="255"/>
                  </a:lnTo>
                  <a:lnTo>
                    <a:pt x="161" y="256"/>
                  </a:lnTo>
                  <a:lnTo>
                    <a:pt x="169" y="255"/>
                  </a:lnTo>
                  <a:lnTo>
                    <a:pt x="176" y="254"/>
                  </a:lnTo>
                  <a:lnTo>
                    <a:pt x="183" y="253"/>
                  </a:lnTo>
                  <a:lnTo>
                    <a:pt x="190" y="249"/>
                  </a:lnTo>
                  <a:lnTo>
                    <a:pt x="197" y="246"/>
                  </a:lnTo>
                  <a:lnTo>
                    <a:pt x="204" y="242"/>
                  </a:lnTo>
                  <a:lnTo>
                    <a:pt x="210" y="237"/>
                  </a:lnTo>
                  <a:lnTo>
                    <a:pt x="216" y="231"/>
                  </a:lnTo>
                  <a:lnTo>
                    <a:pt x="220" y="225"/>
                  </a:lnTo>
                  <a:lnTo>
                    <a:pt x="225" y="218"/>
                  </a:lnTo>
                  <a:lnTo>
                    <a:pt x="228" y="210"/>
                  </a:lnTo>
                  <a:lnTo>
                    <a:pt x="232" y="201"/>
                  </a:lnTo>
                  <a:lnTo>
                    <a:pt x="234" y="192"/>
                  </a:lnTo>
                  <a:lnTo>
                    <a:pt x="235" y="183"/>
                  </a:lnTo>
                  <a:lnTo>
                    <a:pt x="237" y="172"/>
                  </a:lnTo>
                  <a:lnTo>
                    <a:pt x="237" y="161"/>
                  </a:lnTo>
                  <a:lnTo>
                    <a:pt x="237" y="149"/>
                  </a:lnTo>
                  <a:lnTo>
                    <a:pt x="235" y="139"/>
                  </a:lnTo>
                  <a:lnTo>
                    <a:pt x="234" y="130"/>
                  </a:lnTo>
                  <a:lnTo>
                    <a:pt x="232" y="121"/>
                  </a:lnTo>
                  <a:lnTo>
                    <a:pt x="228" y="112"/>
                  </a:lnTo>
                  <a:lnTo>
                    <a:pt x="225" y="104"/>
                  </a:lnTo>
                  <a:lnTo>
                    <a:pt x="220" y="98"/>
                  </a:lnTo>
                  <a:lnTo>
                    <a:pt x="216" y="91"/>
                  </a:lnTo>
                  <a:lnTo>
                    <a:pt x="210" y="85"/>
                  </a:lnTo>
                  <a:lnTo>
                    <a:pt x="204" y="80"/>
                  </a:lnTo>
                  <a:lnTo>
                    <a:pt x="197" y="76"/>
                  </a:lnTo>
                  <a:lnTo>
                    <a:pt x="190" y="72"/>
                  </a:lnTo>
                  <a:lnTo>
                    <a:pt x="183" y="70"/>
                  </a:lnTo>
                  <a:lnTo>
                    <a:pt x="176" y="68"/>
                  </a:lnTo>
                  <a:lnTo>
                    <a:pt x="169" y="66"/>
                  </a:lnTo>
                  <a:lnTo>
                    <a:pt x="161" y="66"/>
                  </a:lnTo>
                  <a:lnTo>
                    <a:pt x="153" y="66"/>
                  </a:lnTo>
                  <a:lnTo>
                    <a:pt x="146" y="68"/>
                  </a:lnTo>
                  <a:lnTo>
                    <a:pt x="138" y="70"/>
                  </a:lnTo>
                  <a:lnTo>
                    <a:pt x="131" y="72"/>
                  </a:lnTo>
                  <a:lnTo>
                    <a:pt x="125" y="76"/>
                  </a:lnTo>
                  <a:lnTo>
                    <a:pt x="119" y="80"/>
                  </a:lnTo>
                  <a:lnTo>
                    <a:pt x="113" y="85"/>
                  </a:lnTo>
                  <a:lnTo>
                    <a:pt x="107" y="91"/>
                  </a:lnTo>
                  <a:lnTo>
                    <a:pt x="102" y="98"/>
                  </a:lnTo>
                  <a:lnTo>
                    <a:pt x="98" y="104"/>
                  </a:lnTo>
                  <a:lnTo>
                    <a:pt x="94" y="112"/>
                  </a:lnTo>
                  <a:lnTo>
                    <a:pt x="91" y="121"/>
                  </a:lnTo>
                  <a:lnTo>
                    <a:pt x="88" y="130"/>
                  </a:lnTo>
                  <a:lnTo>
                    <a:pt x="86" y="139"/>
                  </a:lnTo>
                  <a:lnTo>
                    <a:pt x="85" y="150"/>
                  </a:lnTo>
                  <a:lnTo>
                    <a:pt x="85" y="161"/>
                  </a:lnTo>
                  <a:close/>
                  <a:moveTo>
                    <a:pt x="0" y="156"/>
                  </a:moveTo>
                  <a:lnTo>
                    <a:pt x="2" y="147"/>
                  </a:lnTo>
                  <a:lnTo>
                    <a:pt x="3" y="137"/>
                  </a:lnTo>
                  <a:lnTo>
                    <a:pt x="4" y="126"/>
                  </a:lnTo>
                  <a:lnTo>
                    <a:pt x="6" y="117"/>
                  </a:lnTo>
                  <a:lnTo>
                    <a:pt x="9" y="107"/>
                  </a:lnTo>
                  <a:lnTo>
                    <a:pt x="12" y="98"/>
                  </a:lnTo>
                  <a:lnTo>
                    <a:pt x="17" y="87"/>
                  </a:lnTo>
                  <a:lnTo>
                    <a:pt x="21" y="78"/>
                  </a:lnTo>
                  <a:lnTo>
                    <a:pt x="26" y="69"/>
                  </a:lnTo>
                  <a:lnTo>
                    <a:pt x="32" y="60"/>
                  </a:lnTo>
                  <a:lnTo>
                    <a:pt x="39" y="51"/>
                  </a:lnTo>
                  <a:lnTo>
                    <a:pt x="46" y="45"/>
                  </a:lnTo>
                  <a:lnTo>
                    <a:pt x="53" y="38"/>
                  </a:lnTo>
                  <a:lnTo>
                    <a:pt x="61" y="31"/>
                  </a:lnTo>
                  <a:lnTo>
                    <a:pt x="69" y="25"/>
                  </a:lnTo>
                  <a:lnTo>
                    <a:pt x="78" y="20"/>
                  </a:lnTo>
                  <a:lnTo>
                    <a:pt x="87" y="15"/>
                  </a:lnTo>
                  <a:lnTo>
                    <a:pt x="98" y="11"/>
                  </a:lnTo>
                  <a:lnTo>
                    <a:pt x="107" y="8"/>
                  </a:lnTo>
                  <a:lnTo>
                    <a:pt x="117" y="4"/>
                  </a:lnTo>
                  <a:lnTo>
                    <a:pt x="128" y="3"/>
                  </a:lnTo>
                  <a:lnTo>
                    <a:pt x="138" y="1"/>
                  </a:lnTo>
                  <a:lnTo>
                    <a:pt x="150" y="0"/>
                  </a:lnTo>
                  <a:lnTo>
                    <a:pt x="161" y="0"/>
                  </a:lnTo>
                  <a:lnTo>
                    <a:pt x="179" y="1"/>
                  </a:lnTo>
                  <a:lnTo>
                    <a:pt x="195" y="3"/>
                  </a:lnTo>
                  <a:lnTo>
                    <a:pt x="210" y="7"/>
                  </a:lnTo>
                  <a:lnTo>
                    <a:pt x="225" y="11"/>
                  </a:lnTo>
                  <a:lnTo>
                    <a:pt x="239" y="18"/>
                  </a:lnTo>
                  <a:lnTo>
                    <a:pt x="253" y="25"/>
                  </a:lnTo>
                  <a:lnTo>
                    <a:pt x="264" y="34"/>
                  </a:lnTo>
                  <a:lnTo>
                    <a:pt x="276" y="46"/>
                  </a:lnTo>
                  <a:lnTo>
                    <a:pt x="287" y="57"/>
                  </a:lnTo>
                  <a:lnTo>
                    <a:pt x="296" y="70"/>
                  </a:lnTo>
                  <a:lnTo>
                    <a:pt x="304" y="83"/>
                  </a:lnTo>
                  <a:lnTo>
                    <a:pt x="311" y="96"/>
                  </a:lnTo>
                  <a:lnTo>
                    <a:pt x="315" y="111"/>
                  </a:lnTo>
                  <a:lnTo>
                    <a:pt x="319" y="127"/>
                  </a:lnTo>
                  <a:lnTo>
                    <a:pt x="321" y="144"/>
                  </a:lnTo>
                  <a:lnTo>
                    <a:pt x="321" y="161"/>
                  </a:lnTo>
                  <a:lnTo>
                    <a:pt x="321" y="177"/>
                  </a:lnTo>
                  <a:lnTo>
                    <a:pt x="319" y="194"/>
                  </a:lnTo>
                  <a:lnTo>
                    <a:pt x="315" y="209"/>
                  </a:lnTo>
                  <a:lnTo>
                    <a:pt x="311" y="224"/>
                  </a:lnTo>
                  <a:lnTo>
                    <a:pt x="304" y="238"/>
                  </a:lnTo>
                  <a:lnTo>
                    <a:pt x="296" y="252"/>
                  </a:lnTo>
                  <a:lnTo>
                    <a:pt x="286" y="264"/>
                  </a:lnTo>
                  <a:lnTo>
                    <a:pt x="276" y="276"/>
                  </a:lnTo>
                  <a:lnTo>
                    <a:pt x="264" y="287"/>
                  </a:lnTo>
                  <a:lnTo>
                    <a:pt x="252" y="297"/>
                  </a:lnTo>
                  <a:lnTo>
                    <a:pt x="239" y="305"/>
                  </a:lnTo>
                  <a:lnTo>
                    <a:pt x="225" y="310"/>
                  </a:lnTo>
                  <a:lnTo>
                    <a:pt x="210" y="316"/>
                  </a:lnTo>
                  <a:lnTo>
                    <a:pt x="195" y="320"/>
                  </a:lnTo>
                  <a:lnTo>
                    <a:pt x="179" y="322"/>
                  </a:lnTo>
                  <a:lnTo>
                    <a:pt x="161" y="322"/>
                  </a:lnTo>
                  <a:lnTo>
                    <a:pt x="151" y="322"/>
                  </a:lnTo>
                  <a:lnTo>
                    <a:pt x="141" y="321"/>
                  </a:lnTo>
                  <a:lnTo>
                    <a:pt x="130" y="320"/>
                  </a:lnTo>
                  <a:lnTo>
                    <a:pt x="120" y="317"/>
                  </a:lnTo>
                  <a:lnTo>
                    <a:pt x="109" y="315"/>
                  </a:lnTo>
                  <a:lnTo>
                    <a:pt x="100" y="311"/>
                  </a:lnTo>
                  <a:lnTo>
                    <a:pt x="90" y="308"/>
                  </a:lnTo>
                  <a:lnTo>
                    <a:pt x="80" y="303"/>
                  </a:lnTo>
                  <a:lnTo>
                    <a:pt x="71" y="298"/>
                  </a:lnTo>
                  <a:lnTo>
                    <a:pt x="62" y="293"/>
                  </a:lnTo>
                  <a:lnTo>
                    <a:pt x="54" y="286"/>
                  </a:lnTo>
                  <a:lnTo>
                    <a:pt x="46" y="279"/>
                  </a:lnTo>
                  <a:lnTo>
                    <a:pt x="39" y="272"/>
                  </a:lnTo>
                  <a:lnTo>
                    <a:pt x="33" y="264"/>
                  </a:lnTo>
                  <a:lnTo>
                    <a:pt x="26" y="256"/>
                  </a:lnTo>
                  <a:lnTo>
                    <a:pt x="21" y="247"/>
                  </a:lnTo>
                  <a:lnTo>
                    <a:pt x="17" y="238"/>
                  </a:lnTo>
                  <a:lnTo>
                    <a:pt x="12" y="228"/>
                  </a:lnTo>
                  <a:lnTo>
                    <a:pt x="9" y="217"/>
                  </a:lnTo>
                  <a:lnTo>
                    <a:pt x="6" y="206"/>
                  </a:lnTo>
                  <a:lnTo>
                    <a:pt x="4" y="194"/>
                  </a:lnTo>
                  <a:lnTo>
                    <a:pt x="3" y="183"/>
                  </a:lnTo>
                  <a:lnTo>
                    <a:pt x="2" y="170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9" name="Freeform 100">
              <a:extLst>
                <a:ext uri="{FF2B5EF4-FFF2-40B4-BE49-F238E27FC236}">
                  <a16:creationId xmlns:a16="http://schemas.microsoft.com/office/drawing/2014/main" id="{C6638D94-5ACA-4978-AAD8-E16F9BF5E0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33" y="439"/>
              <a:ext cx="56" cy="63"/>
            </a:xfrm>
            <a:custGeom>
              <a:avLst/>
              <a:gdLst>
                <a:gd name="T0" fmla="*/ 207 w 282"/>
                <a:gd name="T1" fmla="*/ 308 h 315"/>
                <a:gd name="T2" fmla="*/ 207 w 282"/>
                <a:gd name="T3" fmla="*/ 262 h 315"/>
                <a:gd name="T4" fmla="*/ 197 w 282"/>
                <a:gd name="T5" fmla="*/ 273 h 315"/>
                <a:gd name="T6" fmla="*/ 187 w 282"/>
                <a:gd name="T7" fmla="*/ 284 h 315"/>
                <a:gd name="T8" fmla="*/ 174 w 282"/>
                <a:gd name="T9" fmla="*/ 293 h 315"/>
                <a:gd name="T10" fmla="*/ 162 w 282"/>
                <a:gd name="T11" fmla="*/ 301 h 315"/>
                <a:gd name="T12" fmla="*/ 148 w 282"/>
                <a:gd name="T13" fmla="*/ 308 h 315"/>
                <a:gd name="T14" fmla="*/ 133 w 282"/>
                <a:gd name="T15" fmla="*/ 311 h 315"/>
                <a:gd name="T16" fmla="*/ 119 w 282"/>
                <a:gd name="T17" fmla="*/ 315 h 315"/>
                <a:gd name="T18" fmla="*/ 104 w 282"/>
                <a:gd name="T19" fmla="*/ 315 h 315"/>
                <a:gd name="T20" fmla="*/ 87 w 282"/>
                <a:gd name="T21" fmla="*/ 315 h 315"/>
                <a:gd name="T22" fmla="*/ 74 w 282"/>
                <a:gd name="T23" fmla="*/ 313 h 315"/>
                <a:gd name="T24" fmla="*/ 60 w 282"/>
                <a:gd name="T25" fmla="*/ 308 h 315"/>
                <a:gd name="T26" fmla="*/ 47 w 282"/>
                <a:gd name="T27" fmla="*/ 302 h 315"/>
                <a:gd name="T28" fmla="*/ 35 w 282"/>
                <a:gd name="T29" fmla="*/ 294 h 315"/>
                <a:gd name="T30" fmla="*/ 26 w 282"/>
                <a:gd name="T31" fmla="*/ 285 h 315"/>
                <a:gd name="T32" fmla="*/ 18 w 282"/>
                <a:gd name="T33" fmla="*/ 275 h 315"/>
                <a:gd name="T34" fmla="*/ 11 w 282"/>
                <a:gd name="T35" fmla="*/ 263 h 315"/>
                <a:gd name="T36" fmla="*/ 6 w 282"/>
                <a:gd name="T37" fmla="*/ 250 h 315"/>
                <a:gd name="T38" fmla="*/ 3 w 282"/>
                <a:gd name="T39" fmla="*/ 234 h 315"/>
                <a:gd name="T40" fmla="*/ 1 w 282"/>
                <a:gd name="T41" fmla="*/ 216 h 315"/>
                <a:gd name="T42" fmla="*/ 0 w 282"/>
                <a:gd name="T43" fmla="*/ 195 h 315"/>
                <a:gd name="T44" fmla="*/ 0 w 282"/>
                <a:gd name="T45" fmla="*/ 0 h 315"/>
                <a:gd name="T46" fmla="*/ 82 w 282"/>
                <a:gd name="T47" fmla="*/ 0 h 315"/>
                <a:gd name="T48" fmla="*/ 82 w 282"/>
                <a:gd name="T49" fmla="*/ 141 h 315"/>
                <a:gd name="T50" fmla="*/ 83 w 282"/>
                <a:gd name="T51" fmla="*/ 171 h 315"/>
                <a:gd name="T52" fmla="*/ 83 w 282"/>
                <a:gd name="T53" fmla="*/ 194 h 315"/>
                <a:gd name="T54" fmla="*/ 85 w 282"/>
                <a:gd name="T55" fmla="*/ 211 h 315"/>
                <a:gd name="T56" fmla="*/ 86 w 282"/>
                <a:gd name="T57" fmla="*/ 222 h 315"/>
                <a:gd name="T58" fmla="*/ 90 w 282"/>
                <a:gd name="T59" fmla="*/ 229 h 315"/>
                <a:gd name="T60" fmla="*/ 93 w 282"/>
                <a:gd name="T61" fmla="*/ 234 h 315"/>
                <a:gd name="T62" fmla="*/ 98 w 282"/>
                <a:gd name="T63" fmla="*/ 240 h 315"/>
                <a:gd name="T64" fmla="*/ 104 w 282"/>
                <a:gd name="T65" fmla="*/ 245 h 315"/>
                <a:gd name="T66" fmla="*/ 109 w 282"/>
                <a:gd name="T67" fmla="*/ 248 h 315"/>
                <a:gd name="T68" fmla="*/ 116 w 282"/>
                <a:gd name="T69" fmla="*/ 252 h 315"/>
                <a:gd name="T70" fmla="*/ 124 w 282"/>
                <a:gd name="T71" fmla="*/ 253 h 315"/>
                <a:gd name="T72" fmla="*/ 134 w 282"/>
                <a:gd name="T73" fmla="*/ 253 h 315"/>
                <a:gd name="T74" fmla="*/ 144 w 282"/>
                <a:gd name="T75" fmla="*/ 253 h 315"/>
                <a:gd name="T76" fmla="*/ 153 w 282"/>
                <a:gd name="T77" fmla="*/ 250 h 315"/>
                <a:gd name="T78" fmla="*/ 163 w 282"/>
                <a:gd name="T79" fmla="*/ 247 h 315"/>
                <a:gd name="T80" fmla="*/ 171 w 282"/>
                <a:gd name="T81" fmla="*/ 241 h 315"/>
                <a:gd name="T82" fmla="*/ 179 w 282"/>
                <a:gd name="T83" fmla="*/ 235 h 315"/>
                <a:gd name="T84" fmla="*/ 186 w 282"/>
                <a:gd name="T85" fmla="*/ 229 h 315"/>
                <a:gd name="T86" fmla="*/ 190 w 282"/>
                <a:gd name="T87" fmla="*/ 222 h 315"/>
                <a:gd name="T88" fmla="*/ 194 w 282"/>
                <a:gd name="T89" fmla="*/ 214 h 315"/>
                <a:gd name="T90" fmla="*/ 196 w 282"/>
                <a:gd name="T91" fmla="*/ 202 h 315"/>
                <a:gd name="T92" fmla="*/ 199 w 282"/>
                <a:gd name="T93" fmla="*/ 184 h 315"/>
                <a:gd name="T94" fmla="*/ 200 w 282"/>
                <a:gd name="T95" fmla="*/ 160 h 315"/>
                <a:gd name="T96" fmla="*/ 200 w 282"/>
                <a:gd name="T97" fmla="*/ 130 h 315"/>
                <a:gd name="T98" fmla="*/ 200 w 282"/>
                <a:gd name="T99" fmla="*/ 0 h 315"/>
                <a:gd name="T100" fmla="*/ 282 w 282"/>
                <a:gd name="T101" fmla="*/ 0 h 315"/>
                <a:gd name="T102" fmla="*/ 282 w 282"/>
                <a:gd name="T103" fmla="*/ 308 h 315"/>
                <a:gd name="T104" fmla="*/ 207 w 282"/>
                <a:gd name="T105" fmla="*/ 308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2" h="315">
                  <a:moveTo>
                    <a:pt x="207" y="308"/>
                  </a:moveTo>
                  <a:lnTo>
                    <a:pt x="207" y="262"/>
                  </a:lnTo>
                  <a:lnTo>
                    <a:pt x="197" y="273"/>
                  </a:lnTo>
                  <a:lnTo>
                    <a:pt x="187" y="284"/>
                  </a:lnTo>
                  <a:lnTo>
                    <a:pt x="174" y="293"/>
                  </a:lnTo>
                  <a:lnTo>
                    <a:pt x="162" y="301"/>
                  </a:lnTo>
                  <a:lnTo>
                    <a:pt x="148" y="308"/>
                  </a:lnTo>
                  <a:lnTo>
                    <a:pt x="133" y="311"/>
                  </a:lnTo>
                  <a:lnTo>
                    <a:pt x="119" y="315"/>
                  </a:lnTo>
                  <a:lnTo>
                    <a:pt x="104" y="315"/>
                  </a:lnTo>
                  <a:lnTo>
                    <a:pt x="87" y="315"/>
                  </a:lnTo>
                  <a:lnTo>
                    <a:pt x="74" y="313"/>
                  </a:lnTo>
                  <a:lnTo>
                    <a:pt x="60" y="308"/>
                  </a:lnTo>
                  <a:lnTo>
                    <a:pt x="47" y="302"/>
                  </a:lnTo>
                  <a:lnTo>
                    <a:pt x="35" y="294"/>
                  </a:lnTo>
                  <a:lnTo>
                    <a:pt x="26" y="285"/>
                  </a:lnTo>
                  <a:lnTo>
                    <a:pt x="18" y="275"/>
                  </a:lnTo>
                  <a:lnTo>
                    <a:pt x="11" y="263"/>
                  </a:lnTo>
                  <a:lnTo>
                    <a:pt x="6" y="250"/>
                  </a:lnTo>
                  <a:lnTo>
                    <a:pt x="3" y="234"/>
                  </a:lnTo>
                  <a:lnTo>
                    <a:pt x="1" y="216"/>
                  </a:lnTo>
                  <a:lnTo>
                    <a:pt x="0" y="195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41"/>
                  </a:lnTo>
                  <a:lnTo>
                    <a:pt x="83" y="171"/>
                  </a:lnTo>
                  <a:lnTo>
                    <a:pt x="83" y="194"/>
                  </a:lnTo>
                  <a:lnTo>
                    <a:pt x="85" y="211"/>
                  </a:lnTo>
                  <a:lnTo>
                    <a:pt x="86" y="222"/>
                  </a:lnTo>
                  <a:lnTo>
                    <a:pt x="90" y="229"/>
                  </a:lnTo>
                  <a:lnTo>
                    <a:pt x="93" y="234"/>
                  </a:lnTo>
                  <a:lnTo>
                    <a:pt x="98" y="240"/>
                  </a:lnTo>
                  <a:lnTo>
                    <a:pt x="104" y="245"/>
                  </a:lnTo>
                  <a:lnTo>
                    <a:pt x="109" y="248"/>
                  </a:lnTo>
                  <a:lnTo>
                    <a:pt x="116" y="252"/>
                  </a:lnTo>
                  <a:lnTo>
                    <a:pt x="124" y="253"/>
                  </a:lnTo>
                  <a:lnTo>
                    <a:pt x="134" y="253"/>
                  </a:lnTo>
                  <a:lnTo>
                    <a:pt x="144" y="253"/>
                  </a:lnTo>
                  <a:lnTo>
                    <a:pt x="153" y="250"/>
                  </a:lnTo>
                  <a:lnTo>
                    <a:pt x="163" y="247"/>
                  </a:lnTo>
                  <a:lnTo>
                    <a:pt x="171" y="241"/>
                  </a:lnTo>
                  <a:lnTo>
                    <a:pt x="179" y="235"/>
                  </a:lnTo>
                  <a:lnTo>
                    <a:pt x="186" y="229"/>
                  </a:lnTo>
                  <a:lnTo>
                    <a:pt x="190" y="222"/>
                  </a:lnTo>
                  <a:lnTo>
                    <a:pt x="194" y="214"/>
                  </a:lnTo>
                  <a:lnTo>
                    <a:pt x="196" y="202"/>
                  </a:lnTo>
                  <a:lnTo>
                    <a:pt x="199" y="184"/>
                  </a:lnTo>
                  <a:lnTo>
                    <a:pt x="200" y="160"/>
                  </a:lnTo>
                  <a:lnTo>
                    <a:pt x="200" y="130"/>
                  </a:lnTo>
                  <a:lnTo>
                    <a:pt x="200" y="0"/>
                  </a:lnTo>
                  <a:lnTo>
                    <a:pt x="282" y="0"/>
                  </a:lnTo>
                  <a:lnTo>
                    <a:pt x="282" y="308"/>
                  </a:lnTo>
                  <a:lnTo>
                    <a:pt x="207" y="30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0" name="Freeform 101">
              <a:extLst>
                <a:ext uri="{FF2B5EF4-FFF2-40B4-BE49-F238E27FC236}">
                  <a16:creationId xmlns:a16="http://schemas.microsoft.com/office/drawing/2014/main" id="{69B9B984-C42B-4847-9823-8BDDE955DB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39" y="439"/>
              <a:ext cx="57" cy="63"/>
            </a:xfrm>
            <a:custGeom>
              <a:avLst/>
              <a:gdLst>
                <a:gd name="T0" fmla="*/ 206 w 282"/>
                <a:gd name="T1" fmla="*/ 308 h 315"/>
                <a:gd name="T2" fmla="*/ 206 w 282"/>
                <a:gd name="T3" fmla="*/ 262 h 315"/>
                <a:gd name="T4" fmla="*/ 197 w 282"/>
                <a:gd name="T5" fmla="*/ 273 h 315"/>
                <a:gd name="T6" fmla="*/ 186 w 282"/>
                <a:gd name="T7" fmla="*/ 284 h 315"/>
                <a:gd name="T8" fmla="*/ 175 w 282"/>
                <a:gd name="T9" fmla="*/ 293 h 315"/>
                <a:gd name="T10" fmla="*/ 162 w 282"/>
                <a:gd name="T11" fmla="*/ 301 h 315"/>
                <a:gd name="T12" fmla="*/ 148 w 282"/>
                <a:gd name="T13" fmla="*/ 308 h 315"/>
                <a:gd name="T14" fmla="*/ 133 w 282"/>
                <a:gd name="T15" fmla="*/ 311 h 315"/>
                <a:gd name="T16" fmla="*/ 118 w 282"/>
                <a:gd name="T17" fmla="*/ 315 h 315"/>
                <a:gd name="T18" fmla="*/ 103 w 282"/>
                <a:gd name="T19" fmla="*/ 315 h 315"/>
                <a:gd name="T20" fmla="*/ 88 w 282"/>
                <a:gd name="T21" fmla="*/ 315 h 315"/>
                <a:gd name="T22" fmla="*/ 74 w 282"/>
                <a:gd name="T23" fmla="*/ 313 h 315"/>
                <a:gd name="T24" fmla="*/ 60 w 282"/>
                <a:gd name="T25" fmla="*/ 308 h 315"/>
                <a:gd name="T26" fmla="*/ 47 w 282"/>
                <a:gd name="T27" fmla="*/ 302 h 315"/>
                <a:gd name="T28" fmla="*/ 36 w 282"/>
                <a:gd name="T29" fmla="*/ 294 h 315"/>
                <a:gd name="T30" fmla="*/ 25 w 282"/>
                <a:gd name="T31" fmla="*/ 285 h 315"/>
                <a:gd name="T32" fmla="*/ 17 w 282"/>
                <a:gd name="T33" fmla="*/ 275 h 315"/>
                <a:gd name="T34" fmla="*/ 11 w 282"/>
                <a:gd name="T35" fmla="*/ 263 h 315"/>
                <a:gd name="T36" fmla="*/ 7 w 282"/>
                <a:gd name="T37" fmla="*/ 250 h 315"/>
                <a:gd name="T38" fmla="*/ 3 w 282"/>
                <a:gd name="T39" fmla="*/ 234 h 315"/>
                <a:gd name="T40" fmla="*/ 1 w 282"/>
                <a:gd name="T41" fmla="*/ 216 h 315"/>
                <a:gd name="T42" fmla="*/ 0 w 282"/>
                <a:gd name="T43" fmla="*/ 195 h 315"/>
                <a:gd name="T44" fmla="*/ 0 w 282"/>
                <a:gd name="T45" fmla="*/ 0 h 315"/>
                <a:gd name="T46" fmla="*/ 82 w 282"/>
                <a:gd name="T47" fmla="*/ 0 h 315"/>
                <a:gd name="T48" fmla="*/ 82 w 282"/>
                <a:gd name="T49" fmla="*/ 141 h 315"/>
                <a:gd name="T50" fmla="*/ 82 w 282"/>
                <a:gd name="T51" fmla="*/ 171 h 315"/>
                <a:gd name="T52" fmla="*/ 83 w 282"/>
                <a:gd name="T53" fmla="*/ 194 h 315"/>
                <a:gd name="T54" fmla="*/ 84 w 282"/>
                <a:gd name="T55" fmla="*/ 211 h 315"/>
                <a:gd name="T56" fmla="*/ 87 w 282"/>
                <a:gd name="T57" fmla="*/ 222 h 315"/>
                <a:gd name="T58" fmla="*/ 89 w 282"/>
                <a:gd name="T59" fmla="*/ 229 h 315"/>
                <a:gd name="T60" fmla="*/ 94 w 282"/>
                <a:gd name="T61" fmla="*/ 234 h 315"/>
                <a:gd name="T62" fmla="*/ 98 w 282"/>
                <a:gd name="T63" fmla="*/ 240 h 315"/>
                <a:gd name="T64" fmla="*/ 103 w 282"/>
                <a:gd name="T65" fmla="*/ 245 h 315"/>
                <a:gd name="T66" fmla="*/ 110 w 282"/>
                <a:gd name="T67" fmla="*/ 248 h 315"/>
                <a:gd name="T68" fmla="*/ 117 w 282"/>
                <a:gd name="T69" fmla="*/ 252 h 315"/>
                <a:gd name="T70" fmla="*/ 125 w 282"/>
                <a:gd name="T71" fmla="*/ 253 h 315"/>
                <a:gd name="T72" fmla="*/ 134 w 282"/>
                <a:gd name="T73" fmla="*/ 253 h 315"/>
                <a:gd name="T74" fmla="*/ 144 w 282"/>
                <a:gd name="T75" fmla="*/ 253 h 315"/>
                <a:gd name="T76" fmla="*/ 154 w 282"/>
                <a:gd name="T77" fmla="*/ 250 h 315"/>
                <a:gd name="T78" fmla="*/ 163 w 282"/>
                <a:gd name="T79" fmla="*/ 247 h 315"/>
                <a:gd name="T80" fmla="*/ 171 w 282"/>
                <a:gd name="T81" fmla="*/ 241 h 315"/>
                <a:gd name="T82" fmla="*/ 179 w 282"/>
                <a:gd name="T83" fmla="*/ 235 h 315"/>
                <a:gd name="T84" fmla="*/ 185 w 282"/>
                <a:gd name="T85" fmla="*/ 229 h 315"/>
                <a:gd name="T86" fmla="*/ 191 w 282"/>
                <a:gd name="T87" fmla="*/ 222 h 315"/>
                <a:gd name="T88" fmla="*/ 194 w 282"/>
                <a:gd name="T89" fmla="*/ 214 h 315"/>
                <a:gd name="T90" fmla="*/ 197 w 282"/>
                <a:gd name="T91" fmla="*/ 202 h 315"/>
                <a:gd name="T92" fmla="*/ 199 w 282"/>
                <a:gd name="T93" fmla="*/ 184 h 315"/>
                <a:gd name="T94" fmla="*/ 200 w 282"/>
                <a:gd name="T95" fmla="*/ 160 h 315"/>
                <a:gd name="T96" fmla="*/ 200 w 282"/>
                <a:gd name="T97" fmla="*/ 130 h 315"/>
                <a:gd name="T98" fmla="*/ 200 w 282"/>
                <a:gd name="T99" fmla="*/ 0 h 315"/>
                <a:gd name="T100" fmla="*/ 282 w 282"/>
                <a:gd name="T101" fmla="*/ 0 h 315"/>
                <a:gd name="T102" fmla="*/ 282 w 282"/>
                <a:gd name="T103" fmla="*/ 308 h 315"/>
                <a:gd name="T104" fmla="*/ 206 w 282"/>
                <a:gd name="T105" fmla="*/ 308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2" h="315">
                  <a:moveTo>
                    <a:pt x="206" y="308"/>
                  </a:moveTo>
                  <a:lnTo>
                    <a:pt x="206" y="262"/>
                  </a:lnTo>
                  <a:lnTo>
                    <a:pt x="197" y="273"/>
                  </a:lnTo>
                  <a:lnTo>
                    <a:pt x="186" y="284"/>
                  </a:lnTo>
                  <a:lnTo>
                    <a:pt x="175" y="293"/>
                  </a:lnTo>
                  <a:lnTo>
                    <a:pt x="162" y="301"/>
                  </a:lnTo>
                  <a:lnTo>
                    <a:pt x="148" y="308"/>
                  </a:lnTo>
                  <a:lnTo>
                    <a:pt x="133" y="311"/>
                  </a:lnTo>
                  <a:lnTo>
                    <a:pt x="118" y="315"/>
                  </a:lnTo>
                  <a:lnTo>
                    <a:pt x="103" y="315"/>
                  </a:lnTo>
                  <a:lnTo>
                    <a:pt x="88" y="315"/>
                  </a:lnTo>
                  <a:lnTo>
                    <a:pt x="74" y="313"/>
                  </a:lnTo>
                  <a:lnTo>
                    <a:pt x="60" y="308"/>
                  </a:lnTo>
                  <a:lnTo>
                    <a:pt x="47" y="302"/>
                  </a:lnTo>
                  <a:lnTo>
                    <a:pt x="36" y="294"/>
                  </a:lnTo>
                  <a:lnTo>
                    <a:pt x="25" y="285"/>
                  </a:lnTo>
                  <a:lnTo>
                    <a:pt x="17" y="275"/>
                  </a:lnTo>
                  <a:lnTo>
                    <a:pt x="11" y="263"/>
                  </a:lnTo>
                  <a:lnTo>
                    <a:pt x="7" y="250"/>
                  </a:lnTo>
                  <a:lnTo>
                    <a:pt x="3" y="234"/>
                  </a:lnTo>
                  <a:lnTo>
                    <a:pt x="1" y="216"/>
                  </a:lnTo>
                  <a:lnTo>
                    <a:pt x="0" y="195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41"/>
                  </a:lnTo>
                  <a:lnTo>
                    <a:pt x="82" y="171"/>
                  </a:lnTo>
                  <a:lnTo>
                    <a:pt x="83" y="194"/>
                  </a:lnTo>
                  <a:lnTo>
                    <a:pt x="84" y="211"/>
                  </a:lnTo>
                  <a:lnTo>
                    <a:pt x="87" y="222"/>
                  </a:lnTo>
                  <a:lnTo>
                    <a:pt x="89" y="229"/>
                  </a:lnTo>
                  <a:lnTo>
                    <a:pt x="94" y="234"/>
                  </a:lnTo>
                  <a:lnTo>
                    <a:pt x="98" y="240"/>
                  </a:lnTo>
                  <a:lnTo>
                    <a:pt x="103" y="245"/>
                  </a:lnTo>
                  <a:lnTo>
                    <a:pt x="110" y="248"/>
                  </a:lnTo>
                  <a:lnTo>
                    <a:pt x="117" y="252"/>
                  </a:lnTo>
                  <a:lnTo>
                    <a:pt x="125" y="253"/>
                  </a:lnTo>
                  <a:lnTo>
                    <a:pt x="134" y="253"/>
                  </a:lnTo>
                  <a:lnTo>
                    <a:pt x="144" y="253"/>
                  </a:lnTo>
                  <a:lnTo>
                    <a:pt x="154" y="250"/>
                  </a:lnTo>
                  <a:lnTo>
                    <a:pt x="163" y="247"/>
                  </a:lnTo>
                  <a:lnTo>
                    <a:pt x="171" y="241"/>
                  </a:lnTo>
                  <a:lnTo>
                    <a:pt x="179" y="235"/>
                  </a:lnTo>
                  <a:lnTo>
                    <a:pt x="185" y="229"/>
                  </a:lnTo>
                  <a:lnTo>
                    <a:pt x="191" y="222"/>
                  </a:lnTo>
                  <a:lnTo>
                    <a:pt x="194" y="214"/>
                  </a:lnTo>
                  <a:lnTo>
                    <a:pt x="197" y="202"/>
                  </a:lnTo>
                  <a:lnTo>
                    <a:pt x="199" y="184"/>
                  </a:lnTo>
                  <a:lnTo>
                    <a:pt x="200" y="160"/>
                  </a:lnTo>
                  <a:lnTo>
                    <a:pt x="200" y="130"/>
                  </a:lnTo>
                  <a:lnTo>
                    <a:pt x="200" y="0"/>
                  </a:lnTo>
                  <a:lnTo>
                    <a:pt x="282" y="0"/>
                  </a:lnTo>
                  <a:lnTo>
                    <a:pt x="282" y="308"/>
                  </a:lnTo>
                  <a:lnTo>
                    <a:pt x="206" y="308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1" name="Freeform 102">
              <a:extLst>
                <a:ext uri="{FF2B5EF4-FFF2-40B4-BE49-F238E27FC236}">
                  <a16:creationId xmlns:a16="http://schemas.microsoft.com/office/drawing/2014/main" id="{50E9885A-B510-4D17-A2C9-0E758F85001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13" y="437"/>
              <a:ext cx="56" cy="63"/>
            </a:xfrm>
            <a:custGeom>
              <a:avLst/>
              <a:gdLst>
                <a:gd name="T0" fmla="*/ 283 w 283"/>
                <a:gd name="T1" fmla="*/ 315 h 315"/>
                <a:gd name="T2" fmla="*/ 201 w 283"/>
                <a:gd name="T3" fmla="*/ 315 h 315"/>
                <a:gd name="T4" fmla="*/ 201 w 283"/>
                <a:gd name="T5" fmla="*/ 158 h 315"/>
                <a:gd name="T6" fmla="*/ 201 w 283"/>
                <a:gd name="T7" fmla="*/ 135 h 315"/>
                <a:gd name="T8" fmla="*/ 200 w 283"/>
                <a:gd name="T9" fmla="*/ 117 h 315"/>
                <a:gd name="T10" fmla="*/ 198 w 283"/>
                <a:gd name="T11" fmla="*/ 103 h 315"/>
                <a:gd name="T12" fmla="*/ 195 w 283"/>
                <a:gd name="T13" fmla="*/ 93 h 315"/>
                <a:gd name="T14" fmla="*/ 193 w 283"/>
                <a:gd name="T15" fmla="*/ 86 h 315"/>
                <a:gd name="T16" fmla="*/ 188 w 283"/>
                <a:gd name="T17" fmla="*/ 80 h 315"/>
                <a:gd name="T18" fmla="*/ 184 w 283"/>
                <a:gd name="T19" fmla="*/ 75 h 315"/>
                <a:gd name="T20" fmla="*/ 179 w 283"/>
                <a:gd name="T21" fmla="*/ 70 h 315"/>
                <a:gd name="T22" fmla="*/ 172 w 283"/>
                <a:gd name="T23" fmla="*/ 66 h 315"/>
                <a:gd name="T24" fmla="*/ 165 w 283"/>
                <a:gd name="T25" fmla="*/ 64 h 315"/>
                <a:gd name="T26" fmla="*/ 158 w 283"/>
                <a:gd name="T27" fmla="*/ 63 h 315"/>
                <a:gd name="T28" fmla="*/ 150 w 283"/>
                <a:gd name="T29" fmla="*/ 62 h 315"/>
                <a:gd name="T30" fmla="*/ 140 w 283"/>
                <a:gd name="T31" fmla="*/ 63 h 315"/>
                <a:gd name="T32" fmla="*/ 129 w 283"/>
                <a:gd name="T33" fmla="*/ 65 h 315"/>
                <a:gd name="T34" fmla="*/ 120 w 283"/>
                <a:gd name="T35" fmla="*/ 69 h 315"/>
                <a:gd name="T36" fmla="*/ 112 w 283"/>
                <a:gd name="T37" fmla="*/ 75 h 315"/>
                <a:gd name="T38" fmla="*/ 104 w 283"/>
                <a:gd name="T39" fmla="*/ 80 h 315"/>
                <a:gd name="T40" fmla="*/ 97 w 283"/>
                <a:gd name="T41" fmla="*/ 87 h 315"/>
                <a:gd name="T42" fmla="*/ 92 w 283"/>
                <a:gd name="T43" fmla="*/ 95 h 315"/>
                <a:gd name="T44" fmla="*/ 89 w 283"/>
                <a:gd name="T45" fmla="*/ 104 h 315"/>
                <a:gd name="T46" fmla="*/ 85 w 283"/>
                <a:gd name="T47" fmla="*/ 116 h 315"/>
                <a:gd name="T48" fmla="*/ 84 w 283"/>
                <a:gd name="T49" fmla="*/ 132 h 315"/>
                <a:gd name="T50" fmla="*/ 83 w 283"/>
                <a:gd name="T51" fmla="*/ 152 h 315"/>
                <a:gd name="T52" fmla="*/ 82 w 283"/>
                <a:gd name="T53" fmla="*/ 176 h 315"/>
                <a:gd name="T54" fmla="*/ 82 w 283"/>
                <a:gd name="T55" fmla="*/ 315 h 315"/>
                <a:gd name="T56" fmla="*/ 0 w 283"/>
                <a:gd name="T57" fmla="*/ 315 h 315"/>
                <a:gd name="T58" fmla="*/ 0 w 283"/>
                <a:gd name="T59" fmla="*/ 7 h 315"/>
                <a:gd name="T60" fmla="*/ 76 w 283"/>
                <a:gd name="T61" fmla="*/ 7 h 315"/>
                <a:gd name="T62" fmla="*/ 76 w 283"/>
                <a:gd name="T63" fmla="*/ 53 h 315"/>
                <a:gd name="T64" fmla="*/ 86 w 283"/>
                <a:gd name="T65" fmla="*/ 40 h 315"/>
                <a:gd name="T66" fmla="*/ 98 w 283"/>
                <a:gd name="T67" fmla="*/ 30 h 315"/>
                <a:gd name="T68" fmla="*/ 110 w 283"/>
                <a:gd name="T69" fmla="*/ 20 h 315"/>
                <a:gd name="T70" fmla="*/ 122 w 283"/>
                <a:gd name="T71" fmla="*/ 12 h 315"/>
                <a:gd name="T72" fmla="*/ 135 w 283"/>
                <a:gd name="T73" fmla="*/ 7 h 315"/>
                <a:gd name="T74" fmla="*/ 149 w 283"/>
                <a:gd name="T75" fmla="*/ 3 h 315"/>
                <a:gd name="T76" fmla="*/ 164 w 283"/>
                <a:gd name="T77" fmla="*/ 1 h 315"/>
                <a:gd name="T78" fmla="*/ 179 w 283"/>
                <a:gd name="T79" fmla="*/ 0 h 315"/>
                <a:gd name="T80" fmla="*/ 192 w 283"/>
                <a:gd name="T81" fmla="*/ 1 h 315"/>
                <a:gd name="T82" fmla="*/ 204 w 283"/>
                <a:gd name="T83" fmla="*/ 2 h 315"/>
                <a:gd name="T84" fmla="*/ 217 w 283"/>
                <a:gd name="T85" fmla="*/ 5 h 315"/>
                <a:gd name="T86" fmla="*/ 229 w 283"/>
                <a:gd name="T87" fmla="*/ 10 h 315"/>
                <a:gd name="T88" fmla="*/ 239 w 283"/>
                <a:gd name="T89" fmla="*/ 15 h 315"/>
                <a:gd name="T90" fmla="*/ 248 w 283"/>
                <a:gd name="T91" fmla="*/ 20 h 315"/>
                <a:gd name="T92" fmla="*/ 255 w 283"/>
                <a:gd name="T93" fmla="*/ 27 h 315"/>
                <a:gd name="T94" fmla="*/ 262 w 283"/>
                <a:gd name="T95" fmla="*/ 34 h 315"/>
                <a:gd name="T96" fmla="*/ 268 w 283"/>
                <a:gd name="T97" fmla="*/ 42 h 315"/>
                <a:gd name="T98" fmla="*/ 272 w 283"/>
                <a:gd name="T99" fmla="*/ 50 h 315"/>
                <a:gd name="T100" fmla="*/ 276 w 283"/>
                <a:gd name="T101" fmla="*/ 60 h 315"/>
                <a:gd name="T102" fmla="*/ 279 w 283"/>
                <a:gd name="T103" fmla="*/ 69 h 315"/>
                <a:gd name="T104" fmla="*/ 281 w 283"/>
                <a:gd name="T105" fmla="*/ 79 h 315"/>
                <a:gd name="T106" fmla="*/ 282 w 283"/>
                <a:gd name="T107" fmla="*/ 92 h 315"/>
                <a:gd name="T108" fmla="*/ 283 w 283"/>
                <a:gd name="T109" fmla="*/ 107 h 315"/>
                <a:gd name="T110" fmla="*/ 283 w 283"/>
                <a:gd name="T111" fmla="*/ 124 h 315"/>
                <a:gd name="T112" fmla="*/ 283 w 283"/>
                <a:gd name="T113" fmla="*/ 315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3" h="315">
                  <a:moveTo>
                    <a:pt x="283" y="315"/>
                  </a:moveTo>
                  <a:lnTo>
                    <a:pt x="201" y="315"/>
                  </a:lnTo>
                  <a:lnTo>
                    <a:pt x="201" y="158"/>
                  </a:lnTo>
                  <a:lnTo>
                    <a:pt x="201" y="135"/>
                  </a:lnTo>
                  <a:lnTo>
                    <a:pt x="200" y="117"/>
                  </a:lnTo>
                  <a:lnTo>
                    <a:pt x="198" y="103"/>
                  </a:lnTo>
                  <a:lnTo>
                    <a:pt x="195" y="93"/>
                  </a:lnTo>
                  <a:lnTo>
                    <a:pt x="193" y="86"/>
                  </a:lnTo>
                  <a:lnTo>
                    <a:pt x="188" y="80"/>
                  </a:lnTo>
                  <a:lnTo>
                    <a:pt x="184" y="75"/>
                  </a:lnTo>
                  <a:lnTo>
                    <a:pt x="179" y="70"/>
                  </a:lnTo>
                  <a:lnTo>
                    <a:pt x="172" y="66"/>
                  </a:lnTo>
                  <a:lnTo>
                    <a:pt x="165" y="64"/>
                  </a:lnTo>
                  <a:lnTo>
                    <a:pt x="158" y="63"/>
                  </a:lnTo>
                  <a:lnTo>
                    <a:pt x="150" y="62"/>
                  </a:lnTo>
                  <a:lnTo>
                    <a:pt x="140" y="63"/>
                  </a:lnTo>
                  <a:lnTo>
                    <a:pt x="129" y="65"/>
                  </a:lnTo>
                  <a:lnTo>
                    <a:pt x="120" y="69"/>
                  </a:lnTo>
                  <a:lnTo>
                    <a:pt x="112" y="75"/>
                  </a:lnTo>
                  <a:lnTo>
                    <a:pt x="104" y="80"/>
                  </a:lnTo>
                  <a:lnTo>
                    <a:pt x="97" y="87"/>
                  </a:lnTo>
                  <a:lnTo>
                    <a:pt x="92" y="95"/>
                  </a:lnTo>
                  <a:lnTo>
                    <a:pt x="89" y="104"/>
                  </a:lnTo>
                  <a:lnTo>
                    <a:pt x="85" y="116"/>
                  </a:lnTo>
                  <a:lnTo>
                    <a:pt x="84" y="132"/>
                  </a:lnTo>
                  <a:lnTo>
                    <a:pt x="83" y="152"/>
                  </a:lnTo>
                  <a:lnTo>
                    <a:pt x="82" y="176"/>
                  </a:lnTo>
                  <a:lnTo>
                    <a:pt x="82" y="315"/>
                  </a:lnTo>
                  <a:lnTo>
                    <a:pt x="0" y="315"/>
                  </a:lnTo>
                  <a:lnTo>
                    <a:pt x="0" y="7"/>
                  </a:lnTo>
                  <a:lnTo>
                    <a:pt x="76" y="7"/>
                  </a:lnTo>
                  <a:lnTo>
                    <a:pt x="76" y="53"/>
                  </a:lnTo>
                  <a:lnTo>
                    <a:pt x="86" y="40"/>
                  </a:lnTo>
                  <a:lnTo>
                    <a:pt x="98" y="30"/>
                  </a:lnTo>
                  <a:lnTo>
                    <a:pt x="110" y="20"/>
                  </a:lnTo>
                  <a:lnTo>
                    <a:pt x="122" y="12"/>
                  </a:lnTo>
                  <a:lnTo>
                    <a:pt x="135" y="7"/>
                  </a:lnTo>
                  <a:lnTo>
                    <a:pt x="149" y="3"/>
                  </a:lnTo>
                  <a:lnTo>
                    <a:pt x="164" y="1"/>
                  </a:lnTo>
                  <a:lnTo>
                    <a:pt x="179" y="0"/>
                  </a:lnTo>
                  <a:lnTo>
                    <a:pt x="192" y="1"/>
                  </a:lnTo>
                  <a:lnTo>
                    <a:pt x="204" y="2"/>
                  </a:lnTo>
                  <a:lnTo>
                    <a:pt x="217" y="5"/>
                  </a:lnTo>
                  <a:lnTo>
                    <a:pt x="229" y="10"/>
                  </a:lnTo>
                  <a:lnTo>
                    <a:pt x="239" y="15"/>
                  </a:lnTo>
                  <a:lnTo>
                    <a:pt x="248" y="20"/>
                  </a:lnTo>
                  <a:lnTo>
                    <a:pt x="255" y="27"/>
                  </a:lnTo>
                  <a:lnTo>
                    <a:pt x="262" y="34"/>
                  </a:lnTo>
                  <a:lnTo>
                    <a:pt x="268" y="42"/>
                  </a:lnTo>
                  <a:lnTo>
                    <a:pt x="272" y="50"/>
                  </a:lnTo>
                  <a:lnTo>
                    <a:pt x="276" y="60"/>
                  </a:lnTo>
                  <a:lnTo>
                    <a:pt x="279" y="69"/>
                  </a:lnTo>
                  <a:lnTo>
                    <a:pt x="281" y="79"/>
                  </a:lnTo>
                  <a:lnTo>
                    <a:pt x="282" y="92"/>
                  </a:lnTo>
                  <a:lnTo>
                    <a:pt x="283" y="107"/>
                  </a:lnTo>
                  <a:lnTo>
                    <a:pt x="283" y="124"/>
                  </a:lnTo>
                  <a:lnTo>
                    <a:pt x="283" y="315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2" name="Freeform 103">
              <a:extLst>
                <a:ext uri="{FF2B5EF4-FFF2-40B4-BE49-F238E27FC236}">
                  <a16:creationId xmlns:a16="http://schemas.microsoft.com/office/drawing/2014/main" id="{44BE01DE-EC88-41A6-8515-A481065C1D1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086" y="415"/>
              <a:ext cx="17" cy="85"/>
            </a:xfrm>
            <a:custGeom>
              <a:avLst/>
              <a:gdLst>
                <a:gd name="T0" fmla="*/ 0 w 83"/>
                <a:gd name="T1" fmla="*/ 426 h 426"/>
                <a:gd name="T2" fmla="*/ 0 w 83"/>
                <a:gd name="T3" fmla="*/ 118 h 426"/>
                <a:gd name="T4" fmla="*/ 83 w 83"/>
                <a:gd name="T5" fmla="*/ 118 h 426"/>
                <a:gd name="T6" fmla="*/ 83 w 83"/>
                <a:gd name="T7" fmla="*/ 426 h 426"/>
                <a:gd name="T8" fmla="*/ 0 w 83"/>
                <a:gd name="T9" fmla="*/ 426 h 426"/>
                <a:gd name="T10" fmla="*/ 0 w 83"/>
                <a:gd name="T11" fmla="*/ 76 h 426"/>
                <a:gd name="T12" fmla="*/ 0 w 83"/>
                <a:gd name="T13" fmla="*/ 0 h 426"/>
                <a:gd name="T14" fmla="*/ 83 w 83"/>
                <a:gd name="T15" fmla="*/ 0 h 426"/>
                <a:gd name="T16" fmla="*/ 83 w 83"/>
                <a:gd name="T17" fmla="*/ 76 h 426"/>
                <a:gd name="T18" fmla="*/ 0 w 83"/>
                <a:gd name="T19" fmla="*/ 76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426">
                  <a:moveTo>
                    <a:pt x="0" y="426"/>
                  </a:moveTo>
                  <a:lnTo>
                    <a:pt x="0" y="118"/>
                  </a:lnTo>
                  <a:lnTo>
                    <a:pt x="83" y="118"/>
                  </a:lnTo>
                  <a:lnTo>
                    <a:pt x="83" y="426"/>
                  </a:lnTo>
                  <a:lnTo>
                    <a:pt x="0" y="426"/>
                  </a:lnTo>
                  <a:close/>
                  <a:moveTo>
                    <a:pt x="0" y="76"/>
                  </a:moveTo>
                  <a:lnTo>
                    <a:pt x="0" y="0"/>
                  </a:lnTo>
                  <a:lnTo>
                    <a:pt x="83" y="0"/>
                  </a:lnTo>
                  <a:lnTo>
                    <a:pt x="83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3" name="Freeform 104">
              <a:extLst>
                <a:ext uri="{FF2B5EF4-FFF2-40B4-BE49-F238E27FC236}">
                  <a16:creationId xmlns:a16="http://schemas.microsoft.com/office/drawing/2014/main" id="{48376EEA-17DE-4660-965D-83BB201824C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118" y="414"/>
              <a:ext cx="27" cy="86"/>
            </a:xfrm>
            <a:custGeom>
              <a:avLst/>
              <a:gdLst>
                <a:gd name="T0" fmla="*/ 7 w 133"/>
                <a:gd name="T1" fmla="*/ 433 h 433"/>
                <a:gd name="T2" fmla="*/ 7 w 133"/>
                <a:gd name="T3" fmla="*/ 125 h 433"/>
                <a:gd name="T4" fmla="*/ 89 w 133"/>
                <a:gd name="T5" fmla="*/ 125 h 433"/>
                <a:gd name="T6" fmla="*/ 89 w 133"/>
                <a:gd name="T7" fmla="*/ 433 h 433"/>
                <a:gd name="T8" fmla="*/ 7 w 133"/>
                <a:gd name="T9" fmla="*/ 433 h 433"/>
                <a:gd name="T10" fmla="*/ 0 w 133"/>
                <a:gd name="T11" fmla="*/ 87 h 433"/>
                <a:gd name="T12" fmla="*/ 41 w 133"/>
                <a:gd name="T13" fmla="*/ 0 h 433"/>
                <a:gd name="T14" fmla="*/ 133 w 133"/>
                <a:gd name="T15" fmla="*/ 0 h 433"/>
                <a:gd name="T16" fmla="*/ 52 w 133"/>
                <a:gd name="T17" fmla="*/ 87 h 433"/>
                <a:gd name="T18" fmla="*/ 0 w 133"/>
                <a:gd name="T19" fmla="*/ 87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433">
                  <a:moveTo>
                    <a:pt x="7" y="433"/>
                  </a:moveTo>
                  <a:lnTo>
                    <a:pt x="7" y="125"/>
                  </a:lnTo>
                  <a:lnTo>
                    <a:pt x="89" y="125"/>
                  </a:lnTo>
                  <a:lnTo>
                    <a:pt x="89" y="433"/>
                  </a:lnTo>
                  <a:lnTo>
                    <a:pt x="7" y="433"/>
                  </a:lnTo>
                  <a:close/>
                  <a:moveTo>
                    <a:pt x="0" y="87"/>
                  </a:moveTo>
                  <a:lnTo>
                    <a:pt x="41" y="0"/>
                  </a:lnTo>
                  <a:lnTo>
                    <a:pt x="133" y="0"/>
                  </a:lnTo>
                  <a:lnTo>
                    <a:pt x="52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E1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4" name="Freeform 105">
              <a:extLst>
                <a:ext uri="{FF2B5EF4-FFF2-40B4-BE49-F238E27FC236}">
                  <a16:creationId xmlns:a16="http://schemas.microsoft.com/office/drawing/2014/main" id="{08020A97-170D-4841-8549-DDD86555487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88" y="576"/>
              <a:ext cx="852" cy="76"/>
            </a:xfrm>
            <a:custGeom>
              <a:avLst/>
              <a:gdLst>
                <a:gd name="T0" fmla="*/ 464 w 4262"/>
                <a:gd name="T1" fmla="*/ 341 h 380"/>
                <a:gd name="T2" fmla="*/ 600 w 4262"/>
                <a:gd name="T3" fmla="*/ 224 h 380"/>
                <a:gd name="T4" fmla="*/ 440 w 4262"/>
                <a:gd name="T5" fmla="*/ 107 h 380"/>
                <a:gd name="T6" fmla="*/ 367 w 4262"/>
                <a:gd name="T7" fmla="*/ 312 h 380"/>
                <a:gd name="T8" fmla="*/ 550 w 4262"/>
                <a:gd name="T9" fmla="*/ 362 h 380"/>
                <a:gd name="T10" fmla="*/ 444 w 4262"/>
                <a:gd name="T11" fmla="*/ 147 h 380"/>
                <a:gd name="T12" fmla="*/ 402 w 4262"/>
                <a:gd name="T13" fmla="*/ 215 h 380"/>
                <a:gd name="T14" fmla="*/ 761 w 4262"/>
                <a:gd name="T15" fmla="*/ 184 h 380"/>
                <a:gd name="T16" fmla="*/ 1014 w 4262"/>
                <a:gd name="T17" fmla="*/ 107 h 380"/>
                <a:gd name="T18" fmla="*/ 963 w 4262"/>
                <a:gd name="T19" fmla="*/ 376 h 380"/>
                <a:gd name="T20" fmla="*/ 1220 w 4262"/>
                <a:gd name="T21" fmla="*/ 335 h 380"/>
                <a:gd name="T22" fmla="*/ 1103 w 4262"/>
                <a:gd name="T23" fmla="*/ 169 h 380"/>
                <a:gd name="T24" fmla="*/ 1277 w 4262"/>
                <a:gd name="T25" fmla="*/ 47 h 380"/>
                <a:gd name="T26" fmla="*/ 1310 w 4262"/>
                <a:gd name="T27" fmla="*/ 12 h 380"/>
                <a:gd name="T28" fmla="*/ 1087 w 4262"/>
                <a:gd name="T29" fmla="*/ 70 h 380"/>
                <a:gd name="T30" fmla="*/ 1074 w 4262"/>
                <a:gd name="T31" fmla="*/ 289 h 380"/>
                <a:gd name="T32" fmla="*/ 1281 w 4262"/>
                <a:gd name="T33" fmla="*/ 377 h 380"/>
                <a:gd name="T34" fmla="*/ 1550 w 4262"/>
                <a:gd name="T35" fmla="*/ 339 h 380"/>
                <a:gd name="T36" fmla="*/ 1691 w 4262"/>
                <a:gd name="T37" fmla="*/ 209 h 380"/>
                <a:gd name="T38" fmla="*/ 1521 w 4262"/>
                <a:gd name="T39" fmla="*/ 111 h 380"/>
                <a:gd name="T40" fmla="*/ 1465 w 4262"/>
                <a:gd name="T41" fmla="*/ 324 h 380"/>
                <a:gd name="T42" fmla="*/ 1650 w 4262"/>
                <a:gd name="T43" fmla="*/ 357 h 380"/>
                <a:gd name="T44" fmla="*/ 1543 w 4262"/>
                <a:gd name="T45" fmla="*/ 143 h 380"/>
                <a:gd name="T46" fmla="*/ 1497 w 4262"/>
                <a:gd name="T47" fmla="*/ 207 h 380"/>
                <a:gd name="T48" fmla="*/ 1822 w 4262"/>
                <a:gd name="T49" fmla="*/ 155 h 380"/>
                <a:gd name="T50" fmla="*/ 1921 w 4262"/>
                <a:gd name="T51" fmla="*/ 199 h 380"/>
                <a:gd name="T52" fmla="*/ 1898 w 4262"/>
                <a:gd name="T53" fmla="*/ 103 h 380"/>
                <a:gd name="T54" fmla="*/ 2162 w 4262"/>
                <a:gd name="T55" fmla="*/ 341 h 380"/>
                <a:gd name="T56" fmla="*/ 2268 w 4262"/>
                <a:gd name="T57" fmla="*/ 253 h 380"/>
                <a:gd name="T58" fmla="*/ 2147 w 4262"/>
                <a:gd name="T59" fmla="*/ 102 h 380"/>
                <a:gd name="T60" fmla="*/ 2024 w 4262"/>
                <a:gd name="T61" fmla="*/ 273 h 380"/>
                <a:gd name="T62" fmla="*/ 2192 w 4262"/>
                <a:gd name="T63" fmla="*/ 373 h 380"/>
                <a:gd name="T64" fmla="*/ 2095 w 4262"/>
                <a:gd name="T65" fmla="*/ 159 h 380"/>
                <a:gd name="T66" fmla="*/ 2215 w 4262"/>
                <a:gd name="T67" fmla="*/ 186 h 380"/>
                <a:gd name="T68" fmla="*/ 2381 w 4262"/>
                <a:gd name="T69" fmla="*/ 174 h 380"/>
                <a:gd name="T70" fmla="*/ 2408 w 4262"/>
                <a:gd name="T71" fmla="*/ 104 h 380"/>
                <a:gd name="T72" fmla="*/ 2715 w 4262"/>
                <a:gd name="T73" fmla="*/ 314 h 380"/>
                <a:gd name="T74" fmla="*/ 2627 w 4262"/>
                <a:gd name="T75" fmla="*/ 102 h 380"/>
                <a:gd name="T76" fmla="*/ 2557 w 4262"/>
                <a:gd name="T77" fmla="*/ 150 h 380"/>
                <a:gd name="T78" fmla="*/ 2669 w 4262"/>
                <a:gd name="T79" fmla="*/ 204 h 380"/>
                <a:gd name="T80" fmla="*/ 2484 w 4262"/>
                <a:gd name="T81" fmla="*/ 285 h 380"/>
                <a:gd name="T82" fmla="*/ 2574 w 4262"/>
                <a:gd name="T83" fmla="*/ 379 h 380"/>
                <a:gd name="T84" fmla="*/ 2656 w 4262"/>
                <a:gd name="T85" fmla="*/ 311 h 380"/>
                <a:gd name="T86" fmla="*/ 2533 w 4262"/>
                <a:gd name="T87" fmla="*/ 286 h 380"/>
                <a:gd name="T88" fmla="*/ 2844 w 4262"/>
                <a:gd name="T89" fmla="*/ 329 h 380"/>
                <a:gd name="T90" fmla="*/ 2798 w 4262"/>
                <a:gd name="T91" fmla="*/ 349 h 380"/>
                <a:gd name="T92" fmla="*/ 2974 w 4262"/>
                <a:gd name="T93" fmla="*/ 57 h 380"/>
                <a:gd name="T94" fmla="*/ 3217 w 4262"/>
                <a:gd name="T95" fmla="*/ 363 h 380"/>
                <a:gd name="T96" fmla="*/ 3269 w 4262"/>
                <a:gd name="T97" fmla="*/ 180 h 380"/>
                <a:gd name="T98" fmla="*/ 3087 w 4262"/>
                <a:gd name="T99" fmla="*/ 118 h 380"/>
                <a:gd name="T100" fmla="*/ 3061 w 4262"/>
                <a:gd name="T101" fmla="*/ 344 h 380"/>
                <a:gd name="T102" fmla="*/ 3214 w 4262"/>
                <a:gd name="T103" fmla="*/ 171 h 380"/>
                <a:gd name="T104" fmla="*/ 3191 w 4262"/>
                <a:gd name="T105" fmla="*/ 332 h 380"/>
                <a:gd name="T106" fmla="*/ 3076 w 4262"/>
                <a:gd name="T107" fmla="*/ 276 h 380"/>
                <a:gd name="T108" fmla="*/ 3385 w 4262"/>
                <a:gd name="T109" fmla="*/ 177 h 380"/>
                <a:gd name="T110" fmla="*/ 3495 w 4262"/>
                <a:gd name="T111" fmla="*/ 164 h 380"/>
                <a:gd name="T112" fmla="*/ 3519 w 4262"/>
                <a:gd name="T113" fmla="*/ 120 h 380"/>
                <a:gd name="T114" fmla="*/ 3377 w 4262"/>
                <a:gd name="T115" fmla="*/ 375 h 380"/>
                <a:gd name="T116" fmla="*/ 4207 w 4262"/>
                <a:gd name="T117" fmla="*/ 277 h 380"/>
                <a:gd name="T118" fmla="*/ 4041 w 4262"/>
                <a:gd name="T119" fmla="*/ 309 h 380"/>
                <a:gd name="T120" fmla="*/ 3998 w 4262"/>
                <a:gd name="T121" fmla="*/ 334 h 380"/>
                <a:gd name="T122" fmla="*/ 4177 w 4262"/>
                <a:gd name="T123" fmla="*/ 372 h 380"/>
                <a:gd name="T124" fmla="*/ 4213 w 4262"/>
                <a:gd name="T125" fmla="*/ 218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262" h="380">
                  <a:moveTo>
                    <a:pt x="47" y="375"/>
                  </a:moveTo>
                  <a:lnTo>
                    <a:pt x="47" y="85"/>
                  </a:lnTo>
                  <a:lnTo>
                    <a:pt x="241" y="375"/>
                  </a:lnTo>
                  <a:lnTo>
                    <a:pt x="292" y="375"/>
                  </a:lnTo>
                  <a:lnTo>
                    <a:pt x="292" y="5"/>
                  </a:lnTo>
                  <a:lnTo>
                    <a:pt x="245" y="5"/>
                  </a:lnTo>
                  <a:lnTo>
                    <a:pt x="245" y="295"/>
                  </a:lnTo>
                  <a:lnTo>
                    <a:pt x="50" y="5"/>
                  </a:lnTo>
                  <a:lnTo>
                    <a:pt x="0" y="5"/>
                  </a:lnTo>
                  <a:lnTo>
                    <a:pt x="0" y="375"/>
                  </a:lnTo>
                  <a:lnTo>
                    <a:pt x="47" y="375"/>
                  </a:lnTo>
                  <a:close/>
                  <a:moveTo>
                    <a:pt x="523" y="330"/>
                  </a:moveTo>
                  <a:lnTo>
                    <a:pt x="514" y="335"/>
                  </a:lnTo>
                  <a:lnTo>
                    <a:pt x="504" y="339"/>
                  </a:lnTo>
                  <a:lnTo>
                    <a:pt x="493" y="341"/>
                  </a:lnTo>
                  <a:lnTo>
                    <a:pt x="481" y="342"/>
                  </a:lnTo>
                  <a:lnTo>
                    <a:pt x="472" y="342"/>
                  </a:lnTo>
                  <a:lnTo>
                    <a:pt x="464" y="341"/>
                  </a:lnTo>
                  <a:lnTo>
                    <a:pt x="457" y="339"/>
                  </a:lnTo>
                  <a:lnTo>
                    <a:pt x="450" y="337"/>
                  </a:lnTo>
                  <a:lnTo>
                    <a:pt x="444" y="333"/>
                  </a:lnTo>
                  <a:lnTo>
                    <a:pt x="437" y="330"/>
                  </a:lnTo>
                  <a:lnTo>
                    <a:pt x="431" y="325"/>
                  </a:lnTo>
                  <a:lnTo>
                    <a:pt x="425" y="319"/>
                  </a:lnTo>
                  <a:lnTo>
                    <a:pt x="419" y="314"/>
                  </a:lnTo>
                  <a:lnTo>
                    <a:pt x="415" y="307"/>
                  </a:lnTo>
                  <a:lnTo>
                    <a:pt x="411" y="299"/>
                  </a:lnTo>
                  <a:lnTo>
                    <a:pt x="408" y="291"/>
                  </a:lnTo>
                  <a:lnTo>
                    <a:pt x="404" y="283"/>
                  </a:lnTo>
                  <a:lnTo>
                    <a:pt x="402" y="272"/>
                  </a:lnTo>
                  <a:lnTo>
                    <a:pt x="401" y="263"/>
                  </a:lnTo>
                  <a:lnTo>
                    <a:pt x="400" y="253"/>
                  </a:lnTo>
                  <a:lnTo>
                    <a:pt x="600" y="253"/>
                  </a:lnTo>
                  <a:lnTo>
                    <a:pt x="600" y="246"/>
                  </a:lnTo>
                  <a:lnTo>
                    <a:pt x="600" y="240"/>
                  </a:lnTo>
                  <a:lnTo>
                    <a:pt x="600" y="224"/>
                  </a:lnTo>
                  <a:lnTo>
                    <a:pt x="597" y="209"/>
                  </a:lnTo>
                  <a:lnTo>
                    <a:pt x="595" y="195"/>
                  </a:lnTo>
                  <a:lnTo>
                    <a:pt x="592" y="181"/>
                  </a:lnTo>
                  <a:lnTo>
                    <a:pt x="587" y="170"/>
                  </a:lnTo>
                  <a:lnTo>
                    <a:pt x="581" y="158"/>
                  </a:lnTo>
                  <a:lnTo>
                    <a:pt x="574" y="148"/>
                  </a:lnTo>
                  <a:lnTo>
                    <a:pt x="566" y="138"/>
                  </a:lnTo>
                  <a:lnTo>
                    <a:pt x="557" y="130"/>
                  </a:lnTo>
                  <a:lnTo>
                    <a:pt x="548" y="122"/>
                  </a:lnTo>
                  <a:lnTo>
                    <a:pt x="537" y="116"/>
                  </a:lnTo>
                  <a:lnTo>
                    <a:pt x="527" y="110"/>
                  </a:lnTo>
                  <a:lnTo>
                    <a:pt x="516" y="107"/>
                  </a:lnTo>
                  <a:lnTo>
                    <a:pt x="504" y="104"/>
                  </a:lnTo>
                  <a:lnTo>
                    <a:pt x="492" y="102"/>
                  </a:lnTo>
                  <a:lnTo>
                    <a:pt x="478" y="102"/>
                  </a:lnTo>
                  <a:lnTo>
                    <a:pt x="464" y="102"/>
                  </a:lnTo>
                  <a:lnTo>
                    <a:pt x="452" y="104"/>
                  </a:lnTo>
                  <a:lnTo>
                    <a:pt x="440" y="107"/>
                  </a:lnTo>
                  <a:lnTo>
                    <a:pt x="428" y="111"/>
                  </a:lnTo>
                  <a:lnTo>
                    <a:pt x="417" y="116"/>
                  </a:lnTo>
                  <a:lnTo>
                    <a:pt x="407" y="123"/>
                  </a:lnTo>
                  <a:lnTo>
                    <a:pt x="397" y="130"/>
                  </a:lnTo>
                  <a:lnTo>
                    <a:pt x="388" y="139"/>
                  </a:lnTo>
                  <a:lnTo>
                    <a:pt x="380" y="148"/>
                  </a:lnTo>
                  <a:lnTo>
                    <a:pt x="373" y="158"/>
                  </a:lnTo>
                  <a:lnTo>
                    <a:pt x="367" y="171"/>
                  </a:lnTo>
                  <a:lnTo>
                    <a:pt x="361" y="184"/>
                  </a:lnTo>
                  <a:lnTo>
                    <a:pt x="358" y="196"/>
                  </a:lnTo>
                  <a:lnTo>
                    <a:pt x="356" y="211"/>
                  </a:lnTo>
                  <a:lnTo>
                    <a:pt x="353" y="226"/>
                  </a:lnTo>
                  <a:lnTo>
                    <a:pt x="353" y="242"/>
                  </a:lnTo>
                  <a:lnTo>
                    <a:pt x="353" y="258"/>
                  </a:lnTo>
                  <a:lnTo>
                    <a:pt x="356" y="273"/>
                  </a:lnTo>
                  <a:lnTo>
                    <a:pt x="358" y="287"/>
                  </a:lnTo>
                  <a:lnTo>
                    <a:pt x="361" y="301"/>
                  </a:lnTo>
                  <a:lnTo>
                    <a:pt x="367" y="312"/>
                  </a:lnTo>
                  <a:lnTo>
                    <a:pt x="373" y="324"/>
                  </a:lnTo>
                  <a:lnTo>
                    <a:pt x="380" y="334"/>
                  </a:lnTo>
                  <a:lnTo>
                    <a:pt x="388" y="344"/>
                  </a:lnTo>
                  <a:lnTo>
                    <a:pt x="397" y="353"/>
                  </a:lnTo>
                  <a:lnTo>
                    <a:pt x="407" y="360"/>
                  </a:lnTo>
                  <a:lnTo>
                    <a:pt x="417" y="365"/>
                  </a:lnTo>
                  <a:lnTo>
                    <a:pt x="428" y="371"/>
                  </a:lnTo>
                  <a:lnTo>
                    <a:pt x="440" y="375"/>
                  </a:lnTo>
                  <a:lnTo>
                    <a:pt x="453" y="377"/>
                  </a:lnTo>
                  <a:lnTo>
                    <a:pt x="467" y="379"/>
                  </a:lnTo>
                  <a:lnTo>
                    <a:pt x="481" y="379"/>
                  </a:lnTo>
                  <a:lnTo>
                    <a:pt x="492" y="379"/>
                  </a:lnTo>
                  <a:lnTo>
                    <a:pt x="504" y="378"/>
                  </a:lnTo>
                  <a:lnTo>
                    <a:pt x="514" y="377"/>
                  </a:lnTo>
                  <a:lnTo>
                    <a:pt x="523" y="373"/>
                  </a:lnTo>
                  <a:lnTo>
                    <a:pt x="533" y="371"/>
                  </a:lnTo>
                  <a:lnTo>
                    <a:pt x="542" y="367"/>
                  </a:lnTo>
                  <a:lnTo>
                    <a:pt x="550" y="362"/>
                  </a:lnTo>
                  <a:lnTo>
                    <a:pt x="558" y="357"/>
                  </a:lnTo>
                  <a:lnTo>
                    <a:pt x="565" y="352"/>
                  </a:lnTo>
                  <a:lnTo>
                    <a:pt x="571" y="345"/>
                  </a:lnTo>
                  <a:lnTo>
                    <a:pt x="578" y="338"/>
                  </a:lnTo>
                  <a:lnTo>
                    <a:pt x="582" y="330"/>
                  </a:lnTo>
                  <a:lnTo>
                    <a:pt x="588" y="322"/>
                  </a:lnTo>
                  <a:lnTo>
                    <a:pt x="592" y="314"/>
                  </a:lnTo>
                  <a:lnTo>
                    <a:pt x="595" y="303"/>
                  </a:lnTo>
                  <a:lnTo>
                    <a:pt x="599" y="294"/>
                  </a:lnTo>
                  <a:lnTo>
                    <a:pt x="551" y="287"/>
                  </a:lnTo>
                  <a:lnTo>
                    <a:pt x="547" y="301"/>
                  </a:lnTo>
                  <a:lnTo>
                    <a:pt x="540" y="312"/>
                  </a:lnTo>
                  <a:lnTo>
                    <a:pt x="531" y="322"/>
                  </a:lnTo>
                  <a:lnTo>
                    <a:pt x="523" y="330"/>
                  </a:lnTo>
                  <a:close/>
                  <a:moveTo>
                    <a:pt x="426" y="159"/>
                  </a:moveTo>
                  <a:lnTo>
                    <a:pt x="432" y="155"/>
                  </a:lnTo>
                  <a:lnTo>
                    <a:pt x="438" y="150"/>
                  </a:lnTo>
                  <a:lnTo>
                    <a:pt x="444" y="147"/>
                  </a:lnTo>
                  <a:lnTo>
                    <a:pt x="449" y="143"/>
                  </a:lnTo>
                  <a:lnTo>
                    <a:pt x="456" y="141"/>
                  </a:lnTo>
                  <a:lnTo>
                    <a:pt x="463" y="140"/>
                  </a:lnTo>
                  <a:lnTo>
                    <a:pt x="471" y="139"/>
                  </a:lnTo>
                  <a:lnTo>
                    <a:pt x="478" y="139"/>
                  </a:lnTo>
                  <a:lnTo>
                    <a:pt x="488" y="139"/>
                  </a:lnTo>
                  <a:lnTo>
                    <a:pt x="496" y="140"/>
                  </a:lnTo>
                  <a:lnTo>
                    <a:pt x="503" y="142"/>
                  </a:lnTo>
                  <a:lnTo>
                    <a:pt x="510" y="145"/>
                  </a:lnTo>
                  <a:lnTo>
                    <a:pt x="516" y="149"/>
                  </a:lnTo>
                  <a:lnTo>
                    <a:pt x="523" y="154"/>
                  </a:lnTo>
                  <a:lnTo>
                    <a:pt x="529" y="158"/>
                  </a:lnTo>
                  <a:lnTo>
                    <a:pt x="535" y="165"/>
                  </a:lnTo>
                  <a:lnTo>
                    <a:pt x="541" y="174"/>
                  </a:lnTo>
                  <a:lnTo>
                    <a:pt x="547" y="186"/>
                  </a:lnTo>
                  <a:lnTo>
                    <a:pt x="550" y="200"/>
                  </a:lnTo>
                  <a:lnTo>
                    <a:pt x="552" y="215"/>
                  </a:lnTo>
                  <a:lnTo>
                    <a:pt x="402" y="215"/>
                  </a:lnTo>
                  <a:lnTo>
                    <a:pt x="403" y="207"/>
                  </a:lnTo>
                  <a:lnTo>
                    <a:pt x="405" y="199"/>
                  </a:lnTo>
                  <a:lnTo>
                    <a:pt x="407" y="191"/>
                  </a:lnTo>
                  <a:lnTo>
                    <a:pt x="410" y="184"/>
                  </a:lnTo>
                  <a:lnTo>
                    <a:pt x="412" y="177"/>
                  </a:lnTo>
                  <a:lnTo>
                    <a:pt x="417" y="171"/>
                  </a:lnTo>
                  <a:lnTo>
                    <a:pt x="422" y="165"/>
                  </a:lnTo>
                  <a:lnTo>
                    <a:pt x="426" y="159"/>
                  </a:lnTo>
                  <a:close/>
                  <a:moveTo>
                    <a:pt x="681" y="375"/>
                  </a:moveTo>
                  <a:lnTo>
                    <a:pt x="753" y="272"/>
                  </a:lnTo>
                  <a:lnTo>
                    <a:pt x="765" y="292"/>
                  </a:lnTo>
                  <a:lnTo>
                    <a:pt x="821" y="375"/>
                  </a:lnTo>
                  <a:lnTo>
                    <a:pt x="876" y="375"/>
                  </a:lnTo>
                  <a:lnTo>
                    <a:pt x="779" y="235"/>
                  </a:lnTo>
                  <a:lnTo>
                    <a:pt x="869" y="107"/>
                  </a:lnTo>
                  <a:lnTo>
                    <a:pt x="814" y="107"/>
                  </a:lnTo>
                  <a:lnTo>
                    <a:pt x="770" y="170"/>
                  </a:lnTo>
                  <a:lnTo>
                    <a:pt x="761" y="184"/>
                  </a:lnTo>
                  <a:lnTo>
                    <a:pt x="749" y="199"/>
                  </a:lnTo>
                  <a:lnTo>
                    <a:pt x="741" y="186"/>
                  </a:lnTo>
                  <a:lnTo>
                    <a:pt x="731" y="170"/>
                  </a:lnTo>
                  <a:lnTo>
                    <a:pt x="688" y="107"/>
                  </a:lnTo>
                  <a:lnTo>
                    <a:pt x="632" y="107"/>
                  </a:lnTo>
                  <a:lnTo>
                    <a:pt x="724" y="235"/>
                  </a:lnTo>
                  <a:lnTo>
                    <a:pt x="625" y="375"/>
                  </a:lnTo>
                  <a:lnTo>
                    <a:pt x="681" y="375"/>
                  </a:lnTo>
                  <a:close/>
                  <a:moveTo>
                    <a:pt x="994" y="335"/>
                  </a:moveTo>
                  <a:lnTo>
                    <a:pt x="985" y="334"/>
                  </a:lnTo>
                  <a:lnTo>
                    <a:pt x="978" y="332"/>
                  </a:lnTo>
                  <a:lnTo>
                    <a:pt x="974" y="329"/>
                  </a:lnTo>
                  <a:lnTo>
                    <a:pt x="971" y="323"/>
                  </a:lnTo>
                  <a:lnTo>
                    <a:pt x="969" y="315"/>
                  </a:lnTo>
                  <a:lnTo>
                    <a:pt x="968" y="299"/>
                  </a:lnTo>
                  <a:lnTo>
                    <a:pt x="968" y="142"/>
                  </a:lnTo>
                  <a:lnTo>
                    <a:pt x="1014" y="142"/>
                  </a:lnTo>
                  <a:lnTo>
                    <a:pt x="1014" y="107"/>
                  </a:lnTo>
                  <a:lnTo>
                    <a:pt x="968" y="107"/>
                  </a:lnTo>
                  <a:lnTo>
                    <a:pt x="968" y="13"/>
                  </a:lnTo>
                  <a:lnTo>
                    <a:pt x="923" y="41"/>
                  </a:lnTo>
                  <a:lnTo>
                    <a:pt x="923" y="107"/>
                  </a:lnTo>
                  <a:lnTo>
                    <a:pt x="889" y="107"/>
                  </a:lnTo>
                  <a:lnTo>
                    <a:pt x="889" y="142"/>
                  </a:lnTo>
                  <a:lnTo>
                    <a:pt x="923" y="142"/>
                  </a:lnTo>
                  <a:lnTo>
                    <a:pt x="923" y="296"/>
                  </a:lnTo>
                  <a:lnTo>
                    <a:pt x="923" y="315"/>
                  </a:lnTo>
                  <a:lnTo>
                    <a:pt x="924" y="330"/>
                  </a:lnTo>
                  <a:lnTo>
                    <a:pt x="926" y="341"/>
                  </a:lnTo>
                  <a:lnTo>
                    <a:pt x="928" y="349"/>
                  </a:lnTo>
                  <a:lnTo>
                    <a:pt x="932" y="355"/>
                  </a:lnTo>
                  <a:lnTo>
                    <a:pt x="935" y="361"/>
                  </a:lnTo>
                  <a:lnTo>
                    <a:pt x="941" y="365"/>
                  </a:lnTo>
                  <a:lnTo>
                    <a:pt x="947" y="370"/>
                  </a:lnTo>
                  <a:lnTo>
                    <a:pt x="955" y="373"/>
                  </a:lnTo>
                  <a:lnTo>
                    <a:pt x="963" y="376"/>
                  </a:lnTo>
                  <a:lnTo>
                    <a:pt x="974" y="377"/>
                  </a:lnTo>
                  <a:lnTo>
                    <a:pt x="986" y="378"/>
                  </a:lnTo>
                  <a:lnTo>
                    <a:pt x="1001" y="377"/>
                  </a:lnTo>
                  <a:lnTo>
                    <a:pt x="1020" y="373"/>
                  </a:lnTo>
                  <a:lnTo>
                    <a:pt x="1014" y="334"/>
                  </a:lnTo>
                  <a:lnTo>
                    <a:pt x="1002" y="335"/>
                  </a:lnTo>
                  <a:lnTo>
                    <a:pt x="994" y="335"/>
                  </a:lnTo>
                  <a:close/>
                  <a:moveTo>
                    <a:pt x="1346" y="230"/>
                  </a:moveTo>
                  <a:lnTo>
                    <a:pt x="1346" y="299"/>
                  </a:lnTo>
                  <a:lnTo>
                    <a:pt x="1338" y="306"/>
                  </a:lnTo>
                  <a:lnTo>
                    <a:pt x="1328" y="312"/>
                  </a:lnTo>
                  <a:lnTo>
                    <a:pt x="1315" y="318"/>
                  </a:lnTo>
                  <a:lnTo>
                    <a:pt x="1300" y="325"/>
                  </a:lnTo>
                  <a:lnTo>
                    <a:pt x="1285" y="330"/>
                  </a:lnTo>
                  <a:lnTo>
                    <a:pt x="1270" y="334"/>
                  </a:lnTo>
                  <a:lnTo>
                    <a:pt x="1254" y="337"/>
                  </a:lnTo>
                  <a:lnTo>
                    <a:pt x="1239" y="337"/>
                  </a:lnTo>
                  <a:lnTo>
                    <a:pt x="1220" y="335"/>
                  </a:lnTo>
                  <a:lnTo>
                    <a:pt x="1203" y="333"/>
                  </a:lnTo>
                  <a:lnTo>
                    <a:pt x="1186" y="329"/>
                  </a:lnTo>
                  <a:lnTo>
                    <a:pt x="1169" y="321"/>
                  </a:lnTo>
                  <a:lnTo>
                    <a:pt x="1161" y="317"/>
                  </a:lnTo>
                  <a:lnTo>
                    <a:pt x="1154" y="311"/>
                  </a:lnTo>
                  <a:lnTo>
                    <a:pt x="1147" y="307"/>
                  </a:lnTo>
                  <a:lnTo>
                    <a:pt x="1140" y="301"/>
                  </a:lnTo>
                  <a:lnTo>
                    <a:pt x="1134" y="294"/>
                  </a:lnTo>
                  <a:lnTo>
                    <a:pt x="1130" y="287"/>
                  </a:lnTo>
                  <a:lnTo>
                    <a:pt x="1124" y="280"/>
                  </a:lnTo>
                  <a:lnTo>
                    <a:pt x="1119" y="272"/>
                  </a:lnTo>
                  <a:lnTo>
                    <a:pt x="1116" y="263"/>
                  </a:lnTo>
                  <a:lnTo>
                    <a:pt x="1112" y="254"/>
                  </a:lnTo>
                  <a:lnTo>
                    <a:pt x="1109" y="245"/>
                  </a:lnTo>
                  <a:lnTo>
                    <a:pt x="1107" y="234"/>
                  </a:lnTo>
                  <a:lnTo>
                    <a:pt x="1104" y="212"/>
                  </a:lnTo>
                  <a:lnTo>
                    <a:pt x="1103" y="189"/>
                  </a:lnTo>
                  <a:lnTo>
                    <a:pt x="1103" y="169"/>
                  </a:lnTo>
                  <a:lnTo>
                    <a:pt x="1107" y="150"/>
                  </a:lnTo>
                  <a:lnTo>
                    <a:pt x="1110" y="132"/>
                  </a:lnTo>
                  <a:lnTo>
                    <a:pt x="1117" y="115"/>
                  </a:lnTo>
                  <a:lnTo>
                    <a:pt x="1122" y="105"/>
                  </a:lnTo>
                  <a:lnTo>
                    <a:pt x="1126" y="95"/>
                  </a:lnTo>
                  <a:lnTo>
                    <a:pt x="1133" y="87"/>
                  </a:lnTo>
                  <a:lnTo>
                    <a:pt x="1140" y="78"/>
                  </a:lnTo>
                  <a:lnTo>
                    <a:pt x="1148" y="70"/>
                  </a:lnTo>
                  <a:lnTo>
                    <a:pt x="1158" y="63"/>
                  </a:lnTo>
                  <a:lnTo>
                    <a:pt x="1168" y="57"/>
                  </a:lnTo>
                  <a:lnTo>
                    <a:pt x="1180" y="51"/>
                  </a:lnTo>
                  <a:lnTo>
                    <a:pt x="1192" y="47"/>
                  </a:lnTo>
                  <a:lnTo>
                    <a:pt x="1206" y="43"/>
                  </a:lnTo>
                  <a:lnTo>
                    <a:pt x="1221" y="42"/>
                  </a:lnTo>
                  <a:lnTo>
                    <a:pt x="1237" y="41"/>
                  </a:lnTo>
                  <a:lnTo>
                    <a:pt x="1251" y="42"/>
                  </a:lnTo>
                  <a:lnTo>
                    <a:pt x="1264" y="43"/>
                  </a:lnTo>
                  <a:lnTo>
                    <a:pt x="1277" y="47"/>
                  </a:lnTo>
                  <a:lnTo>
                    <a:pt x="1288" y="51"/>
                  </a:lnTo>
                  <a:lnTo>
                    <a:pt x="1300" y="56"/>
                  </a:lnTo>
                  <a:lnTo>
                    <a:pt x="1309" y="62"/>
                  </a:lnTo>
                  <a:lnTo>
                    <a:pt x="1317" y="69"/>
                  </a:lnTo>
                  <a:lnTo>
                    <a:pt x="1324" y="77"/>
                  </a:lnTo>
                  <a:lnTo>
                    <a:pt x="1330" y="86"/>
                  </a:lnTo>
                  <a:lnTo>
                    <a:pt x="1336" y="96"/>
                  </a:lnTo>
                  <a:lnTo>
                    <a:pt x="1340" y="108"/>
                  </a:lnTo>
                  <a:lnTo>
                    <a:pt x="1345" y="120"/>
                  </a:lnTo>
                  <a:lnTo>
                    <a:pt x="1389" y="109"/>
                  </a:lnTo>
                  <a:lnTo>
                    <a:pt x="1383" y="90"/>
                  </a:lnTo>
                  <a:lnTo>
                    <a:pt x="1377" y="75"/>
                  </a:lnTo>
                  <a:lnTo>
                    <a:pt x="1369" y="61"/>
                  </a:lnTo>
                  <a:lnTo>
                    <a:pt x="1361" y="48"/>
                  </a:lnTo>
                  <a:lnTo>
                    <a:pt x="1351" y="38"/>
                  </a:lnTo>
                  <a:lnTo>
                    <a:pt x="1339" y="28"/>
                  </a:lnTo>
                  <a:lnTo>
                    <a:pt x="1325" y="19"/>
                  </a:lnTo>
                  <a:lnTo>
                    <a:pt x="1310" y="12"/>
                  </a:lnTo>
                  <a:lnTo>
                    <a:pt x="1293" y="6"/>
                  </a:lnTo>
                  <a:lnTo>
                    <a:pt x="1276" y="3"/>
                  </a:lnTo>
                  <a:lnTo>
                    <a:pt x="1257" y="1"/>
                  </a:lnTo>
                  <a:lnTo>
                    <a:pt x="1237" y="0"/>
                  </a:lnTo>
                  <a:lnTo>
                    <a:pt x="1223" y="0"/>
                  </a:lnTo>
                  <a:lnTo>
                    <a:pt x="1211" y="1"/>
                  </a:lnTo>
                  <a:lnTo>
                    <a:pt x="1198" y="3"/>
                  </a:lnTo>
                  <a:lnTo>
                    <a:pt x="1185" y="5"/>
                  </a:lnTo>
                  <a:lnTo>
                    <a:pt x="1174" y="9"/>
                  </a:lnTo>
                  <a:lnTo>
                    <a:pt x="1161" y="12"/>
                  </a:lnTo>
                  <a:lnTo>
                    <a:pt x="1151" y="17"/>
                  </a:lnTo>
                  <a:lnTo>
                    <a:pt x="1139" y="23"/>
                  </a:lnTo>
                  <a:lnTo>
                    <a:pt x="1130" y="28"/>
                  </a:lnTo>
                  <a:lnTo>
                    <a:pt x="1119" y="35"/>
                  </a:lnTo>
                  <a:lnTo>
                    <a:pt x="1110" y="42"/>
                  </a:lnTo>
                  <a:lnTo>
                    <a:pt x="1102" y="50"/>
                  </a:lnTo>
                  <a:lnTo>
                    <a:pt x="1094" y="59"/>
                  </a:lnTo>
                  <a:lnTo>
                    <a:pt x="1087" y="70"/>
                  </a:lnTo>
                  <a:lnTo>
                    <a:pt x="1081" y="80"/>
                  </a:lnTo>
                  <a:lnTo>
                    <a:pt x="1074" y="92"/>
                  </a:lnTo>
                  <a:lnTo>
                    <a:pt x="1070" y="103"/>
                  </a:lnTo>
                  <a:lnTo>
                    <a:pt x="1065" y="115"/>
                  </a:lnTo>
                  <a:lnTo>
                    <a:pt x="1061" y="127"/>
                  </a:lnTo>
                  <a:lnTo>
                    <a:pt x="1058" y="140"/>
                  </a:lnTo>
                  <a:lnTo>
                    <a:pt x="1056" y="153"/>
                  </a:lnTo>
                  <a:lnTo>
                    <a:pt x="1053" y="165"/>
                  </a:lnTo>
                  <a:lnTo>
                    <a:pt x="1052" y="178"/>
                  </a:lnTo>
                  <a:lnTo>
                    <a:pt x="1052" y="192"/>
                  </a:lnTo>
                  <a:lnTo>
                    <a:pt x="1052" y="204"/>
                  </a:lnTo>
                  <a:lnTo>
                    <a:pt x="1053" y="218"/>
                  </a:lnTo>
                  <a:lnTo>
                    <a:pt x="1056" y="231"/>
                  </a:lnTo>
                  <a:lnTo>
                    <a:pt x="1058" y="243"/>
                  </a:lnTo>
                  <a:lnTo>
                    <a:pt x="1061" y="255"/>
                  </a:lnTo>
                  <a:lnTo>
                    <a:pt x="1065" y="268"/>
                  </a:lnTo>
                  <a:lnTo>
                    <a:pt x="1070" y="278"/>
                  </a:lnTo>
                  <a:lnTo>
                    <a:pt x="1074" y="289"/>
                  </a:lnTo>
                  <a:lnTo>
                    <a:pt x="1081" y="300"/>
                  </a:lnTo>
                  <a:lnTo>
                    <a:pt x="1087" y="310"/>
                  </a:lnTo>
                  <a:lnTo>
                    <a:pt x="1095" y="319"/>
                  </a:lnTo>
                  <a:lnTo>
                    <a:pt x="1103" y="329"/>
                  </a:lnTo>
                  <a:lnTo>
                    <a:pt x="1111" y="337"/>
                  </a:lnTo>
                  <a:lnTo>
                    <a:pt x="1122" y="345"/>
                  </a:lnTo>
                  <a:lnTo>
                    <a:pt x="1131" y="350"/>
                  </a:lnTo>
                  <a:lnTo>
                    <a:pt x="1142" y="357"/>
                  </a:lnTo>
                  <a:lnTo>
                    <a:pt x="1153" y="362"/>
                  </a:lnTo>
                  <a:lnTo>
                    <a:pt x="1164" y="368"/>
                  </a:lnTo>
                  <a:lnTo>
                    <a:pt x="1177" y="371"/>
                  </a:lnTo>
                  <a:lnTo>
                    <a:pt x="1189" y="375"/>
                  </a:lnTo>
                  <a:lnTo>
                    <a:pt x="1201" y="377"/>
                  </a:lnTo>
                  <a:lnTo>
                    <a:pt x="1214" y="379"/>
                  </a:lnTo>
                  <a:lnTo>
                    <a:pt x="1228" y="380"/>
                  </a:lnTo>
                  <a:lnTo>
                    <a:pt x="1241" y="380"/>
                  </a:lnTo>
                  <a:lnTo>
                    <a:pt x="1262" y="379"/>
                  </a:lnTo>
                  <a:lnTo>
                    <a:pt x="1281" y="377"/>
                  </a:lnTo>
                  <a:lnTo>
                    <a:pt x="1301" y="372"/>
                  </a:lnTo>
                  <a:lnTo>
                    <a:pt x="1320" y="365"/>
                  </a:lnTo>
                  <a:lnTo>
                    <a:pt x="1339" y="357"/>
                  </a:lnTo>
                  <a:lnTo>
                    <a:pt x="1358" y="348"/>
                  </a:lnTo>
                  <a:lnTo>
                    <a:pt x="1376" y="335"/>
                  </a:lnTo>
                  <a:lnTo>
                    <a:pt x="1395" y="323"/>
                  </a:lnTo>
                  <a:lnTo>
                    <a:pt x="1395" y="186"/>
                  </a:lnTo>
                  <a:lnTo>
                    <a:pt x="1237" y="186"/>
                  </a:lnTo>
                  <a:lnTo>
                    <a:pt x="1237" y="230"/>
                  </a:lnTo>
                  <a:lnTo>
                    <a:pt x="1346" y="230"/>
                  </a:lnTo>
                  <a:close/>
                  <a:moveTo>
                    <a:pt x="1617" y="330"/>
                  </a:moveTo>
                  <a:lnTo>
                    <a:pt x="1608" y="335"/>
                  </a:lnTo>
                  <a:lnTo>
                    <a:pt x="1597" y="339"/>
                  </a:lnTo>
                  <a:lnTo>
                    <a:pt x="1586" y="341"/>
                  </a:lnTo>
                  <a:lnTo>
                    <a:pt x="1574" y="342"/>
                  </a:lnTo>
                  <a:lnTo>
                    <a:pt x="1566" y="342"/>
                  </a:lnTo>
                  <a:lnTo>
                    <a:pt x="1558" y="341"/>
                  </a:lnTo>
                  <a:lnTo>
                    <a:pt x="1550" y="339"/>
                  </a:lnTo>
                  <a:lnTo>
                    <a:pt x="1543" y="337"/>
                  </a:lnTo>
                  <a:lnTo>
                    <a:pt x="1536" y="333"/>
                  </a:lnTo>
                  <a:lnTo>
                    <a:pt x="1530" y="330"/>
                  </a:lnTo>
                  <a:lnTo>
                    <a:pt x="1523" y="325"/>
                  </a:lnTo>
                  <a:lnTo>
                    <a:pt x="1517" y="319"/>
                  </a:lnTo>
                  <a:lnTo>
                    <a:pt x="1513" y="314"/>
                  </a:lnTo>
                  <a:lnTo>
                    <a:pt x="1508" y="307"/>
                  </a:lnTo>
                  <a:lnTo>
                    <a:pt x="1504" y="299"/>
                  </a:lnTo>
                  <a:lnTo>
                    <a:pt x="1500" y="291"/>
                  </a:lnTo>
                  <a:lnTo>
                    <a:pt x="1498" y="283"/>
                  </a:lnTo>
                  <a:lnTo>
                    <a:pt x="1495" y="272"/>
                  </a:lnTo>
                  <a:lnTo>
                    <a:pt x="1494" y="263"/>
                  </a:lnTo>
                  <a:lnTo>
                    <a:pt x="1493" y="253"/>
                  </a:lnTo>
                  <a:lnTo>
                    <a:pt x="1693" y="253"/>
                  </a:lnTo>
                  <a:lnTo>
                    <a:pt x="1693" y="246"/>
                  </a:lnTo>
                  <a:lnTo>
                    <a:pt x="1693" y="240"/>
                  </a:lnTo>
                  <a:lnTo>
                    <a:pt x="1692" y="224"/>
                  </a:lnTo>
                  <a:lnTo>
                    <a:pt x="1691" y="209"/>
                  </a:lnTo>
                  <a:lnTo>
                    <a:pt x="1689" y="195"/>
                  </a:lnTo>
                  <a:lnTo>
                    <a:pt x="1685" y="181"/>
                  </a:lnTo>
                  <a:lnTo>
                    <a:pt x="1679" y="170"/>
                  </a:lnTo>
                  <a:lnTo>
                    <a:pt x="1674" y="158"/>
                  </a:lnTo>
                  <a:lnTo>
                    <a:pt x="1667" y="148"/>
                  </a:lnTo>
                  <a:lnTo>
                    <a:pt x="1659" y="138"/>
                  </a:lnTo>
                  <a:lnTo>
                    <a:pt x="1650" y="130"/>
                  </a:lnTo>
                  <a:lnTo>
                    <a:pt x="1641" y="122"/>
                  </a:lnTo>
                  <a:lnTo>
                    <a:pt x="1631" y="116"/>
                  </a:lnTo>
                  <a:lnTo>
                    <a:pt x="1620" y="110"/>
                  </a:lnTo>
                  <a:lnTo>
                    <a:pt x="1609" y="107"/>
                  </a:lnTo>
                  <a:lnTo>
                    <a:pt x="1597" y="104"/>
                  </a:lnTo>
                  <a:lnTo>
                    <a:pt x="1585" y="102"/>
                  </a:lnTo>
                  <a:lnTo>
                    <a:pt x="1572" y="102"/>
                  </a:lnTo>
                  <a:lnTo>
                    <a:pt x="1558" y="102"/>
                  </a:lnTo>
                  <a:lnTo>
                    <a:pt x="1545" y="104"/>
                  </a:lnTo>
                  <a:lnTo>
                    <a:pt x="1532" y="107"/>
                  </a:lnTo>
                  <a:lnTo>
                    <a:pt x="1521" y="111"/>
                  </a:lnTo>
                  <a:lnTo>
                    <a:pt x="1510" y="116"/>
                  </a:lnTo>
                  <a:lnTo>
                    <a:pt x="1500" y="123"/>
                  </a:lnTo>
                  <a:lnTo>
                    <a:pt x="1490" y="130"/>
                  </a:lnTo>
                  <a:lnTo>
                    <a:pt x="1482" y="139"/>
                  </a:lnTo>
                  <a:lnTo>
                    <a:pt x="1472" y="148"/>
                  </a:lnTo>
                  <a:lnTo>
                    <a:pt x="1465" y="158"/>
                  </a:lnTo>
                  <a:lnTo>
                    <a:pt x="1460" y="171"/>
                  </a:lnTo>
                  <a:lnTo>
                    <a:pt x="1455" y="184"/>
                  </a:lnTo>
                  <a:lnTo>
                    <a:pt x="1451" y="196"/>
                  </a:lnTo>
                  <a:lnTo>
                    <a:pt x="1448" y="211"/>
                  </a:lnTo>
                  <a:lnTo>
                    <a:pt x="1447" y="226"/>
                  </a:lnTo>
                  <a:lnTo>
                    <a:pt x="1447" y="242"/>
                  </a:lnTo>
                  <a:lnTo>
                    <a:pt x="1447" y="258"/>
                  </a:lnTo>
                  <a:lnTo>
                    <a:pt x="1448" y="273"/>
                  </a:lnTo>
                  <a:lnTo>
                    <a:pt x="1451" y="287"/>
                  </a:lnTo>
                  <a:lnTo>
                    <a:pt x="1455" y="301"/>
                  </a:lnTo>
                  <a:lnTo>
                    <a:pt x="1460" y="312"/>
                  </a:lnTo>
                  <a:lnTo>
                    <a:pt x="1465" y="324"/>
                  </a:lnTo>
                  <a:lnTo>
                    <a:pt x="1472" y="334"/>
                  </a:lnTo>
                  <a:lnTo>
                    <a:pt x="1482" y="344"/>
                  </a:lnTo>
                  <a:lnTo>
                    <a:pt x="1490" y="353"/>
                  </a:lnTo>
                  <a:lnTo>
                    <a:pt x="1500" y="360"/>
                  </a:lnTo>
                  <a:lnTo>
                    <a:pt x="1510" y="365"/>
                  </a:lnTo>
                  <a:lnTo>
                    <a:pt x="1521" y="371"/>
                  </a:lnTo>
                  <a:lnTo>
                    <a:pt x="1534" y="375"/>
                  </a:lnTo>
                  <a:lnTo>
                    <a:pt x="1546" y="377"/>
                  </a:lnTo>
                  <a:lnTo>
                    <a:pt x="1560" y="379"/>
                  </a:lnTo>
                  <a:lnTo>
                    <a:pt x="1574" y="379"/>
                  </a:lnTo>
                  <a:lnTo>
                    <a:pt x="1586" y="379"/>
                  </a:lnTo>
                  <a:lnTo>
                    <a:pt x="1596" y="378"/>
                  </a:lnTo>
                  <a:lnTo>
                    <a:pt x="1607" y="377"/>
                  </a:lnTo>
                  <a:lnTo>
                    <a:pt x="1617" y="373"/>
                  </a:lnTo>
                  <a:lnTo>
                    <a:pt x="1626" y="371"/>
                  </a:lnTo>
                  <a:lnTo>
                    <a:pt x="1634" y="367"/>
                  </a:lnTo>
                  <a:lnTo>
                    <a:pt x="1644" y="362"/>
                  </a:lnTo>
                  <a:lnTo>
                    <a:pt x="1650" y="357"/>
                  </a:lnTo>
                  <a:lnTo>
                    <a:pt x="1657" y="352"/>
                  </a:lnTo>
                  <a:lnTo>
                    <a:pt x="1664" y="345"/>
                  </a:lnTo>
                  <a:lnTo>
                    <a:pt x="1670" y="338"/>
                  </a:lnTo>
                  <a:lnTo>
                    <a:pt x="1676" y="330"/>
                  </a:lnTo>
                  <a:lnTo>
                    <a:pt x="1681" y="322"/>
                  </a:lnTo>
                  <a:lnTo>
                    <a:pt x="1685" y="314"/>
                  </a:lnTo>
                  <a:lnTo>
                    <a:pt x="1689" y="303"/>
                  </a:lnTo>
                  <a:lnTo>
                    <a:pt x="1692" y="294"/>
                  </a:lnTo>
                  <a:lnTo>
                    <a:pt x="1645" y="287"/>
                  </a:lnTo>
                  <a:lnTo>
                    <a:pt x="1639" y="301"/>
                  </a:lnTo>
                  <a:lnTo>
                    <a:pt x="1632" y="312"/>
                  </a:lnTo>
                  <a:lnTo>
                    <a:pt x="1625" y="322"/>
                  </a:lnTo>
                  <a:lnTo>
                    <a:pt x="1617" y="330"/>
                  </a:lnTo>
                  <a:close/>
                  <a:moveTo>
                    <a:pt x="1520" y="159"/>
                  </a:moveTo>
                  <a:lnTo>
                    <a:pt x="1524" y="155"/>
                  </a:lnTo>
                  <a:lnTo>
                    <a:pt x="1530" y="150"/>
                  </a:lnTo>
                  <a:lnTo>
                    <a:pt x="1537" y="147"/>
                  </a:lnTo>
                  <a:lnTo>
                    <a:pt x="1543" y="143"/>
                  </a:lnTo>
                  <a:lnTo>
                    <a:pt x="1550" y="141"/>
                  </a:lnTo>
                  <a:lnTo>
                    <a:pt x="1557" y="140"/>
                  </a:lnTo>
                  <a:lnTo>
                    <a:pt x="1564" y="139"/>
                  </a:lnTo>
                  <a:lnTo>
                    <a:pt x="1572" y="139"/>
                  </a:lnTo>
                  <a:lnTo>
                    <a:pt x="1580" y="139"/>
                  </a:lnTo>
                  <a:lnTo>
                    <a:pt x="1588" y="140"/>
                  </a:lnTo>
                  <a:lnTo>
                    <a:pt x="1596" y="142"/>
                  </a:lnTo>
                  <a:lnTo>
                    <a:pt x="1603" y="145"/>
                  </a:lnTo>
                  <a:lnTo>
                    <a:pt x="1610" y="149"/>
                  </a:lnTo>
                  <a:lnTo>
                    <a:pt x="1617" y="154"/>
                  </a:lnTo>
                  <a:lnTo>
                    <a:pt x="1623" y="158"/>
                  </a:lnTo>
                  <a:lnTo>
                    <a:pt x="1629" y="165"/>
                  </a:lnTo>
                  <a:lnTo>
                    <a:pt x="1634" y="174"/>
                  </a:lnTo>
                  <a:lnTo>
                    <a:pt x="1639" y="186"/>
                  </a:lnTo>
                  <a:lnTo>
                    <a:pt x="1642" y="200"/>
                  </a:lnTo>
                  <a:lnTo>
                    <a:pt x="1645" y="215"/>
                  </a:lnTo>
                  <a:lnTo>
                    <a:pt x="1495" y="215"/>
                  </a:lnTo>
                  <a:lnTo>
                    <a:pt x="1497" y="207"/>
                  </a:lnTo>
                  <a:lnTo>
                    <a:pt x="1498" y="199"/>
                  </a:lnTo>
                  <a:lnTo>
                    <a:pt x="1500" y="191"/>
                  </a:lnTo>
                  <a:lnTo>
                    <a:pt x="1502" y="184"/>
                  </a:lnTo>
                  <a:lnTo>
                    <a:pt x="1506" y="177"/>
                  </a:lnTo>
                  <a:lnTo>
                    <a:pt x="1509" y="171"/>
                  </a:lnTo>
                  <a:lnTo>
                    <a:pt x="1514" y="165"/>
                  </a:lnTo>
                  <a:lnTo>
                    <a:pt x="1520" y="159"/>
                  </a:lnTo>
                  <a:close/>
                  <a:moveTo>
                    <a:pt x="1795" y="375"/>
                  </a:moveTo>
                  <a:lnTo>
                    <a:pt x="1795" y="228"/>
                  </a:lnTo>
                  <a:lnTo>
                    <a:pt x="1795" y="216"/>
                  </a:lnTo>
                  <a:lnTo>
                    <a:pt x="1796" y="204"/>
                  </a:lnTo>
                  <a:lnTo>
                    <a:pt x="1797" y="194"/>
                  </a:lnTo>
                  <a:lnTo>
                    <a:pt x="1800" y="185"/>
                  </a:lnTo>
                  <a:lnTo>
                    <a:pt x="1803" y="177"/>
                  </a:lnTo>
                  <a:lnTo>
                    <a:pt x="1807" y="170"/>
                  </a:lnTo>
                  <a:lnTo>
                    <a:pt x="1811" y="164"/>
                  </a:lnTo>
                  <a:lnTo>
                    <a:pt x="1816" y="159"/>
                  </a:lnTo>
                  <a:lnTo>
                    <a:pt x="1822" y="155"/>
                  </a:lnTo>
                  <a:lnTo>
                    <a:pt x="1826" y="151"/>
                  </a:lnTo>
                  <a:lnTo>
                    <a:pt x="1832" y="148"/>
                  </a:lnTo>
                  <a:lnTo>
                    <a:pt x="1839" y="146"/>
                  </a:lnTo>
                  <a:lnTo>
                    <a:pt x="1845" y="143"/>
                  </a:lnTo>
                  <a:lnTo>
                    <a:pt x="1852" y="141"/>
                  </a:lnTo>
                  <a:lnTo>
                    <a:pt x="1859" y="141"/>
                  </a:lnTo>
                  <a:lnTo>
                    <a:pt x="1866" y="140"/>
                  </a:lnTo>
                  <a:lnTo>
                    <a:pt x="1875" y="141"/>
                  </a:lnTo>
                  <a:lnTo>
                    <a:pt x="1883" y="142"/>
                  </a:lnTo>
                  <a:lnTo>
                    <a:pt x="1890" y="145"/>
                  </a:lnTo>
                  <a:lnTo>
                    <a:pt x="1897" y="149"/>
                  </a:lnTo>
                  <a:lnTo>
                    <a:pt x="1904" y="153"/>
                  </a:lnTo>
                  <a:lnTo>
                    <a:pt x="1909" y="158"/>
                  </a:lnTo>
                  <a:lnTo>
                    <a:pt x="1913" y="164"/>
                  </a:lnTo>
                  <a:lnTo>
                    <a:pt x="1917" y="170"/>
                  </a:lnTo>
                  <a:lnTo>
                    <a:pt x="1919" y="178"/>
                  </a:lnTo>
                  <a:lnTo>
                    <a:pt x="1920" y="188"/>
                  </a:lnTo>
                  <a:lnTo>
                    <a:pt x="1921" y="199"/>
                  </a:lnTo>
                  <a:lnTo>
                    <a:pt x="1921" y="212"/>
                  </a:lnTo>
                  <a:lnTo>
                    <a:pt x="1921" y="375"/>
                  </a:lnTo>
                  <a:lnTo>
                    <a:pt x="1968" y="375"/>
                  </a:lnTo>
                  <a:lnTo>
                    <a:pt x="1968" y="210"/>
                  </a:lnTo>
                  <a:lnTo>
                    <a:pt x="1966" y="195"/>
                  </a:lnTo>
                  <a:lnTo>
                    <a:pt x="1966" y="184"/>
                  </a:lnTo>
                  <a:lnTo>
                    <a:pt x="1965" y="173"/>
                  </a:lnTo>
                  <a:lnTo>
                    <a:pt x="1964" y="166"/>
                  </a:lnTo>
                  <a:lnTo>
                    <a:pt x="1962" y="157"/>
                  </a:lnTo>
                  <a:lnTo>
                    <a:pt x="1959" y="148"/>
                  </a:lnTo>
                  <a:lnTo>
                    <a:pt x="1955" y="140"/>
                  </a:lnTo>
                  <a:lnTo>
                    <a:pt x="1950" y="133"/>
                  </a:lnTo>
                  <a:lnTo>
                    <a:pt x="1944" y="126"/>
                  </a:lnTo>
                  <a:lnTo>
                    <a:pt x="1937" y="120"/>
                  </a:lnTo>
                  <a:lnTo>
                    <a:pt x="1929" y="115"/>
                  </a:lnTo>
                  <a:lnTo>
                    <a:pt x="1920" y="110"/>
                  </a:lnTo>
                  <a:lnTo>
                    <a:pt x="1910" y="107"/>
                  </a:lnTo>
                  <a:lnTo>
                    <a:pt x="1898" y="103"/>
                  </a:lnTo>
                  <a:lnTo>
                    <a:pt x="1888" y="102"/>
                  </a:lnTo>
                  <a:lnTo>
                    <a:pt x="1875" y="102"/>
                  </a:lnTo>
                  <a:lnTo>
                    <a:pt x="1862" y="102"/>
                  </a:lnTo>
                  <a:lnTo>
                    <a:pt x="1850" y="104"/>
                  </a:lnTo>
                  <a:lnTo>
                    <a:pt x="1837" y="108"/>
                  </a:lnTo>
                  <a:lnTo>
                    <a:pt x="1826" y="112"/>
                  </a:lnTo>
                  <a:lnTo>
                    <a:pt x="1816" y="118"/>
                  </a:lnTo>
                  <a:lnTo>
                    <a:pt x="1807" y="126"/>
                  </a:lnTo>
                  <a:lnTo>
                    <a:pt x="1797" y="135"/>
                  </a:lnTo>
                  <a:lnTo>
                    <a:pt x="1791" y="146"/>
                  </a:lnTo>
                  <a:lnTo>
                    <a:pt x="1791" y="107"/>
                  </a:lnTo>
                  <a:lnTo>
                    <a:pt x="1749" y="107"/>
                  </a:lnTo>
                  <a:lnTo>
                    <a:pt x="1749" y="375"/>
                  </a:lnTo>
                  <a:lnTo>
                    <a:pt x="1795" y="375"/>
                  </a:lnTo>
                  <a:close/>
                  <a:moveTo>
                    <a:pt x="2192" y="330"/>
                  </a:moveTo>
                  <a:lnTo>
                    <a:pt x="2183" y="335"/>
                  </a:lnTo>
                  <a:lnTo>
                    <a:pt x="2172" y="339"/>
                  </a:lnTo>
                  <a:lnTo>
                    <a:pt x="2162" y="341"/>
                  </a:lnTo>
                  <a:lnTo>
                    <a:pt x="2149" y="342"/>
                  </a:lnTo>
                  <a:lnTo>
                    <a:pt x="2141" y="342"/>
                  </a:lnTo>
                  <a:lnTo>
                    <a:pt x="2133" y="341"/>
                  </a:lnTo>
                  <a:lnTo>
                    <a:pt x="2126" y="339"/>
                  </a:lnTo>
                  <a:lnTo>
                    <a:pt x="2119" y="337"/>
                  </a:lnTo>
                  <a:lnTo>
                    <a:pt x="2112" y="333"/>
                  </a:lnTo>
                  <a:lnTo>
                    <a:pt x="2105" y="330"/>
                  </a:lnTo>
                  <a:lnTo>
                    <a:pt x="2099" y="325"/>
                  </a:lnTo>
                  <a:lnTo>
                    <a:pt x="2094" y="319"/>
                  </a:lnTo>
                  <a:lnTo>
                    <a:pt x="2088" y="314"/>
                  </a:lnTo>
                  <a:lnTo>
                    <a:pt x="2083" y="307"/>
                  </a:lnTo>
                  <a:lnTo>
                    <a:pt x="2080" y="299"/>
                  </a:lnTo>
                  <a:lnTo>
                    <a:pt x="2076" y="291"/>
                  </a:lnTo>
                  <a:lnTo>
                    <a:pt x="2073" y="283"/>
                  </a:lnTo>
                  <a:lnTo>
                    <a:pt x="2071" y="272"/>
                  </a:lnTo>
                  <a:lnTo>
                    <a:pt x="2069" y="263"/>
                  </a:lnTo>
                  <a:lnTo>
                    <a:pt x="2068" y="253"/>
                  </a:lnTo>
                  <a:lnTo>
                    <a:pt x="2268" y="253"/>
                  </a:lnTo>
                  <a:lnTo>
                    <a:pt x="2268" y="246"/>
                  </a:lnTo>
                  <a:lnTo>
                    <a:pt x="2268" y="240"/>
                  </a:lnTo>
                  <a:lnTo>
                    <a:pt x="2268" y="224"/>
                  </a:lnTo>
                  <a:lnTo>
                    <a:pt x="2266" y="209"/>
                  </a:lnTo>
                  <a:lnTo>
                    <a:pt x="2264" y="195"/>
                  </a:lnTo>
                  <a:lnTo>
                    <a:pt x="2260" y="181"/>
                  </a:lnTo>
                  <a:lnTo>
                    <a:pt x="2256" y="170"/>
                  </a:lnTo>
                  <a:lnTo>
                    <a:pt x="2250" y="158"/>
                  </a:lnTo>
                  <a:lnTo>
                    <a:pt x="2243" y="148"/>
                  </a:lnTo>
                  <a:lnTo>
                    <a:pt x="2235" y="138"/>
                  </a:lnTo>
                  <a:lnTo>
                    <a:pt x="2226" y="130"/>
                  </a:lnTo>
                  <a:lnTo>
                    <a:pt x="2216" y="122"/>
                  </a:lnTo>
                  <a:lnTo>
                    <a:pt x="2206" y="116"/>
                  </a:lnTo>
                  <a:lnTo>
                    <a:pt x="2196" y="110"/>
                  </a:lnTo>
                  <a:lnTo>
                    <a:pt x="2184" y="107"/>
                  </a:lnTo>
                  <a:lnTo>
                    <a:pt x="2172" y="104"/>
                  </a:lnTo>
                  <a:lnTo>
                    <a:pt x="2160" y="102"/>
                  </a:lnTo>
                  <a:lnTo>
                    <a:pt x="2147" y="102"/>
                  </a:lnTo>
                  <a:lnTo>
                    <a:pt x="2133" y="102"/>
                  </a:lnTo>
                  <a:lnTo>
                    <a:pt x="2120" y="104"/>
                  </a:lnTo>
                  <a:lnTo>
                    <a:pt x="2109" y="107"/>
                  </a:lnTo>
                  <a:lnTo>
                    <a:pt x="2097" y="111"/>
                  </a:lnTo>
                  <a:lnTo>
                    <a:pt x="2086" y="116"/>
                  </a:lnTo>
                  <a:lnTo>
                    <a:pt x="2075" y="123"/>
                  </a:lnTo>
                  <a:lnTo>
                    <a:pt x="2066" y="130"/>
                  </a:lnTo>
                  <a:lnTo>
                    <a:pt x="2057" y="139"/>
                  </a:lnTo>
                  <a:lnTo>
                    <a:pt x="2049" y="148"/>
                  </a:lnTo>
                  <a:lnTo>
                    <a:pt x="2042" y="158"/>
                  </a:lnTo>
                  <a:lnTo>
                    <a:pt x="2036" y="171"/>
                  </a:lnTo>
                  <a:lnTo>
                    <a:pt x="2030" y="184"/>
                  </a:lnTo>
                  <a:lnTo>
                    <a:pt x="2027" y="196"/>
                  </a:lnTo>
                  <a:lnTo>
                    <a:pt x="2024" y="211"/>
                  </a:lnTo>
                  <a:lnTo>
                    <a:pt x="2022" y="226"/>
                  </a:lnTo>
                  <a:lnTo>
                    <a:pt x="2022" y="242"/>
                  </a:lnTo>
                  <a:lnTo>
                    <a:pt x="2022" y="258"/>
                  </a:lnTo>
                  <a:lnTo>
                    <a:pt x="2024" y="273"/>
                  </a:lnTo>
                  <a:lnTo>
                    <a:pt x="2027" y="287"/>
                  </a:lnTo>
                  <a:lnTo>
                    <a:pt x="2030" y="301"/>
                  </a:lnTo>
                  <a:lnTo>
                    <a:pt x="2036" y="312"/>
                  </a:lnTo>
                  <a:lnTo>
                    <a:pt x="2042" y="324"/>
                  </a:lnTo>
                  <a:lnTo>
                    <a:pt x="2049" y="334"/>
                  </a:lnTo>
                  <a:lnTo>
                    <a:pt x="2057" y="344"/>
                  </a:lnTo>
                  <a:lnTo>
                    <a:pt x="2066" y="353"/>
                  </a:lnTo>
                  <a:lnTo>
                    <a:pt x="2075" y="360"/>
                  </a:lnTo>
                  <a:lnTo>
                    <a:pt x="2086" y="365"/>
                  </a:lnTo>
                  <a:lnTo>
                    <a:pt x="2097" y="371"/>
                  </a:lnTo>
                  <a:lnTo>
                    <a:pt x="2109" y="375"/>
                  </a:lnTo>
                  <a:lnTo>
                    <a:pt x="2121" y="377"/>
                  </a:lnTo>
                  <a:lnTo>
                    <a:pt x="2135" y="379"/>
                  </a:lnTo>
                  <a:lnTo>
                    <a:pt x="2149" y="379"/>
                  </a:lnTo>
                  <a:lnTo>
                    <a:pt x="2161" y="379"/>
                  </a:lnTo>
                  <a:lnTo>
                    <a:pt x="2172" y="378"/>
                  </a:lnTo>
                  <a:lnTo>
                    <a:pt x="2183" y="377"/>
                  </a:lnTo>
                  <a:lnTo>
                    <a:pt x="2192" y="373"/>
                  </a:lnTo>
                  <a:lnTo>
                    <a:pt x="2201" y="371"/>
                  </a:lnTo>
                  <a:lnTo>
                    <a:pt x="2211" y="367"/>
                  </a:lnTo>
                  <a:lnTo>
                    <a:pt x="2219" y="362"/>
                  </a:lnTo>
                  <a:lnTo>
                    <a:pt x="2227" y="357"/>
                  </a:lnTo>
                  <a:lnTo>
                    <a:pt x="2234" y="352"/>
                  </a:lnTo>
                  <a:lnTo>
                    <a:pt x="2239" y="345"/>
                  </a:lnTo>
                  <a:lnTo>
                    <a:pt x="2246" y="338"/>
                  </a:lnTo>
                  <a:lnTo>
                    <a:pt x="2251" y="330"/>
                  </a:lnTo>
                  <a:lnTo>
                    <a:pt x="2256" y="322"/>
                  </a:lnTo>
                  <a:lnTo>
                    <a:pt x="2260" y="314"/>
                  </a:lnTo>
                  <a:lnTo>
                    <a:pt x="2264" y="303"/>
                  </a:lnTo>
                  <a:lnTo>
                    <a:pt x="2267" y="294"/>
                  </a:lnTo>
                  <a:lnTo>
                    <a:pt x="2220" y="287"/>
                  </a:lnTo>
                  <a:lnTo>
                    <a:pt x="2214" y="301"/>
                  </a:lnTo>
                  <a:lnTo>
                    <a:pt x="2208" y="312"/>
                  </a:lnTo>
                  <a:lnTo>
                    <a:pt x="2200" y="322"/>
                  </a:lnTo>
                  <a:lnTo>
                    <a:pt x="2192" y="330"/>
                  </a:lnTo>
                  <a:close/>
                  <a:moveTo>
                    <a:pt x="2095" y="159"/>
                  </a:moveTo>
                  <a:lnTo>
                    <a:pt x="2101" y="155"/>
                  </a:lnTo>
                  <a:lnTo>
                    <a:pt x="2106" y="150"/>
                  </a:lnTo>
                  <a:lnTo>
                    <a:pt x="2112" y="147"/>
                  </a:lnTo>
                  <a:lnTo>
                    <a:pt x="2118" y="143"/>
                  </a:lnTo>
                  <a:lnTo>
                    <a:pt x="2125" y="141"/>
                  </a:lnTo>
                  <a:lnTo>
                    <a:pt x="2132" y="140"/>
                  </a:lnTo>
                  <a:lnTo>
                    <a:pt x="2140" y="139"/>
                  </a:lnTo>
                  <a:lnTo>
                    <a:pt x="2147" y="139"/>
                  </a:lnTo>
                  <a:lnTo>
                    <a:pt x="2156" y="139"/>
                  </a:lnTo>
                  <a:lnTo>
                    <a:pt x="2164" y="140"/>
                  </a:lnTo>
                  <a:lnTo>
                    <a:pt x="2171" y="142"/>
                  </a:lnTo>
                  <a:lnTo>
                    <a:pt x="2178" y="145"/>
                  </a:lnTo>
                  <a:lnTo>
                    <a:pt x="2185" y="149"/>
                  </a:lnTo>
                  <a:lnTo>
                    <a:pt x="2192" y="154"/>
                  </a:lnTo>
                  <a:lnTo>
                    <a:pt x="2198" y="158"/>
                  </a:lnTo>
                  <a:lnTo>
                    <a:pt x="2204" y="165"/>
                  </a:lnTo>
                  <a:lnTo>
                    <a:pt x="2209" y="174"/>
                  </a:lnTo>
                  <a:lnTo>
                    <a:pt x="2215" y="186"/>
                  </a:lnTo>
                  <a:lnTo>
                    <a:pt x="2219" y="200"/>
                  </a:lnTo>
                  <a:lnTo>
                    <a:pt x="2221" y="215"/>
                  </a:lnTo>
                  <a:lnTo>
                    <a:pt x="2071" y="215"/>
                  </a:lnTo>
                  <a:lnTo>
                    <a:pt x="2072" y="207"/>
                  </a:lnTo>
                  <a:lnTo>
                    <a:pt x="2073" y="199"/>
                  </a:lnTo>
                  <a:lnTo>
                    <a:pt x="2075" y="191"/>
                  </a:lnTo>
                  <a:lnTo>
                    <a:pt x="2079" y="184"/>
                  </a:lnTo>
                  <a:lnTo>
                    <a:pt x="2081" y="177"/>
                  </a:lnTo>
                  <a:lnTo>
                    <a:pt x="2086" y="171"/>
                  </a:lnTo>
                  <a:lnTo>
                    <a:pt x="2090" y="165"/>
                  </a:lnTo>
                  <a:lnTo>
                    <a:pt x="2095" y="159"/>
                  </a:lnTo>
                  <a:close/>
                  <a:moveTo>
                    <a:pt x="2369" y="375"/>
                  </a:moveTo>
                  <a:lnTo>
                    <a:pt x="2369" y="234"/>
                  </a:lnTo>
                  <a:lnTo>
                    <a:pt x="2370" y="220"/>
                  </a:lnTo>
                  <a:lnTo>
                    <a:pt x="2371" y="207"/>
                  </a:lnTo>
                  <a:lnTo>
                    <a:pt x="2374" y="194"/>
                  </a:lnTo>
                  <a:lnTo>
                    <a:pt x="2377" y="181"/>
                  </a:lnTo>
                  <a:lnTo>
                    <a:pt x="2381" y="174"/>
                  </a:lnTo>
                  <a:lnTo>
                    <a:pt x="2384" y="168"/>
                  </a:lnTo>
                  <a:lnTo>
                    <a:pt x="2389" y="162"/>
                  </a:lnTo>
                  <a:lnTo>
                    <a:pt x="2395" y="157"/>
                  </a:lnTo>
                  <a:lnTo>
                    <a:pt x="2400" y="154"/>
                  </a:lnTo>
                  <a:lnTo>
                    <a:pt x="2406" y="150"/>
                  </a:lnTo>
                  <a:lnTo>
                    <a:pt x="2414" y="149"/>
                  </a:lnTo>
                  <a:lnTo>
                    <a:pt x="2421" y="148"/>
                  </a:lnTo>
                  <a:lnTo>
                    <a:pt x="2429" y="149"/>
                  </a:lnTo>
                  <a:lnTo>
                    <a:pt x="2437" y="150"/>
                  </a:lnTo>
                  <a:lnTo>
                    <a:pt x="2445" y="154"/>
                  </a:lnTo>
                  <a:lnTo>
                    <a:pt x="2454" y="157"/>
                  </a:lnTo>
                  <a:lnTo>
                    <a:pt x="2470" y="116"/>
                  </a:lnTo>
                  <a:lnTo>
                    <a:pt x="2458" y="109"/>
                  </a:lnTo>
                  <a:lnTo>
                    <a:pt x="2447" y="105"/>
                  </a:lnTo>
                  <a:lnTo>
                    <a:pt x="2435" y="102"/>
                  </a:lnTo>
                  <a:lnTo>
                    <a:pt x="2423" y="102"/>
                  </a:lnTo>
                  <a:lnTo>
                    <a:pt x="2415" y="102"/>
                  </a:lnTo>
                  <a:lnTo>
                    <a:pt x="2408" y="104"/>
                  </a:lnTo>
                  <a:lnTo>
                    <a:pt x="2400" y="107"/>
                  </a:lnTo>
                  <a:lnTo>
                    <a:pt x="2395" y="111"/>
                  </a:lnTo>
                  <a:lnTo>
                    <a:pt x="2388" y="116"/>
                  </a:lnTo>
                  <a:lnTo>
                    <a:pt x="2381" y="124"/>
                  </a:lnTo>
                  <a:lnTo>
                    <a:pt x="2373" y="135"/>
                  </a:lnTo>
                  <a:lnTo>
                    <a:pt x="2364" y="148"/>
                  </a:lnTo>
                  <a:lnTo>
                    <a:pt x="2364" y="107"/>
                  </a:lnTo>
                  <a:lnTo>
                    <a:pt x="2324" y="107"/>
                  </a:lnTo>
                  <a:lnTo>
                    <a:pt x="2324" y="375"/>
                  </a:lnTo>
                  <a:lnTo>
                    <a:pt x="2369" y="375"/>
                  </a:lnTo>
                  <a:close/>
                  <a:moveTo>
                    <a:pt x="2682" y="375"/>
                  </a:moveTo>
                  <a:lnTo>
                    <a:pt x="2729" y="375"/>
                  </a:lnTo>
                  <a:lnTo>
                    <a:pt x="2726" y="367"/>
                  </a:lnTo>
                  <a:lnTo>
                    <a:pt x="2722" y="358"/>
                  </a:lnTo>
                  <a:lnTo>
                    <a:pt x="2720" y="350"/>
                  </a:lnTo>
                  <a:lnTo>
                    <a:pt x="2717" y="341"/>
                  </a:lnTo>
                  <a:lnTo>
                    <a:pt x="2716" y="331"/>
                  </a:lnTo>
                  <a:lnTo>
                    <a:pt x="2715" y="314"/>
                  </a:lnTo>
                  <a:lnTo>
                    <a:pt x="2715" y="291"/>
                  </a:lnTo>
                  <a:lnTo>
                    <a:pt x="2715" y="262"/>
                  </a:lnTo>
                  <a:lnTo>
                    <a:pt x="2715" y="202"/>
                  </a:lnTo>
                  <a:lnTo>
                    <a:pt x="2715" y="188"/>
                  </a:lnTo>
                  <a:lnTo>
                    <a:pt x="2714" y="177"/>
                  </a:lnTo>
                  <a:lnTo>
                    <a:pt x="2714" y="168"/>
                  </a:lnTo>
                  <a:lnTo>
                    <a:pt x="2713" y="161"/>
                  </a:lnTo>
                  <a:lnTo>
                    <a:pt x="2710" y="151"/>
                  </a:lnTo>
                  <a:lnTo>
                    <a:pt x="2707" y="143"/>
                  </a:lnTo>
                  <a:lnTo>
                    <a:pt x="2704" y="136"/>
                  </a:lnTo>
                  <a:lnTo>
                    <a:pt x="2699" y="130"/>
                  </a:lnTo>
                  <a:lnTo>
                    <a:pt x="2693" y="124"/>
                  </a:lnTo>
                  <a:lnTo>
                    <a:pt x="2685" y="118"/>
                  </a:lnTo>
                  <a:lnTo>
                    <a:pt x="2677" y="113"/>
                  </a:lnTo>
                  <a:lnTo>
                    <a:pt x="2666" y="110"/>
                  </a:lnTo>
                  <a:lnTo>
                    <a:pt x="2655" y="105"/>
                  </a:lnTo>
                  <a:lnTo>
                    <a:pt x="2642" y="103"/>
                  </a:lnTo>
                  <a:lnTo>
                    <a:pt x="2627" y="102"/>
                  </a:lnTo>
                  <a:lnTo>
                    <a:pt x="2611" y="102"/>
                  </a:lnTo>
                  <a:lnTo>
                    <a:pt x="2594" y="102"/>
                  </a:lnTo>
                  <a:lnTo>
                    <a:pt x="2579" y="104"/>
                  </a:lnTo>
                  <a:lnTo>
                    <a:pt x="2564" y="107"/>
                  </a:lnTo>
                  <a:lnTo>
                    <a:pt x="2550" y="111"/>
                  </a:lnTo>
                  <a:lnTo>
                    <a:pt x="2537" y="116"/>
                  </a:lnTo>
                  <a:lnTo>
                    <a:pt x="2526" y="123"/>
                  </a:lnTo>
                  <a:lnTo>
                    <a:pt x="2517" y="130"/>
                  </a:lnTo>
                  <a:lnTo>
                    <a:pt x="2509" y="138"/>
                  </a:lnTo>
                  <a:lnTo>
                    <a:pt x="2503" y="147"/>
                  </a:lnTo>
                  <a:lnTo>
                    <a:pt x="2498" y="158"/>
                  </a:lnTo>
                  <a:lnTo>
                    <a:pt x="2493" y="170"/>
                  </a:lnTo>
                  <a:lnTo>
                    <a:pt x="2489" y="184"/>
                  </a:lnTo>
                  <a:lnTo>
                    <a:pt x="2533" y="189"/>
                  </a:lnTo>
                  <a:lnTo>
                    <a:pt x="2538" y="177"/>
                  </a:lnTo>
                  <a:lnTo>
                    <a:pt x="2543" y="165"/>
                  </a:lnTo>
                  <a:lnTo>
                    <a:pt x="2550" y="157"/>
                  </a:lnTo>
                  <a:lnTo>
                    <a:pt x="2557" y="150"/>
                  </a:lnTo>
                  <a:lnTo>
                    <a:pt x="2566" y="146"/>
                  </a:lnTo>
                  <a:lnTo>
                    <a:pt x="2576" y="142"/>
                  </a:lnTo>
                  <a:lnTo>
                    <a:pt x="2589" y="140"/>
                  </a:lnTo>
                  <a:lnTo>
                    <a:pt x="2604" y="139"/>
                  </a:lnTo>
                  <a:lnTo>
                    <a:pt x="2620" y="140"/>
                  </a:lnTo>
                  <a:lnTo>
                    <a:pt x="2634" y="142"/>
                  </a:lnTo>
                  <a:lnTo>
                    <a:pt x="2641" y="145"/>
                  </a:lnTo>
                  <a:lnTo>
                    <a:pt x="2646" y="148"/>
                  </a:lnTo>
                  <a:lnTo>
                    <a:pt x="2651" y="150"/>
                  </a:lnTo>
                  <a:lnTo>
                    <a:pt x="2656" y="155"/>
                  </a:lnTo>
                  <a:lnTo>
                    <a:pt x="2660" y="157"/>
                  </a:lnTo>
                  <a:lnTo>
                    <a:pt x="2662" y="161"/>
                  </a:lnTo>
                  <a:lnTo>
                    <a:pt x="2664" y="165"/>
                  </a:lnTo>
                  <a:lnTo>
                    <a:pt x="2665" y="170"/>
                  </a:lnTo>
                  <a:lnTo>
                    <a:pt x="2668" y="180"/>
                  </a:lnTo>
                  <a:lnTo>
                    <a:pt x="2669" y="193"/>
                  </a:lnTo>
                  <a:lnTo>
                    <a:pt x="2669" y="197"/>
                  </a:lnTo>
                  <a:lnTo>
                    <a:pt x="2669" y="204"/>
                  </a:lnTo>
                  <a:lnTo>
                    <a:pt x="2654" y="209"/>
                  </a:lnTo>
                  <a:lnTo>
                    <a:pt x="2635" y="214"/>
                  </a:lnTo>
                  <a:lnTo>
                    <a:pt x="2613" y="217"/>
                  </a:lnTo>
                  <a:lnTo>
                    <a:pt x="2587" y="220"/>
                  </a:lnTo>
                  <a:lnTo>
                    <a:pt x="2575" y="222"/>
                  </a:lnTo>
                  <a:lnTo>
                    <a:pt x="2564" y="224"/>
                  </a:lnTo>
                  <a:lnTo>
                    <a:pt x="2554" y="225"/>
                  </a:lnTo>
                  <a:lnTo>
                    <a:pt x="2546" y="227"/>
                  </a:lnTo>
                  <a:lnTo>
                    <a:pt x="2538" y="230"/>
                  </a:lnTo>
                  <a:lnTo>
                    <a:pt x="2530" y="233"/>
                  </a:lnTo>
                  <a:lnTo>
                    <a:pt x="2522" y="238"/>
                  </a:lnTo>
                  <a:lnTo>
                    <a:pt x="2514" y="242"/>
                  </a:lnTo>
                  <a:lnTo>
                    <a:pt x="2507" y="247"/>
                  </a:lnTo>
                  <a:lnTo>
                    <a:pt x="2501" y="254"/>
                  </a:lnTo>
                  <a:lnTo>
                    <a:pt x="2495" y="261"/>
                  </a:lnTo>
                  <a:lnTo>
                    <a:pt x="2491" y="268"/>
                  </a:lnTo>
                  <a:lnTo>
                    <a:pt x="2486" y="276"/>
                  </a:lnTo>
                  <a:lnTo>
                    <a:pt x="2484" y="285"/>
                  </a:lnTo>
                  <a:lnTo>
                    <a:pt x="2483" y="294"/>
                  </a:lnTo>
                  <a:lnTo>
                    <a:pt x="2481" y="303"/>
                  </a:lnTo>
                  <a:lnTo>
                    <a:pt x="2481" y="311"/>
                  </a:lnTo>
                  <a:lnTo>
                    <a:pt x="2483" y="319"/>
                  </a:lnTo>
                  <a:lnTo>
                    <a:pt x="2485" y="327"/>
                  </a:lnTo>
                  <a:lnTo>
                    <a:pt x="2487" y="334"/>
                  </a:lnTo>
                  <a:lnTo>
                    <a:pt x="2491" y="340"/>
                  </a:lnTo>
                  <a:lnTo>
                    <a:pt x="2495" y="347"/>
                  </a:lnTo>
                  <a:lnTo>
                    <a:pt x="2500" y="353"/>
                  </a:lnTo>
                  <a:lnTo>
                    <a:pt x="2506" y="358"/>
                  </a:lnTo>
                  <a:lnTo>
                    <a:pt x="2511" y="363"/>
                  </a:lnTo>
                  <a:lnTo>
                    <a:pt x="2518" y="368"/>
                  </a:lnTo>
                  <a:lnTo>
                    <a:pt x="2526" y="371"/>
                  </a:lnTo>
                  <a:lnTo>
                    <a:pt x="2535" y="375"/>
                  </a:lnTo>
                  <a:lnTo>
                    <a:pt x="2543" y="377"/>
                  </a:lnTo>
                  <a:lnTo>
                    <a:pt x="2553" y="378"/>
                  </a:lnTo>
                  <a:lnTo>
                    <a:pt x="2562" y="379"/>
                  </a:lnTo>
                  <a:lnTo>
                    <a:pt x="2574" y="379"/>
                  </a:lnTo>
                  <a:lnTo>
                    <a:pt x="2587" y="379"/>
                  </a:lnTo>
                  <a:lnTo>
                    <a:pt x="2599" y="377"/>
                  </a:lnTo>
                  <a:lnTo>
                    <a:pt x="2612" y="375"/>
                  </a:lnTo>
                  <a:lnTo>
                    <a:pt x="2624" y="371"/>
                  </a:lnTo>
                  <a:lnTo>
                    <a:pt x="2635" y="365"/>
                  </a:lnTo>
                  <a:lnTo>
                    <a:pt x="2648" y="358"/>
                  </a:lnTo>
                  <a:lnTo>
                    <a:pt x="2660" y="350"/>
                  </a:lnTo>
                  <a:lnTo>
                    <a:pt x="2672" y="340"/>
                  </a:lnTo>
                  <a:lnTo>
                    <a:pt x="2673" y="350"/>
                  </a:lnTo>
                  <a:lnTo>
                    <a:pt x="2676" y="358"/>
                  </a:lnTo>
                  <a:lnTo>
                    <a:pt x="2678" y="367"/>
                  </a:lnTo>
                  <a:lnTo>
                    <a:pt x="2682" y="375"/>
                  </a:lnTo>
                  <a:close/>
                  <a:moveTo>
                    <a:pt x="2669" y="257"/>
                  </a:moveTo>
                  <a:lnTo>
                    <a:pt x="2669" y="271"/>
                  </a:lnTo>
                  <a:lnTo>
                    <a:pt x="2666" y="283"/>
                  </a:lnTo>
                  <a:lnTo>
                    <a:pt x="2664" y="293"/>
                  </a:lnTo>
                  <a:lnTo>
                    <a:pt x="2661" y="301"/>
                  </a:lnTo>
                  <a:lnTo>
                    <a:pt x="2656" y="311"/>
                  </a:lnTo>
                  <a:lnTo>
                    <a:pt x="2649" y="319"/>
                  </a:lnTo>
                  <a:lnTo>
                    <a:pt x="2641" y="326"/>
                  </a:lnTo>
                  <a:lnTo>
                    <a:pt x="2631" y="333"/>
                  </a:lnTo>
                  <a:lnTo>
                    <a:pt x="2620" y="338"/>
                  </a:lnTo>
                  <a:lnTo>
                    <a:pt x="2610" y="341"/>
                  </a:lnTo>
                  <a:lnTo>
                    <a:pt x="2597" y="344"/>
                  </a:lnTo>
                  <a:lnTo>
                    <a:pt x="2584" y="345"/>
                  </a:lnTo>
                  <a:lnTo>
                    <a:pt x="2572" y="344"/>
                  </a:lnTo>
                  <a:lnTo>
                    <a:pt x="2561" y="341"/>
                  </a:lnTo>
                  <a:lnTo>
                    <a:pt x="2552" y="338"/>
                  </a:lnTo>
                  <a:lnTo>
                    <a:pt x="2544" y="332"/>
                  </a:lnTo>
                  <a:lnTo>
                    <a:pt x="2538" y="326"/>
                  </a:lnTo>
                  <a:lnTo>
                    <a:pt x="2533" y="318"/>
                  </a:lnTo>
                  <a:lnTo>
                    <a:pt x="2531" y="311"/>
                  </a:lnTo>
                  <a:lnTo>
                    <a:pt x="2530" y="302"/>
                  </a:lnTo>
                  <a:lnTo>
                    <a:pt x="2530" y="296"/>
                  </a:lnTo>
                  <a:lnTo>
                    <a:pt x="2531" y="291"/>
                  </a:lnTo>
                  <a:lnTo>
                    <a:pt x="2533" y="286"/>
                  </a:lnTo>
                  <a:lnTo>
                    <a:pt x="2537" y="281"/>
                  </a:lnTo>
                  <a:lnTo>
                    <a:pt x="2540" y="277"/>
                  </a:lnTo>
                  <a:lnTo>
                    <a:pt x="2544" y="272"/>
                  </a:lnTo>
                  <a:lnTo>
                    <a:pt x="2548" y="269"/>
                  </a:lnTo>
                  <a:lnTo>
                    <a:pt x="2554" y="266"/>
                  </a:lnTo>
                  <a:lnTo>
                    <a:pt x="2561" y="264"/>
                  </a:lnTo>
                  <a:lnTo>
                    <a:pt x="2570" y="262"/>
                  </a:lnTo>
                  <a:lnTo>
                    <a:pt x="2581" y="260"/>
                  </a:lnTo>
                  <a:lnTo>
                    <a:pt x="2595" y="257"/>
                  </a:lnTo>
                  <a:lnTo>
                    <a:pt x="2618" y="254"/>
                  </a:lnTo>
                  <a:lnTo>
                    <a:pt x="2638" y="249"/>
                  </a:lnTo>
                  <a:lnTo>
                    <a:pt x="2655" y="245"/>
                  </a:lnTo>
                  <a:lnTo>
                    <a:pt x="2669" y="240"/>
                  </a:lnTo>
                  <a:lnTo>
                    <a:pt x="2669" y="257"/>
                  </a:lnTo>
                  <a:close/>
                  <a:moveTo>
                    <a:pt x="2864" y="335"/>
                  </a:moveTo>
                  <a:lnTo>
                    <a:pt x="2855" y="334"/>
                  </a:lnTo>
                  <a:lnTo>
                    <a:pt x="2848" y="332"/>
                  </a:lnTo>
                  <a:lnTo>
                    <a:pt x="2844" y="329"/>
                  </a:lnTo>
                  <a:lnTo>
                    <a:pt x="2841" y="323"/>
                  </a:lnTo>
                  <a:lnTo>
                    <a:pt x="2839" y="315"/>
                  </a:lnTo>
                  <a:lnTo>
                    <a:pt x="2838" y="299"/>
                  </a:lnTo>
                  <a:lnTo>
                    <a:pt x="2838" y="142"/>
                  </a:lnTo>
                  <a:lnTo>
                    <a:pt x="2884" y="142"/>
                  </a:lnTo>
                  <a:lnTo>
                    <a:pt x="2884" y="107"/>
                  </a:lnTo>
                  <a:lnTo>
                    <a:pt x="2838" y="107"/>
                  </a:lnTo>
                  <a:lnTo>
                    <a:pt x="2838" y="13"/>
                  </a:lnTo>
                  <a:lnTo>
                    <a:pt x="2793" y="41"/>
                  </a:lnTo>
                  <a:lnTo>
                    <a:pt x="2793" y="107"/>
                  </a:lnTo>
                  <a:lnTo>
                    <a:pt x="2759" y="107"/>
                  </a:lnTo>
                  <a:lnTo>
                    <a:pt x="2759" y="142"/>
                  </a:lnTo>
                  <a:lnTo>
                    <a:pt x="2793" y="142"/>
                  </a:lnTo>
                  <a:lnTo>
                    <a:pt x="2793" y="296"/>
                  </a:lnTo>
                  <a:lnTo>
                    <a:pt x="2793" y="315"/>
                  </a:lnTo>
                  <a:lnTo>
                    <a:pt x="2794" y="330"/>
                  </a:lnTo>
                  <a:lnTo>
                    <a:pt x="2796" y="341"/>
                  </a:lnTo>
                  <a:lnTo>
                    <a:pt x="2798" y="349"/>
                  </a:lnTo>
                  <a:lnTo>
                    <a:pt x="2802" y="355"/>
                  </a:lnTo>
                  <a:lnTo>
                    <a:pt x="2805" y="361"/>
                  </a:lnTo>
                  <a:lnTo>
                    <a:pt x="2811" y="365"/>
                  </a:lnTo>
                  <a:lnTo>
                    <a:pt x="2817" y="370"/>
                  </a:lnTo>
                  <a:lnTo>
                    <a:pt x="2825" y="373"/>
                  </a:lnTo>
                  <a:lnTo>
                    <a:pt x="2833" y="376"/>
                  </a:lnTo>
                  <a:lnTo>
                    <a:pt x="2844" y="377"/>
                  </a:lnTo>
                  <a:lnTo>
                    <a:pt x="2855" y="378"/>
                  </a:lnTo>
                  <a:lnTo>
                    <a:pt x="2871" y="377"/>
                  </a:lnTo>
                  <a:lnTo>
                    <a:pt x="2890" y="373"/>
                  </a:lnTo>
                  <a:lnTo>
                    <a:pt x="2884" y="334"/>
                  </a:lnTo>
                  <a:lnTo>
                    <a:pt x="2872" y="335"/>
                  </a:lnTo>
                  <a:lnTo>
                    <a:pt x="2864" y="335"/>
                  </a:lnTo>
                  <a:close/>
                  <a:moveTo>
                    <a:pt x="2974" y="57"/>
                  </a:moveTo>
                  <a:lnTo>
                    <a:pt x="2974" y="5"/>
                  </a:lnTo>
                  <a:lnTo>
                    <a:pt x="2929" y="5"/>
                  </a:lnTo>
                  <a:lnTo>
                    <a:pt x="2929" y="57"/>
                  </a:lnTo>
                  <a:lnTo>
                    <a:pt x="2974" y="57"/>
                  </a:lnTo>
                  <a:close/>
                  <a:moveTo>
                    <a:pt x="2974" y="375"/>
                  </a:moveTo>
                  <a:lnTo>
                    <a:pt x="2974" y="107"/>
                  </a:lnTo>
                  <a:lnTo>
                    <a:pt x="2929" y="107"/>
                  </a:lnTo>
                  <a:lnTo>
                    <a:pt x="2929" y="375"/>
                  </a:lnTo>
                  <a:lnTo>
                    <a:pt x="2974" y="375"/>
                  </a:lnTo>
                  <a:close/>
                  <a:moveTo>
                    <a:pt x="3061" y="344"/>
                  </a:moveTo>
                  <a:lnTo>
                    <a:pt x="3070" y="353"/>
                  </a:lnTo>
                  <a:lnTo>
                    <a:pt x="3080" y="360"/>
                  </a:lnTo>
                  <a:lnTo>
                    <a:pt x="3090" y="365"/>
                  </a:lnTo>
                  <a:lnTo>
                    <a:pt x="3102" y="371"/>
                  </a:lnTo>
                  <a:lnTo>
                    <a:pt x="3113" y="375"/>
                  </a:lnTo>
                  <a:lnTo>
                    <a:pt x="3126" y="377"/>
                  </a:lnTo>
                  <a:lnTo>
                    <a:pt x="3139" y="379"/>
                  </a:lnTo>
                  <a:lnTo>
                    <a:pt x="3153" y="379"/>
                  </a:lnTo>
                  <a:lnTo>
                    <a:pt x="3170" y="379"/>
                  </a:lnTo>
                  <a:lnTo>
                    <a:pt x="3186" y="376"/>
                  </a:lnTo>
                  <a:lnTo>
                    <a:pt x="3202" y="370"/>
                  </a:lnTo>
                  <a:lnTo>
                    <a:pt x="3217" y="363"/>
                  </a:lnTo>
                  <a:lnTo>
                    <a:pt x="3224" y="358"/>
                  </a:lnTo>
                  <a:lnTo>
                    <a:pt x="3231" y="354"/>
                  </a:lnTo>
                  <a:lnTo>
                    <a:pt x="3238" y="349"/>
                  </a:lnTo>
                  <a:lnTo>
                    <a:pt x="3244" y="344"/>
                  </a:lnTo>
                  <a:lnTo>
                    <a:pt x="3249" y="338"/>
                  </a:lnTo>
                  <a:lnTo>
                    <a:pt x="3254" y="332"/>
                  </a:lnTo>
                  <a:lnTo>
                    <a:pt x="3258" y="325"/>
                  </a:lnTo>
                  <a:lnTo>
                    <a:pt x="3262" y="317"/>
                  </a:lnTo>
                  <a:lnTo>
                    <a:pt x="3266" y="310"/>
                  </a:lnTo>
                  <a:lnTo>
                    <a:pt x="3269" y="301"/>
                  </a:lnTo>
                  <a:lnTo>
                    <a:pt x="3272" y="293"/>
                  </a:lnTo>
                  <a:lnTo>
                    <a:pt x="3274" y="283"/>
                  </a:lnTo>
                  <a:lnTo>
                    <a:pt x="3277" y="261"/>
                  </a:lnTo>
                  <a:lnTo>
                    <a:pt x="3277" y="237"/>
                  </a:lnTo>
                  <a:lnTo>
                    <a:pt x="3277" y="222"/>
                  </a:lnTo>
                  <a:lnTo>
                    <a:pt x="3276" y="207"/>
                  </a:lnTo>
                  <a:lnTo>
                    <a:pt x="3273" y="193"/>
                  </a:lnTo>
                  <a:lnTo>
                    <a:pt x="3269" y="180"/>
                  </a:lnTo>
                  <a:lnTo>
                    <a:pt x="3264" y="169"/>
                  </a:lnTo>
                  <a:lnTo>
                    <a:pt x="3258" y="157"/>
                  </a:lnTo>
                  <a:lnTo>
                    <a:pt x="3251" y="147"/>
                  </a:lnTo>
                  <a:lnTo>
                    <a:pt x="3243" y="138"/>
                  </a:lnTo>
                  <a:lnTo>
                    <a:pt x="3234" y="128"/>
                  </a:lnTo>
                  <a:lnTo>
                    <a:pt x="3224" y="122"/>
                  </a:lnTo>
                  <a:lnTo>
                    <a:pt x="3214" y="116"/>
                  </a:lnTo>
                  <a:lnTo>
                    <a:pt x="3202" y="110"/>
                  </a:lnTo>
                  <a:lnTo>
                    <a:pt x="3191" y="107"/>
                  </a:lnTo>
                  <a:lnTo>
                    <a:pt x="3179" y="103"/>
                  </a:lnTo>
                  <a:lnTo>
                    <a:pt x="3166" y="102"/>
                  </a:lnTo>
                  <a:lnTo>
                    <a:pt x="3153" y="102"/>
                  </a:lnTo>
                  <a:lnTo>
                    <a:pt x="3140" y="102"/>
                  </a:lnTo>
                  <a:lnTo>
                    <a:pt x="3128" y="103"/>
                  </a:lnTo>
                  <a:lnTo>
                    <a:pt x="3117" y="105"/>
                  </a:lnTo>
                  <a:lnTo>
                    <a:pt x="3106" y="109"/>
                  </a:lnTo>
                  <a:lnTo>
                    <a:pt x="3096" y="113"/>
                  </a:lnTo>
                  <a:lnTo>
                    <a:pt x="3087" y="118"/>
                  </a:lnTo>
                  <a:lnTo>
                    <a:pt x="3077" y="124"/>
                  </a:lnTo>
                  <a:lnTo>
                    <a:pt x="3068" y="131"/>
                  </a:lnTo>
                  <a:lnTo>
                    <a:pt x="3059" y="141"/>
                  </a:lnTo>
                  <a:lnTo>
                    <a:pt x="3050" y="151"/>
                  </a:lnTo>
                  <a:lnTo>
                    <a:pt x="3043" y="163"/>
                  </a:lnTo>
                  <a:lnTo>
                    <a:pt x="3037" y="177"/>
                  </a:lnTo>
                  <a:lnTo>
                    <a:pt x="3032" y="191"/>
                  </a:lnTo>
                  <a:lnTo>
                    <a:pt x="3029" y="205"/>
                  </a:lnTo>
                  <a:lnTo>
                    <a:pt x="3028" y="223"/>
                  </a:lnTo>
                  <a:lnTo>
                    <a:pt x="3026" y="240"/>
                  </a:lnTo>
                  <a:lnTo>
                    <a:pt x="3028" y="257"/>
                  </a:lnTo>
                  <a:lnTo>
                    <a:pt x="3029" y="272"/>
                  </a:lnTo>
                  <a:lnTo>
                    <a:pt x="3031" y="287"/>
                  </a:lnTo>
                  <a:lnTo>
                    <a:pt x="3036" y="300"/>
                  </a:lnTo>
                  <a:lnTo>
                    <a:pt x="3040" y="312"/>
                  </a:lnTo>
                  <a:lnTo>
                    <a:pt x="3046" y="324"/>
                  </a:lnTo>
                  <a:lnTo>
                    <a:pt x="3053" y="334"/>
                  </a:lnTo>
                  <a:lnTo>
                    <a:pt x="3061" y="344"/>
                  </a:lnTo>
                  <a:close/>
                  <a:moveTo>
                    <a:pt x="3096" y="164"/>
                  </a:moveTo>
                  <a:lnTo>
                    <a:pt x="3102" y="158"/>
                  </a:lnTo>
                  <a:lnTo>
                    <a:pt x="3107" y="153"/>
                  </a:lnTo>
                  <a:lnTo>
                    <a:pt x="3114" y="149"/>
                  </a:lnTo>
                  <a:lnTo>
                    <a:pt x="3121" y="146"/>
                  </a:lnTo>
                  <a:lnTo>
                    <a:pt x="3128" y="142"/>
                  </a:lnTo>
                  <a:lnTo>
                    <a:pt x="3136" y="140"/>
                  </a:lnTo>
                  <a:lnTo>
                    <a:pt x="3144" y="139"/>
                  </a:lnTo>
                  <a:lnTo>
                    <a:pt x="3153" y="139"/>
                  </a:lnTo>
                  <a:lnTo>
                    <a:pt x="3161" y="139"/>
                  </a:lnTo>
                  <a:lnTo>
                    <a:pt x="3169" y="140"/>
                  </a:lnTo>
                  <a:lnTo>
                    <a:pt x="3176" y="142"/>
                  </a:lnTo>
                  <a:lnTo>
                    <a:pt x="3184" y="146"/>
                  </a:lnTo>
                  <a:lnTo>
                    <a:pt x="3191" y="149"/>
                  </a:lnTo>
                  <a:lnTo>
                    <a:pt x="3196" y="153"/>
                  </a:lnTo>
                  <a:lnTo>
                    <a:pt x="3202" y="158"/>
                  </a:lnTo>
                  <a:lnTo>
                    <a:pt x="3209" y="164"/>
                  </a:lnTo>
                  <a:lnTo>
                    <a:pt x="3214" y="171"/>
                  </a:lnTo>
                  <a:lnTo>
                    <a:pt x="3218" y="178"/>
                  </a:lnTo>
                  <a:lnTo>
                    <a:pt x="3222" y="187"/>
                  </a:lnTo>
                  <a:lnTo>
                    <a:pt x="3225" y="195"/>
                  </a:lnTo>
                  <a:lnTo>
                    <a:pt x="3228" y="205"/>
                  </a:lnTo>
                  <a:lnTo>
                    <a:pt x="3230" y="216"/>
                  </a:lnTo>
                  <a:lnTo>
                    <a:pt x="3231" y="227"/>
                  </a:lnTo>
                  <a:lnTo>
                    <a:pt x="3231" y="239"/>
                  </a:lnTo>
                  <a:lnTo>
                    <a:pt x="3231" y="252"/>
                  </a:lnTo>
                  <a:lnTo>
                    <a:pt x="3230" y="264"/>
                  </a:lnTo>
                  <a:lnTo>
                    <a:pt x="3228" y="275"/>
                  </a:lnTo>
                  <a:lnTo>
                    <a:pt x="3225" y="285"/>
                  </a:lnTo>
                  <a:lnTo>
                    <a:pt x="3222" y="294"/>
                  </a:lnTo>
                  <a:lnTo>
                    <a:pt x="3218" y="302"/>
                  </a:lnTo>
                  <a:lnTo>
                    <a:pt x="3214" y="310"/>
                  </a:lnTo>
                  <a:lnTo>
                    <a:pt x="3209" y="317"/>
                  </a:lnTo>
                  <a:lnTo>
                    <a:pt x="3202" y="323"/>
                  </a:lnTo>
                  <a:lnTo>
                    <a:pt x="3196" y="329"/>
                  </a:lnTo>
                  <a:lnTo>
                    <a:pt x="3191" y="332"/>
                  </a:lnTo>
                  <a:lnTo>
                    <a:pt x="3184" y="337"/>
                  </a:lnTo>
                  <a:lnTo>
                    <a:pt x="3176" y="339"/>
                  </a:lnTo>
                  <a:lnTo>
                    <a:pt x="3169" y="341"/>
                  </a:lnTo>
                  <a:lnTo>
                    <a:pt x="3161" y="342"/>
                  </a:lnTo>
                  <a:lnTo>
                    <a:pt x="3153" y="342"/>
                  </a:lnTo>
                  <a:lnTo>
                    <a:pt x="3144" y="342"/>
                  </a:lnTo>
                  <a:lnTo>
                    <a:pt x="3136" y="341"/>
                  </a:lnTo>
                  <a:lnTo>
                    <a:pt x="3128" y="339"/>
                  </a:lnTo>
                  <a:lnTo>
                    <a:pt x="3121" y="337"/>
                  </a:lnTo>
                  <a:lnTo>
                    <a:pt x="3114" y="333"/>
                  </a:lnTo>
                  <a:lnTo>
                    <a:pt x="3107" y="329"/>
                  </a:lnTo>
                  <a:lnTo>
                    <a:pt x="3102" y="323"/>
                  </a:lnTo>
                  <a:lnTo>
                    <a:pt x="3096" y="317"/>
                  </a:lnTo>
                  <a:lnTo>
                    <a:pt x="3090" y="310"/>
                  </a:lnTo>
                  <a:lnTo>
                    <a:pt x="3085" y="303"/>
                  </a:lnTo>
                  <a:lnTo>
                    <a:pt x="3082" y="295"/>
                  </a:lnTo>
                  <a:lnTo>
                    <a:pt x="3078" y="286"/>
                  </a:lnTo>
                  <a:lnTo>
                    <a:pt x="3076" y="276"/>
                  </a:lnTo>
                  <a:lnTo>
                    <a:pt x="3075" y="264"/>
                  </a:lnTo>
                  <a:lnTo>
                    <a:pt x="3074" y="253"/>
                  </a:lnTo>
                  <a:lnTo>
                    <a:pt x="3073" y="241"/>
                  </a:lnTo>
                  <a:lnTo>
                    <a:pt x="3074" y="228"/>
                  </a:lnTo>
                  <a:lnTo>
                    <a:pt x="3075" y="217"/>
                  </a:lnTo>
                  <a:lnTo>
                    <a:pt x="3076" y="207"/>
                  </a:lnTo>
                  <a:lnTo>
                    <a:pt x="3078" y="196"/>
                  </a:lnTo>
                  <a:lnTo>
                    <a:pt x="3082" y="187"/>
                  </a:lnTo>
                  <a:lnTo>
                    <a:pt x="3085" y="179"/>
                  </a:lnTo>
                  <a:lnTo>
                    <a:pt x="3090" y="171"/>
                  </a:lnTo>
                  <a:lnTo>
                    <a:pt x="3096" y="164"/>
                  </a:lnTo>
                  <a:close/>
                  <a:moveTo>
                    <a:pt x="3377" y="375"/>
                  </a:moveTo>
                  <a:lnTo>
                    <a:pt x="3377" y="228"/>
                  </a:lnTo>
                  <a:lnTo>
                    <a:pt x="3377" y="216"/>
                  </a:lnTo>
                  <a:lnTo>
                    <a:pt x="3378" y="204"/>
                  </a:lnTo>
                  <a:lnTo>
                    <a:pt x="3379" y="194"/>
                  </a:lnTo>
                  <a:lnTo>
                    <a:pt x="3383" y="185"/>
                  </a:lnTo>
                  <a:lnTo>
                    <a:pt x="3385" y="177"/>
                  </a:lnTo>
                  <a:lnTo>
                    <a:pt x="3389" y="170"/>
                  </a:lnTo>
                  <a:lnTo>
                    <a:pt x="3393" y="164"/>
                  </a:lnTo>
                  <a:lnTo>
                    <a:pt x="3398" y="159"/>
                  </a:lnTo>
                  <a:lnTo>
                    <a:pt x="3404" y="155"/>
                  </a:lnTo>
                  <a:lnTo>
                    <a:pt x="3409" y="151"/>
                  </a:lnTo>
                  <a:lnTo>
                    <a:pt x="3415" y="148"/>
                  </a:lnTo>
                  <a:lnTo>
                    <a:pt x="3421" y="146"/>
                  </a:lnTo>
                  <a:lnTo>
                    <a:pt x="3427" y="143"/>
                  </a:lnTo>
                  <a:lnTo>
                    <a:pt x="3434" y="141"/>
                  </a:lnTo>
                  <a:lnTo>
                    <a:pt x="3441" y="141"/>
                  </a:lnTo>
                  <a:lnTo>
                    <a:pt x="3448" y="140"/>
                  </a:lnTo>
                  <a:lnTo>
                    <a:pt x="3457" y="141"/>
                  </a:lnTo>
                  <a:lnTo>
                    <a:pt x="3465" y="142"/>
                  </a:lnTo>
                  <a:lnTo>
                    <a:pt x="3472" y="145"/>
                  </a:lnTo>
                  <a:lnTo>
                    <a:pt x="3479" y="149"/>
                  </a:lnTo>
                  <a:lnTo>
                    <a:pt x="3486" y="153"/>
                  </a:lnTo>
                  <a:lnTo>
                    <a:pt x="3492" y="158"/>
                  </a:lnTo>
                  <a:lnTo>
                    <a:pt x="3495" y="164"/>
                  </a:lnTo>
                  <a:lnTo>
                    <a:pt x="3499" y="170"/>
                  </a:lnTo>
                  <a:lnTo>
                    <a:pt x="3501" y="178"/>
                  </a:lnTo>
                  <a:lnTo>
                    <a:pt x="3502" y="188"/>
                  </a:lnTo>
                  <a:lnTo>
                    <a:pt x="3503" y="199"/>
                  </a:lnTo>
                  <a:lnTo>
                    <a:pt x="3503" y="212"/>
                  </a:lnTo>
                  <a:lnTo>
                    <a:pt x="3503" y="375"/>
                  </a:lnTo>
                  <a:lnTo>
                    <a:pt x="3549" y="375"/>
                  </a:lnTo>
                  <a:lnTo>
                    <a:pt x="3549" y="210"/>
                  </a:lnTo>
                  <a:lnTo>
                    <a:pt x="3549" y="195"/>
                  </a:lnTo>
                  <a:lnTo>
                    <a:pt x="3548" y="184"/>
                  </a:lnTo>
                  <a:lnTo>
                    <a:pt x="3547" y="173"/>
                  </a:lnTo>
                  <a:lnTo>
                    <a:pt x="3547" y="166"/>
                  </a:lnTo>
                  <a:lnTo>
                    <a:pt x="3545" y="157"/>
                  </a:lnTo>
                  <a:lnTo>
                    <a:pt x="3541" y="148"/>
                  </a:lnTo>
                  <a:lnTo>
                    <a:pt x="3538" y="140"/>
                  </a:lnTo>
                  <a:lnTo>
                    <a:pt x="3532" y="133"/>
                  </a:lnTo>
                  <a:lnTo>
                    <a:pt x="3527" y="126"/>
                  </a:lnTo>
                  <a:lnTo>
                    <a:pt x="3519" y="120"/>
                  </a:lnTo>
                  <a:lnTo>
                    <a:pt x="3511" y="115"/>
                  </a:lnTo>
                  <a:lnTo>
                    <a:pt x="3502" y="110"/>
                  </a:lnTo>
                  <a:lnTo>
                    <a:pt x="3492" y="107"/>
                  </a:lnTo>
                  <a:lnTo>
                    <a:pt x="3481" y="103"/>
                  </a:lnTo>
                  <a:lnTo>
                    <a:pt x="3470" y="102"/>
                  </a:lnTo>
                  <a:lnTo>
                    <a:pt x="3458" y="102"/>
                  </a:lnTo>
                  <a:lnTo>
                    <a:pt x="3444" y="102"/>
                  </a:lnTo>
                  <a:lnTo>
                    <a:pt x="3431" y="104"/>
                  </a:lnTo>
                  <a:lnTo>
                    <a:pt x="3420" y="108"/>
                  </a:lnTo>
                  <a:lnTo>
                    <a:pt x="3408" y="112"/>
                  </a:lnTo>
                  <a:lnTo>
                    <a:pt x="3398" y="118"/>
                  </a:lnTo>
                  <a:lnTo>
                    <a:pt x="3389" y="126"/>
                  </a:lnTo>
                  <a:lnTo>
                    <a:pt x="3380" y="135"/>
                  </a:lnTo>
                  <a:lnTo>
                    <a:pt x="3372" y="146"/>
                  </a:lnTo>
                  <a:lnTo>
                    <a:pt x="3372" y="107"/>
                  </a:lnTo>
                  <a:lnTo>
                    <a:pt x="3332" y="107"/>
                  </a:lnTo>
                  <a:lnTo>
                    <a:pt x="3332" y="375"/>
                  </a:lnTo>
                  <a:lnTo>
                    <a:pt x="3377" y="375"/>
                  </a:lnTo>
                  <a:close/>
                  <a:moveTo>
                    <a:pt x="3902" y="375"/>
                  </a:moveTo>
                  <a:lnTo>
                    <a:pt x="3902" y="331"/>
                  </a:lnTo>
                  <a:lnTo>
                    <a:pt x="3674" y="331"/>
                  </a:lnTo>
                  <a:lnTo>
                    <a:pt x="3674" y="205"/>
                  </a:lnTo>
                  <a:lnTo>
                    <a:pt x="3879" y="205"/>
                  </a:lnTo>
                  <a:lnTo>
                    <a:pt x="3879" y="162"/>
                  </a:lnTo>
                  <a:lnTo>
                    <a:pt x="3674" y="162"/>
                  </a:lnTo>
                  <a:lnTo>
                    <a:pt x="3674" y="49"/>
                  </a:lnTo>
                  <a:lnTo>
                    <a:pt x="3893" y="49"/>
                  </a:lnTo>
                  <a:lnTo>
                    <a:pt x="3893" y="5"/>
                  </a:lnTo>
                  <a:lnTo>
                    <a:pt x="3626" y="5"/>
                  </a:lnTo>
                  <a:lnTo>
                    <a:pt x="3626" y="375"/>
                  </a:lnTo>
                  <a:lnTo>
                    <a:pt x="3902" y="375"/>
                  </a:lnTo>
                  <a:close/>
                  <a:moveTo>
                    <a:pt x="4213" y="218"/>
                  </a:moveTo>
                  <a:lnTo>
                    <a:pt x="4213" y="234"/>
                  </a:lnTo>
                  <a:lnTo>
                    <a:pt x="4211" y="250"/>
                  </a:lnTo>
                  <a:lnTo>
                    <a:pt x="4209" y="264"/>
                  </a:lnTo>
                  <a:lnTo>
                    <a:pt x="4207" y="277"/>
                  </a:lnTo>
                  <a:lnTo>
                    <a:pt x="4203" y="287"/>
                  </a:lnTo>
                  <a:lnTo>
                    <a:pt x="4200" y="298"/>
                  </a:lnTo>
                  <a:lnTo>
                    <a:pt x="4195" y="306"/>
                  </a:lnTo>
                  <a:lnTo>
                    <a:pt x="4189" y="312"/>
                  </a:lnTo>
                  <a:lnTo>
                    <a:pt x="4184" y="318"/>
                  </a:lnTo>
                  <a:lnTo>
                    <a:pt x="4177" y="323"/>
                  </a:lnTo>
                  <a:lnTo>
                    <a:pt x="4169" y="327"/>
                  </a:lnTo>
                  <a:lnTo>
                    <a:pt x="4159" y="331"/>
                  </a:lnTo>
                  <a:lnTo>
                    <a:pt x="4149" y="333"/>
                  </a:lnTo>
                  <a:lnTo>
                    <a:pt x="4138" y="335"/>
                  </a:lnTo>
                  <a:lnTo>
                    <a:pt x="4126" y="337"/>
                  </a:lnTo>
                  <a:lnTo>
                    <a:pt x="4113" y="337"/>
                  </a:lnTo>
                  <a:lnTo>
                    <a:pt x="4098" y="335"/>
                  </a:lnTo>
                  <a:lnTo>
                    <a:pt x="4084" y="333"/>
                  </a:lnTo>
                  <a:lnTo>
                    <a:pt x="4071" y="330"/>
                  </a:lnTo>
                  <a:lnTo>
                    <a:pt x="4060" y="324"/>
                  </a:lnTo>
                  <a:lnTo>
                    <a:pt x="4050" y="317"/>
                  </a:lnTo>
                  <a:lnTo>
                    <a:pt x="4041" y="309"/>
                  </a:lnTo>
                  <a:lnTo>
                    <a:pt x="4034" y="300"/>
                  </a:lnTo>
                  <a:lnTo>
                    <a:pt x="4029" y="289"/>
                  </a:lnTo>
                  <a:lnTo>
                    <a:pt x="4025" y="276"/>
                  </a:lnTo>
                  <a:lnTo>
                    <a:pt x="4023" y="260"/>
                  </a:lnTo>
                  <a:lnTo>
                    <a:pt x="4020" y="241"/>
                  </a:lnTo>
                  <a:lnTo>
                    <a:pt x="4020" y="218"/>
                  </a:lnTo>
                  <a:lnTo>
                    <a:pt x="4020" y="5"/>
                  </a:lnTo>
                  <a:lnTo>
                    <a:pt x="3971" y="5"/>
                  </a:lnTo>
                  <a:lnTo>
                    <a:pt x="3971" y="218"/>
                  </a:lnTo>
                  <a:lnTo>
                    <a:pt x="3972" y="246"/>
                  </a:lnTo>
                  <a:lnTo>
                    <a:pt x="3974" y="271"/>
                  </a:lnTo>
                  <a:lnTo>
                    <a:pt x="3976" y="281"/>
                  </a:lnTo>
                  <a:lnTo>
                    <a:pt x="3979" y="292"/>
                  </a:lnTo>
                  <a:lnTo>
                    <a:pt x="3982" y="302"/>
                  </a:lnTo>
                  <a:lnTo>
                    <a:pt x="3985" y="311"/>
                  </a:lnTo>
                  <a:lnTo>
                    <a:pt x="3989" y="319"/>
                  </a:lnTo>
                  <a:lnTo>
                    <a:pt x="3994" y="326"/>
                  </a:lnTo>
                  <a:lnTo>
                    <a:pt x="3998" y="334"/>
                  </a:lnTo>
                  <a:lnTo>
                    <a:pt x="4004" y="340"/>
                  </a:lnTo>
                  <a:lnTo>
                    <a:pt x="4010" y="347"/>
                  </a:lnTo>
                  <a:lnTo>
                    <a:pt x="4017" y="353"/>
                  </a:lnTo>
                  <a:lnTo>
                    <a:pt x="4024" y="357"/>
                  </a:lnTo>
                  <a:lnTo>
                    <a:pt x="4032" y="362"/>
                  </a:lnTo>
                  <a:lnTo>
                    <a:pt x="4041" y="367"/>
                  </a:lnTo>
                  <a:lnTo>
                    <a:pt x="4050" y="370"/>
                  </a:lnTo>
                  <a:lnTo>
                    <a:pt x="4060" y="373"/>
                  </a:lnTo>
                  <a:lnTo>
                    <a:pt x="4070" y="376"/>
                  </a:lnTo>
                  <a:lnTo>
                    <a:pt x="4081" y="378"/>
                  </a:lnTo>
                  <a:lnTo>
                    <a:pt x="4092" y="379"/>
                  </a:lnTo>
                  <a:lnTo>
                    <a:pt x="4105" y="380"/>
                  </a:lnTo>
                  <a:lnTo>
                    <a:pt x="4118" y="380"/>
                  </a:lnTo>
                  <a:lnTo>
                    <a:pt x="4130" y="380"/>
                  </a:lnTo>
                  <a:lnTo>
                    <a:pt x="4143" y="379"/>
                  </a:lnTo>
                  <a:lnTo>
                    <a:pt x="4155" y="377"/>
                  </a:lnTo>
                  <a:lnTo>
                    <a:pt x="4166" y="375"/>
                  </a:lnTo>
                  <a:lnTo>
                    <a:pt x="4177" y="372"/>
                  </a:lnTo>
                  <a:lnTo>
                    <a:pt x="4186" y="369"/>
                  </a:lnTo>
                  <a:lnTo>
                    <a:pt x="4195" y="364"/>
                  </a:lnTo>
                  <a:lnTo>
                    <a:pt x="4204" y="360"/>
                  </a:lnTo>
                  <a:lnTo>
                    <a:pt x="4211" y="354"/>
                  </a:lnTo>
                  <a:lnTo>
                    <a:pt x="4219" y="349"/>
                  </a:lnTo>
                  <a:lnTo>
                    <a:pt x="4225" y="342"/>
                  </a:lnTo>
                  <a:lnTo>
                    <a:pt x="4231" y="337"/>
                  </a:lnTo>
                  <a:lnTo>
                    <a:pt x="4237" y="330"/>
                  </a:lnTo>
                  <a:lnTo>
                    <a:pt x="4241" y="322"/>
                  </a:lnTo>
                  <a:lnTo>
                    <a:pt x="4246" y="315"/>
                  </a:lnTo>
                  <a:lnTo>
                    <a:pt x="4250" y="307"/>
                  </a:lnTo>
                  <a:lnTo>
                    <a:pt x="4255" y="289"/>
                  </a:lnTo>
                  <a:lnTo>
                    <a:pt x="4259" y="269"/>
                  </a:lnTo>
                  <a:lnTo>
                    <a:pt x="4261" y="245"/>
                  </a:lnTo>
                  <a:lnTo>
                    <a:pt x="4262" y="218"/>
                  </a:lnTo>
                  <a:lnTo>
                    <a:pt x="4262" y="5"/>
                  </a:lnTo>
                  <a:lnTo>
                    <a:pt x="4213" y="5"/>
                  </a:lnTo>
                  <a:lnTo>
                    <a:pt x="4213" y="21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43087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7ceb19-75ba-41a4-872e-fe9c15e2fbe0">
      <Terms xmlns="http://schemas.microsoft.com/office/infopath/2007/PartnerControls"/>
    </lcf76f155ced4ddcb4097134ff3c332f>
    <SharedWithUsers xmlns="da0a648a-c92c-4839-bc4a-89874aa6f77e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C89D8AD70FBA479CF73FF7AAADEBEA" ma:contentTypeVersion="14" ma:contentTypeDescription="Vytvoří nový dokument" ma:contentTypeScope="" ma:versionID="4494ca2c867bd920acdb9fae6465b944">
  <xsd:schema xmlns:xsd="http://www.w3.org/2001/XMLSchema" xmlns:xs="http://www.w3.org/2001/XMLSchema" xmlns:p="http://schemas.microsoft.com/office/2006/metadata/properties" xmlns:ns2="b87ceb19-75ba-41a4-872e-fe9c15e2fbe0" xmlns:ns3="da0a648a-c92c-4839-bc4a-89874aa6f77e" targetNamespace="http://schemas.microsoft.com/office/2006/metadata/properties" ma:root="true" ma:fieldsID="2f3bd4d7999972b068c3da15ddfe1157" ns2:_="" ns3:_="">
    <xsd:import namespace="b87ceb19-75ba-41a4-872e-fe9c15e2fbe0"/>
    <xsd:import namespace="da0a648a-c92c-4839-bc4a-89874aa6f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7ceb19-75ba-41a4-872e-fe9c15e2fb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Značky obrázků" ma:readOnly="false" ma:fieldId="{5cf76f15-5ced-4ddc-b409-7134ff3c332f}" ma:taxonomyMulti="true" ma:sspId="27dd16fa-df82-42a5-acbd-34776075af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a648a-c92c-4839-bc4a-89874aa6f77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3BEED0-12E3-420E-8EBD-B750274E7ECF}">
  <ds:schemaRefs>
    <ds:schemaRef ds:uri="http://schemas.microsoft.com/office/2006/documentManagement/types"/>
    <ds:schemaRef ds:uri="http://purl.org/dc/dcmitype/"/>
    <ds:schemaRef ds:uri="http://www.w3.org/XML/1998/namespace"/>
    <ds:schemaRef ds:uri="da0a648a-c92c-4839-bc4a-89874aa6f77e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87ceb19-75ba-41a4-872e-fe9c15e2fbe0"/>
  </ds:schemaRefs>
</ds:datastoreItem>
</file>

<file path=customXml/itemProps2.xml><?xml version="1.0" encoding="utf-8"?>
<ds:datastoreItem xmlns:ds="http://schemas.openxmlformats.org/officeDocument/2006/customXml" ds:itemID="{9E2654F1-D87D-448E-9995-B2F8DBBC44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7ceb19-75ba-41a4-872e-fe9c15e2fbe0"/>
    <ds:schemaRef ds:uri="da0a648a-c92c-4839-bc4a-89874aa6f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D84C39-8AC4-433D-8015-B6037158A3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762</Words>
  <Application>Microsoft Office PowerPoint</Application>
  <PresentationFormat>Širokoúhlá obrazovka</PresentationFormat>
  <Paragraphs>104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Wingdings</vt:lpstr>
      <vt:lpstr>Motiv Office</vt:lpstr>
      <vt:lpstr>Představení Národního plánu obnovy a koordinované podpory škol v sociálně vyloučených lokalitách</vt:lpstr>
      <vt:lpstr>Národní plán obnovy</vt:lpstr>
      <vt:lpstr>Komponenta 3.2</vt:lpstr>
      <vt:lpstr>Hlavní principy řešení</vt:lpstr>
      <vt:lpstr>Prezentace aplikace PowerPoint</vt:lpstr>
      <vt:lpstr>Prezentace aplikace PowerPoint</vt:lpstr>
      <vt:lpstr>Prezentace aplikace PowerPoint</vt:lpstr>
      <vt:lpstr>Aktuálně</vt:lpstr>
      <vt:lpstr>děkuji za pozornost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NPI ČR</dc:title>
  <dc:subject>prezentace</dc:subject>
  <dc:creator/>
  <cp:lastModifiedBy/>
  <cp:revision>5</cp:revision>
  <dcterms:created xsi:type="dcterms:W3CDTF">2020-05-13T10:44:02Z</dcterms:created>
  <dcterms:modified xsi:type="dcterms:W3CDTF">2022-11-28T17:49:32Z</dcterms:modified>
  <cp:category>šablona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0x0101005FC89D8AD70FBA479CF73FF7AAADEBEA</vt:lpwstr>
  </property>
  <property fmtid="{D5CDD505-2E9C-101B-9397-08002B2CF9AE}" pid="3" name="Order">
    <vt:r8>73700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MediaServiceImageTags">
    <vt:lpwstr/>
  </property>
</Properties>
</file>