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28"/>
  </p:notesMasterIdLst>
  <p:sldIdLst>
    <p:sldId id="256" r:id="rId7"/>
    <p:sldId id="257" r:id="rId8"/>
    <p:sldId id="261" r:id="rId9"/>
    <p:sldId id="292" r:id="rId10"/>
    <p:sldId id="291" r:id="rId11"/>
    <p:sldId id="290" r:id="rId12"/>
    <p:sldId id="289" r:id="rId13"/>
    <p:sldId id="281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3" r:id="rId23"/>
    <p:sldId id="294" r:id="rId24"/>
    <p:sldId id="263" r:id="rId25"/>
    <p:sldId id="275" r:id="rId26"/>
    <p:sldId id="264" r:id="rId27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D7B2D-7420-4636-99B8-FD030441BE7A}" v="50" dt="2022-11-30T16:12:01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95"/>
  </p:normalViewPr>
  <p:slideViewPr>
    <p:cSldViewPr snapToGrid="0" snapToObjects="1">
      <p:cViewPr>
        <p:scale>
          <a:sx n="110" d="100"/>
          <a:sy n="110" d="100"/>
        </p:scale>
        <p:origin x="49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ING Jaroslav (FRA)" userId="fb5a6818-abb2-497a-b05e-5a22c40c4b52" providerId="ADAL" clId="{101D7B2D-7420-4636-99B8-FD030441BE7A}"/>
    <pc:docChg chg="undo redo custSel addSld delSld modSld">
      <pc:chgData name="KLING Jaroslav (FRA)" userId="fb5a6818-abb2-497a-b05e-5a22c40c4b52" providerId="ADAL" clId="{101D7B2D-7420-4636-99B8-FD030441BE7A}" dt="2022-11-30T16:33:36.399" v="5962" actId="1076"/>
      <pc:docMkLst>
        <pc:docMk/>
      </pc:docMkLst>
      <pc:sldChg chg="modSp mod">
        <pc:chgData name="KLING Jaroslav (FRA)" userId="fb5a6818-abb2-497a-b05e-5a22c40c4b52" providerId="ADAL" clId="{101D7B2D-7420-4636-99B8-FD030441BE7A}" dt="2022-11-30T14:28:10.672" v="766" actId="255"/>
        <pc:sldMkLst>
          <pc:docMk/>
          <pc:sldMk cId="3416233976" sldId="256"/>
        </pc:sldMkLst>
        <pc:spChg chg="mod">
          <ac:chgData name="KLING Jaroslav (FRA)" userId="fb5a6818-abb2-497a-b05e-5a22c40c4b52" providerId="ADAL" clId="{101D7B2D-7420-4636-99B8-FD030441BE7A}" dt="2022-11-30T14:28:10.672" v="766" actId="255"/>
          <ac:spMkLst>
            <pc:docMk/>
            <pc:sldMk cId="3416233976" sldId="256"/>
            <ac:spMk id="2" creationId="{D3A40D20-2AF0-A745-B62B-5E718D931D06}"/>
          </ac:spMkLst>
        </pc:spChg>
        <pc:spChg chg="mod">
          <ac:chgData name="KLING Jaroslav (FRA)" userId="fb5a6818-abb2-497a-b05e-5a22c40c4b52" providerId="ADAL" clId="{101D7B2D-7420-4636-99B8-FD030441BE7A}" dt="2022-11-30T14:27:41.360" v="757" actId="14100"/>
          <ac:spMkLst>
            <pc:docMk/>
            <pc:sldMk cId="3416233976" sldId="256"/>
            <ac:spMk id="7" creationId="{0C445A3F-5046-8C4A-AD67-A72B1BC3B384}"/>
          </ac:spMkLst>
        </pc:spChg>
      </pc:sldChg>
      <pc:sldChg chg="addSp delSp modSp mod">
        <pc:chgData name="KLING Jaroslav (FRA)" userId="fb5a6818-abb2-497a-b05e-5a22c40c4b52" providerId="ADAL" clId="{101D7B2D-7420-4636-99B8-FD030441BE7A}" dt="2022-11-30T14:41:22.769" v="1515" actId="478"/>
        <pc:sldMkLst>
          <pc:docMk/>
          <pc:sldMk cId="3831408746" sldId="257"/>
        </pc:sldMkLst>
        <pc:spChg chg="mod">
          <ac:chgData name="KLING Jaroslav (FRA)" userId="fb5a6818-abb2-497a-b05e-5a22c40c4b52" providerId="ADAL" clId="{101D7B2D-7420-4636-99B8-FD030441BE7A}" dt="2022-11-30T14:31:04.055" v="799" actId="20577"/>
          <ac:spMkLst>
            <pc:docMk/>
            <pc:sldMk cId="3831408746" sldId="257"/>
            <ac:spMk id="2" creationId="{BDECB263-575D-2A42-B32D-D9CF3293C602}"/>
          </ac:spMkLst>
        </pc:spChg>
        <pc:spChg chg="mod">
          <ac:chgData name="KLING Jaroslav (FRA)" userId="fb5a6818-abb2-497a-b05e-5a22c40c4b52" providerId="ADAL" clId="{101D7B2D-7420-4636-99B8-FD030441BE7A}" dt="2022-11-30T14:39:21.813" v="1474" actId="6549"/>
          <ac:spMkLst>
            <pc:docMk/>
            <pc:sldMk cId="3831408746" sldId="257"/>
            <ac:spMk id="3" creationId="{47E1CBB1-0A6C-1943-A57C-A2439D2C1AEE}"/>
          </ac:spMkLst>
        </pc:spChg>
        <pc:spChg chg="add del mod">
          <ac:chgData name="KLING Jaroslav (FRA)" userId="fb5a6818-abb2-497a-b05e-5a22c40c4b52" providerId="ADAL" clId="{101D7B2D-7420-4636-99B8-FD030441BE7A}" dt="2022-11-30T14:41:22.769" v="1515" actId="478"/>
          <ac:spMkLst>
            <pc:docMk/>
            <pc:sldMk cId="3831408746" sldId="257"/>
            <ac:spMk id="4" creationId="{FF8EB9D5-5756-4485-8848-E53C88BDB317}"/>
          </ac:spMkLst>
        </pc:spChg>
        <pc:spChg chg="mod">
          <ac:chgData name="KLING Jaroslav (FRA)" userId="fb5a6818-abb2-497a-b05e-5a22c40c4b52" providerId="ADAL" clId="{101D7B2D-7420-4636-99B8-FD030441BE7A}" dt="2022-11-30T14:35:47.726" v="1165" actId="1037"/>
          <ac:spMkLst>
            <pc:docMk/>
            <pc:sldMk cId="3831408746" sldId="257"/>
            <ac:spMk id="8" creationId="{E6939DA6-3B06-4E6F-A17B-2B3D22E96BD8}"/>
          </ac:spMkLst>
        </pc:spChg>
        <pc:picChg chg="mod">
          <ac:chgData name="KLING Jaroslav (FRA)" userId="fb5a6818-abb2-497a-b05e-5a22c40c4b52" providerId="ADAL" clId="{101D7B2D-7420-4636-99B8-FD030441BE7A}" dt="2022-11-30T14:35:47.726" v="1165" actId="1037"/>
          <ac:picMkLst>
            <pc:docMk/>
            <pc:sldMk cId="3831408746" sldId="257"/>
            <ac:picMk id="7" creationId="{10CACD88-6C3E-465F-9A91-B4CA754E3781}"/>
          </ac:picMkLst>
        </pc:picChg>
      </pc:sldChg>
      <pc:sldChg chg="addSp modSp mod">
        <pc:chgData name="KLING Jaroslav (FRA)" userId="fb5a6818-abb2-497a-b05e-5a22c40c4b52" providerId="ADAL" clId="{101D7B2D-7420-4636-99B8-FD030441BE7A}" dt="2022-11-30T16:13:50.141" v="4209" actId="6549"/>
        <pc:sldMkLst>
          <pc:docMk/>
          <pc:sldMk cId="2122962894" sldId="261"/>
        </pc:sldMkLst>
        <pc:spChg chg="add mod">
          <ac:chgData name="KLING Jaroslav (FRA)" userId="fb5a6818-abb2-497a-b05e-5a22c40c4b52" providerId="ADAL" clId="{101D7B2D-7420-4636-99B8-FD030441BE7A}" dt="2022-11-30T10:55:49.457" v="13" actId="207"/>
          <ac:spMkLst>
            <pc:docMk/>
            <pc:sldMk cId="2122962894" sldId="261"/>
            <ac:spMk id="2" creationId="{670FC4C3-804F-4F08-A631-FDF4BE2ABFB5}"/>
          </ac:spMkLst>
        </pc:spChg>
        <pc:spChg chg="mod">
          <ac:chgData name="KLING Jaroslav (FRA)" userId="fb5a6818-abb2-497a-b05e-5a22c40c4b52" providerId="ADAL" clId="{101D7B2D-7420-4636-99B8-FD030441BE7A}" dt="2022-11-30T14:41:35.480" v="1528" actId="20577"/>
          <ac:spMkLst>
            <pc:docMk/>
            <pc:sldMk cId="2122962894" sldId="261"/>
            <ac:spMk id="8" creationId="{D0A2B0CA-CF28-4215-860E-0DC83A7F2BF6}"/>
          </ac:spMkLst>
        </pc:spChg>
        <pc:spChg chg="add mod">
          <ac:chgData name="KLING Jaroslav (FRA)" userId="fb5a6818-abb2-497a-b05e-5a22c40c4b52" providerId="ADAL" clId="{101D7B2D-7420-4636-99B8-FD030441BE7A}" dt="2022-11-30T11:22:04.428" v="523" actId="1582"/>
          <ac:spMkLst>
            <pc:docMk/>
            <pc:sldMk cId="2122962894" sldId="261"/>
            <ac:spMk id="9" creationId="{A709AB29-DFB2-4A93-AD94-EE24C668E64E}"/>
          </ac:spMkLst>
        </pc:spChg>
        <pc:spChg chg="mod">
          <ac:chgData name="KLING Jaroslav (FRA)" userId="fb5a6818-abb2-497a-b05e-5a22c40c4b52" providerId="ADAL" clId="{101D7B2D-7420-4636-99B8-FD030441BE7A}" dt="2022-11-30T16:13:50.141" v="4209" actId="6549"/>
          <ac:spMkLst>
            <pc:docMk/>
            <pc:sldMk cId="2122962894" sldId="261"/>
            <ac:spMk id="11" creationId="{2BCD4D14-BC86-4837-9F93-4277D8FA4915}"/>
          </ac:spMkLst>
        </pc:spChg>
        <pc:spChg chg="mod">
          <ac:chgData name="KLING Jaroslav (FRA)" userId="fb5a6818-abb2-497a-b05e-5a22c40c4b52" providerId="ADAL" clId="{101D7B2D-7420-4636-99B8-FD030441BE7A}" dt="2022-11-30T11:01:40.725" v="99" actId="20577"/>
          <ac:spMkLst>
            <pc:docMk/>
            <pc:sldMk cId="2122962894" sldId="261"/>
            <ac:spMk id="12" creationId="{96451C0D-B5B6-C922-09D1-E47688121A90}"/>
          </ac:spMkLst>
        </pc:spChg>
      </pc:sldChg>
      <pc:sldChg chg="modSp mod">
        <pc:chgData name="KLING Jaroslav (FRA)" userId="fb5a6818-abb2-497a-b05e-5a22c40c4b52" providerId="ADAL" clId="{101D7B2D-7420-4636-99B8-FD030441BE7A}" dt="2022-11-30T16:33:36.399" v="5962" actId="1076"/>
        <pc:sldMkLst>
          <pc:docMk/>
          <pc:sldMk cId="2684640280" sldId="263"/>
        </pc:sldMkLst>
        <pc:spChg chg="mod">
          <ac:chgData name="KLING Jaroslav (FRA)" userId="fb5a6818-abb2-497a-b05e-5a22c40c4b52" providerId="ADAL" clId="{101D7B2D-7420-4636-99B8-FD030441BE7A}" dt="2022-11-30T16:33:36.399" v="5962" actId="1076"/>
          <ac:spMkLst>
            <pc:docMk/>
            <pc:sldMk cId="2684640280" sldId="263"/>
            <ac:spMk id="15" creationId="{1A462095-8BDE-7FB2-A21F-6BC468EA3F19}"/>
          </ac:spMkLst>
        </pc:spChg>
        <pc:spChg chg="mod">
          <ac:chgData name="KLING Jaroslav (FRA)" userId="fb5a6818-abb2-497a-b05e-5a22c40c4b52" providerId="ADAL" clId="{101D7B2D-7420-4636-99B8-FD030441BE7A}" dt="2022-11-30T16:20:13.612" v="4758" actId="113"/>
          <ac:spMkLst>
            <pc:docMk/>
            <pc:sldMk cId="2684640280" sldId="263"/>
            <ac:spMk id="36" creationId="{D1C38053-68B7-4911-BEEC-912CE377350A}"/>
          </ac:spMkLst>
        </pc:spChg>
      </pc:sldChg>
      <pc:sldChg chg="modSp mod">
        <pc:chgData name="KLING Jaroslav (FRA)" userId="fb5a6818-abb2-497a-b05e-5a22c40c4b52" providerId="ADAL" clId="{101D7B2D-7420-4636-99B8-FD030441BE7A}" dt="2022-11-30T16:32:58.035" v="5956" actId="20577"/>
        <pc:sldMkLst>
          <pc:docMk/>
          <pc:sldMk cId="4171599946" sldId="264"/>
        </pc:sldMkLst>
        <pc:spChg chg="mod">
          <ac:chgData name="KLING Jaroslav (FRA)" userId="fb5a6818-abb2-497a-b05e-5a22c40c4b52" providerId="ADAL" clId="{101D7B2D-7420-4636-99B8-FD030441BE7A}" dt="2022-11-30T16:32:58.035" v="5956" actId="20577"/>
          <ac:spMkLst>
            <pc:docMk/>
            <pc:sldMk cId="4171599946" sldId="264"/>
            <ac:spMk id="2" creationId="{7A04CC8C-E727-EA59-CD77-733DF9D4C79B}"/>
          </ac:spMkLst>
        </pc:spChg>
      </pc:sldChg>
      <pc:sldChg chg="modSp mod">
        <pc:chgData name="KLING Jaroslav (FRA)" userId="fb5a6818-abb2-497a-b05e-5a22c40c4b52" providerId="ADAL" clId="{101D7B2D-7420-4636-99B8-FD030441BE7A}" dt="2022-11-30T16:33:16.044" v="5958" actId="1076"/>
        <pc:sldMkLst>
          <pc:docMk/>
          <pc:sldMk cId="1939959205" sldId="275"/>
        </pc:sldMkLst>
        <pc:spChg chg="mod">
          <ac:chgData name="KLING Jaroslav (FRA)" userId="fb5a6818-abb2-497a-b05e-5a22c40c4b52" providerId="ADAL" clId="{101D7B2D-7420-4636-99B8-FD030441BE7A}" dt="2022-11-30T16:33:16.044" v="5958" actId="1076"/>
          <ac:spMkLst>
            <pc:docMk/>
            <pc:sldMk cId="1939959205" sldId="275"/>
            <ac:spMk id="15" creationId="{1A462095-8BDE-7FB2-A21F-6BC468EA3F19}"/>
          </ac:spMkLst>
        </pc:spChg>
        <pc:spChg chg="mod">
          <ac:chgData name="KLING Jaroslav (FRA)" userId="fb5a6818-abb2-497a-b05e-5a22c40c4b52" providerId="ADAL" clId="{101D7B2D-7420-4636-99B8-FD030441BE7A}" dt="2022-11-30T16:32:44.122" v="5932" actId="20577"/>
          <ac:spMkLst>
            <pc:docMk/>
            <pc:sldMk cId="1939959205" sldId="275"/>
            <ac:spMk id="36" creationId="{D1C38053-68B7-4911-BEEC-912CE377350A}"/>
          </ac:spMkLst>
        </pc:spChg>
      </pc:sldChg>
      <pc:sldChg chg="addSp modSp mod">
        <pc:chgData name="KLING Jaroslav (FRA)" userId="fb5a6818-abb2-497a-b05e-5a22c40c4b52" providerId="ADAL" clId="{101D7B2D-7420-4636-99B8-FD030441BE7A}" dt="2022-11-30T16:08:06.618" v="3804" actId="20577"/>
        <pc:sldMkLst>
          <pc:docMk/>
          <pc:sldMk cId="2735660370" sldId="280"/>
        </pc:sldMkLst>
        <pc:spChg chg="add mod">
          <ac:chgData name="KLING Jaroslav (FRA)" userId="fb5a6818-abb2-497a-b05e-5a22c40c4b52" providerId="ADAL" clId="{101D7B2D-7420-4636-99B8-FD030441BE7A}" dt="2022-11-30T11:22:54.560" v="527" actId="1582"/>
          <ac:spMkLst>
            <pc:docMk/>
            <pc:sldMk cId="2735660370" sldId="280"/>
            <ac:spMk id="6" creationId="{7E45FF3F-2645-4963-8680-E6B8740E0AE6}"/>
          </ac:spMkLst>
        </pc:spChg>
        <pc:spChg chg="add mod">
          <ac:chgData name="KLING Jaroslav (FRA)" userId="fb5a6818-abb2-497a-b05e-5a22c40c4b52" providerId="ADAL" clId="{101D7B2D-7420-4636-99B8-FD030441BE7A}" dt="2022-11-30T15:56:20.002" v="3097" actId="1035"/>
          <ac:spMkLst>
            <pc:docMk/>
            <pc:sldMk cId="2735660370" sldId="280"/>
            <ac:spMk id="7" creationId="{DCE5EF78-5767-48B5-B7B2-D959637DFC9F}"/>
          </ac:spMkLst>
        </pc:spChg>
        <pc:spChg chg="mod">
          <ac:chgData name="KLING Jaroslav (FRA)" userId="fb5a6818-abb2-497a-b05e-5a22c40c4b52" providerId="ADAL" clId="{101D7B2D-7420-4636-99B8-FD030441BE7A}" dt="2022-11-30T16:08:06.618" v="3804" actId="20577"/>
          <ac:spMkLst>
            <pc:docMk/>
            <pc:sldMk cId="2735660370" sldId="280"/>
            <ac:spMk id="9" creationId="{A57D66F6-2663-3D4B-6B1F-2E6BF8027C4C}"/>
          </ac:spMkLst>
        </pc:spChg>
        <pc:spChg chg="mod">
          <ac:chgData name="KLING Jaroslav (FRA)" userId="fb5a6818-abb2-497a-b05e-5a22c40c4b52" providerId="ADAL" clId="{101D7B2D-7420-4636-99B8-FD030441BE7A}" dt="2022-11-30T11:10:58.399" v="324" actId="20577"/>
          <ac:spMkLst>
            <pc:docMk/>
            <pc:sldMk cId="2735660370" sldId="280"/>
            <ac:spMk id="12" creationId="{96451C0D-B5B6-C922-09D1-E47688121A90}"/>
          </ac:spMkLst>
        </pc:spChg>
      </pc:sldChg>
      <pc:sldChg chg="addSp modSp mod">
        <pc:chgData name="KLING Jaroslav (FRA)" userId="fb5a6818-abb2-497a-b05e-5a22c40c4b52" providerId="ADAL" clId="{101D7B2D-7420-4636-99B8-FD030441BE7A}" dt="2022-11-30T16:08:16.552" v="3805"/>
        <pc:sldMkLst>
          <pc:docMk/>
          <pc:sldMk cId="1807792395" sldId="281"/>
        </pc:sldMkLst>
        <pc:spChg chg="add mod">
          <ac:chgData name="KLING Jaroslav (FRA)" userId="fb5a6818-abb2-497a-b05e-5a22c40c4b52" providerId="ADAL" clId="{101D7B2D-7420-4636-99B8-FD030441BE7A}" dt="2022-11-30T11:22:47.691" v="526" actId="1582"/>
          <ac:spMkLst>
            <pc:docMk/>
            <pc:sldMk cId="1807792395" sldId="281"/>
            <ac:spMk id="6" creationId="{A666B542-2DC1-4B35-923D-8945AEB450F1}"/>
          </ac:spMkLst>
        </pc:spChg>
        <pc:spChg chg="add mod">
          <ac:chgData name="KLING Jaroslav (FRA)" userId="fb5a6818-abb2-497a-b05e-5a22c40c4b52" providerId="ADAL" clId="{101D7B2D-7420-4636-99B8-FD030441BE7A}" dt="2022-11-30T15:55:40.474" v="3057" actId="1076"/>
          <ac:spMkLst>
            <pc:docMk/>
            <pc:sldMk cId="1807792395" sldId="281"/>
            <ac:spMk id="7" creationId="{7483BB18-F9A5-4A70-B8DF-D477A2C146C0}"/>
          </ac:spMkLst>
        </pc:spChg>
        <pc:spChg chg="mod">
          <ac:chgData name="KLING Jaroslav (FRA)" userId="fb5a6818-abb2-497a-b05e-5a22c40c4b52" providerId="ADAL" clId="{101D7B2D-7420-4636-99B8-FD030441BE7A}" dt="2022-11-30T16:08:16.552" v="3805"/>
          <ac:spMkLst>
            <pc:docMk/>
            <pc:sldMk cId="1807792395" sldId="281"/>
            <ac:spMk id="8" creationId="{E3262EF8-8849-43F0-90DA-0E57876164B4}"/>
          </ac:spMkLst>
        </pc:spChg>
        <pc:spChg chg="mod">
          <ac:chgData name="KLING Jaroslav (FRA)" userId="fb5a6818-abb2-497a-b05e-5a22c40c4b52" providerId="ADAL" clId="{101D7B2D-7420-4636-99B8-FD030441BE7A}" dt="2022-11-30T11:10:13.388" v="309" actId="6549"/>
          <ac:spMkLst>
            <pc:docMk/>
            <pc:sldMk cId="1807792395" sldId="281"/>
            <ac:spMk id="12" creationId="{96451C0D-B5B6-C922-09D1-E47688121A90}"/>
          </ac:spMkLst>
        </pc:spChg>
      </pc:sldChg>
      <pc:sldChg chg="addSp modSp mod">
        <pc:chgData name="KLING Jaroslav (FRA)" userId="fb5a6818-abb2-497a-b05e-5a22c40c4b52" providerId="ADAL" clId="{101D7B2D-7420-4636-99B8-FD030441BE7A}" dt="2022-11-30T16:07:14.345" v="3706"/>
        <pc:sldMkLst>
          <pc:docMk/>
          <pc:sldMk cId="4198965605" sldId="282"/>
        </pc:sldMkLst>
        <pc:spChg chg="add mod">
          <ac:chgData name="KLING Jaroslav (FRA)" userId="fb5a6818-abb2-497a-b05e-5a22c40c4b52" providerId="ADAL" clId="{101D7B2D-7420-4636-99B8-FD030441BE7A}" dt="2022-11-30T11:23:03.202" v="528" actId="1582"/>
          <ac:spMkLst>
            <pc:docMk/>
            <pc:sldMk cId="4198965605" sldId="282"/>
            <ac:spMk id="6" creationId="{AA3300CD-65E5-4C65-A48D-FED047F2B189}"/>
          </ac:spMkLst>
        </pc:spChg>
        <pc:spChg chg="add mod">
          <ac:chgData name="KLING Jaroslav (FRA)" userId="fb5a6818-abb2-497a-b05e-5a22c40c4b52" providerId="ADAL" clId="{101D7B2D-7420-4636-99B8-FD030441BE7A}" dt="2022-11-30T15:56:42.605" v="3100" actId="20577"/>
          <ac:spMkLst>
            <pc:docMk/>
            <pc:sldMk cId="4198965605" sldId="282"/>
            <ac:spMk id="7" creationId="{0B4B143A-4A4B-4477-8617-C7B6A3D901BB}"/>
          </ac:spMkLst>
        </pc:spChg>
        <pc:spChg chg="mod">
          <ac:chgData name="KLING Jaroslav (FRA)" userId="fb5a6818-abb2-497a-b05e-5a22c40c4b52" providerId="ADAL" clId="{101D7B2D-7420-4636-99B8-FD030441BE7A}" dt="2022-11-30T16:07:14.345" v="3706"/>
          <ac:spMkLst>
            <pc:docMk/>
            <pc:sldMk cId="4198965605" sldId="282"/>
            <ac:spMk id="9" creationId="{A57D66F6-2663-3D4B-6B1F-2E6BF8027C4C}"/>
          </ac:spMkLst>
        </pc:spChg>
        <pc:spChg chg="mod">
          <ac:chgData name="KLING Jaroslav (FRA)" userId="fb5a6818-abb2-497a-b05e-5a22c40c4b52" providerId="ADAL" clId="{101D7B2D-7420-4636-99B8-FD030441BE7A}" dt="2022-11-30T11:11:38.637" v="336" actId="6549"/>
          <ac:spMkLst>
            <pc:docMk/>
            <pc:sldMk cId="4198965605" sldId="282"/>
            <ac:spMk id="12" creationId="{96451C0D-B5B6-C922-09D1-E47688121A90}"/>
          </ac:spMkLst>
        </pc:spChg>
      </pc:sldChg>
      <pc:sldChg chg="addSp modSp mod">
        <pc:chgData name="KLING Jaroslav (FRA)" userId="fb5a6818-abb2-497a-b05e-5a22c40c4b52" providerId="ADAL" clId="{101D7B2D-7420-4636-99B8-FD030441BE7A}" dt="2022-11-30T16:07:10.777" v="3705"/>
        <pc:sldMkLst>
          <pc:docMk/>
          <pc:sldMk cId="2527863713" sldId="283"/>
        </pc:sldMkLst>
        <pc:spChg chg="add mod">
          <ac:chgData name="KLING Jaroslav (FRA)" userId="fb5a6818-abb2-497a-b05e-5a22c40c4b52" providerId="ADAL" clId="{101D7B2D-7420-4636-99B8-FD030441BE7A}" dt="2022-11-30T11:23:13.261" v="529" actId="1582"/>
          <ac:spMkLst>
            <pc:docMk/>
            <pc:sldMk cId="2527863713" sldId="283"/>
            <ac:spMk id="6" creationId="{57234E33-2BE9-4F26-AE15-9EBB419C06FE}"/>
          </ac:spMkLst>
        </pc:spChg>
        <pc:spChg chg="add mod">
          <ac:chgData name="KLING Jaroslav (FRA)" userId="fb5a6818-abb2-497a-b05e-5a22c40c4b52" providerId="ADAL" clId="{101D7B2D-7420-4636-99B8-FD030441BE7A}" dt="2022-11-30T15:57:22.539" v="3105" actId="20577"/>
          <ac:spMkLst>
            <pc:docMk/>
            <pc:sldMk cId="2527863713" sldId="283"/>
            <ac:spMk id="7" creationId="{3C4AC4B7-BFBF-4929-94C5-74F0000E7C99}"/>
          </ac:spMkLst>
        </pc:spChg>
        <pc:spChg chg="mod">
          <ac:chgData name="KLING Jaroslav (FRA)" userId="fb5a6818-abb2-497a-b05e-5a22c40c4b52" providerId="ADAL" clId="{101D7B2D-7420-4636-99B8-FD030441BE7A}" dt="2022-11-30T16:07:10.777" v="3705"/>
          <ac:spMkLst>
            <pc:docMk/>
            <pc:sldMk cId="2527863713" sldId="283"/>
            <ac:spMk id="9" creationId="{A57D66F6-2663-3D4B-6B1F-2E6BF8027C4C}"/>
          </ac:spMkLst>
        </pc:spChg>
        <pc:spChg chg="mod">
          <ac:chgData name="KLING Jaroslav (FRA)" userId="fb5a6818-abb2-497a-b05e-5a22c40c4b52" providerId="ADAL" clId="{101D7B2D-7420-4636-99B8-FD030441BE7A}" dt="2022-11-30T11:12:08.861" v="354" actId="6549"/>
          <ac:spMkLst>
            <pc:docMk/>
            <pc:sldMk cId="2527863713" sldId="283"/>
            <ac:spMk id="12" creationId="{96451C0D-B5B6-C922-09D1-E47688121A90}"/>
          </ac:spMkLst>
        </pc:spChg>
      </pc:sldChg>
      <pc:sldChg chg="addSp modSp mod">
        <pc:chgData name="KLING Jaroslav (FRA)" userId="fb5a6818-abb2-497a-b05e-5a22c40c4b52" providerId="ADAL" clId="{101D7B2D-7420-4636-99B8-FD030441BE7A}" dt="2022-11-30T16:07:02.582" v="3704" actId="20577"/>
        <pc:sldMkLst>
          <pc:docMk/>
          <pc:sldMk cId="3388956264" sldId="284"/>
        </pc:sldMkLst>
        <pc:spChg chg="add mod">
          <ac:chgData name="KLING Jaroslav (FRA)" userId="fb5a6818-abb2-497a-b05e-5a22c40c4b52" providerId="ADAL" clId="{101D7B2D-7420-4636-99B8-FD030441BE7A}" dt="2022-11-30T11:23:22.666" v="530" actId="1582"/>
          <ac:spMkLst>
            <pc:docMk/>
            <pc:sldMk cId="3388956264" sldId="284"/>
            <ac:spMk id="6" creationId="{03E6F579-9220-4837-83A0-024064887134}"/>
          </ac:spMkLst>
        </pc:spChg>
        <pc:spChg chg="add mod">
          <ac:chgData name="KLING Jaroslav (FRA)" userId="fb5a6818-abb2-497a-b05e-5a22c40c4b52" providerId="ADAL" clId="{101D7B2D-7420-4636-99B8-FD030441BE7A}" dt="2022-11-30T15:58:09.590" v="3113" actId="1076"/>
          <ac:spMkLst>
            <pc:docMk/>
            <pc:sldMk cId="3388956264" sldId="284"/>
            <ac:spMk id="7" creationId="{C4092DE5-AFB0-40CF-ABDF-0DFBCB6CC9A8}"/>
          </ac:spMkLst>
        </pc:spChg>
        <pc:spChg chg="mod">
          <ac:chgData name="KLING Jaroslav (FRA)" userId="fb5a6818-abb2-497a-b05e-5a22c40c4b52" providerId="ADAL" clId="{101D7B2D-7420-4636-99B8-FD030441BE7A}" dt="2022-11-30T16:07:02.582" v="3704" actId="20577"/>
          <ac:spMkLst>
            <pc:docMk/>
            <pc:sldMk cId="3388956264" sldId="284"/>
            <ac:spMk id="9" creationId="{A57D66F6-2663-3D4B-6B1F-2E6BF8027C4C}"/>
          </ac:spMkLst>
        </pc:spChg>
        <pc:spChg chg="mod">
          <ac:chgData name="KLING Jaroslav (FRA)" userId="fb5a6818-abb2-497a-b05e-5a22c40c4b52" providerId="ADAL" clId="{101D7B2D-7420-4636-99B8-FD030441BE7A}" dt="2022-11-30T11:12:38.980" v="366" actId="6549"/>
          <ac:spMkLst>
            <pc:docMk/>
            <pc:sldMk cId="3388956264" sldId="284"/>
            <ac:spMk id="12" creationId="{96451C0D-B5B6-C922-09D1-E47688121A90}"/>
          </ac:spMkLst>
        </pc:spChg>
      </pc:sldChg>
      <pc:sldChg chg="addSp modSp mod">
        <pc:chgData name="KLING Jaroslav (FRA)" userId="fb5a6818-abb2-497a-b05e-5a22c40c4b52" providerId="ADAL" clId="{101D7B2D-7420-4636-99B8-FD030441BE7A}" dt="2022-11-30T16:05:27.387" v="3524" actId="20577"/>
        <pc:sldMkLst>
          <pc:docMk/>
          <pc:sldMk cId="2315052319" sldId="285"/>
        </pc:sldMkLst>
        <pc:spChg chg="add mod">
          <ac:chgData name="KLING Jaroslav (FRA)" userId="fb5a6818-abb2-497a-b05e-5a22c40c4b52" providerId="ADAL" clId="{101D7B2D-7420-4636-99B8-FD030441BE7A}" dt="2022-11-30T11:23:31.230" v="531" actId="1582"/>
          <ac:spMkLst>
            <pc:docMk/>
            <pc:sldMk cId="2315052319" sldId="285"/>
            <ac:spMk id="6" creationId="{E76EAB46-A44B-4B10-8509-7502A9C8A5B0}"/>
          </ac:spMkLst>
        </pc:spChg>
        <pc:spChg chg="add mod">
          <ac:chgData name="KLING Jaroslav (FRA)" userId="fb5a6818-abb2-497a-b05e-5a22c40c4b52" providerId="ADAL" clId="{101D7B2D-7420-4636-99B8-FD030441BE7A}" dt="2022-11-30T15:59:38.795" v="3145" actId="14100"/>
          <ac:spMkLst>
            <pc:docMk/>
            <pc:sldMk cId="2315052319" sldId="285"/>
            <ac:spMk id="7" creationId="{735C6948-CC1F-4C8C-A8E4-21813E337C2F}"/>
          </ac:spMkLst>
        </pc:spChg>
        <pc:spChg chg="mod">
          <ac:chgData name="KLING Jaroslav (FRA)" userId="fb5a6818-abb2-497a-b05e-5a22c40c4b52" providerId="ADAL" clId="{101D7B2D-7420-4636-99B8-FD030441BE7A}" dt="2022-11-30T16:05:27.387" v="3524" actId="20577"/>
          <ac:spMkLst>
            <pc:docMk/>
            <pc:sldMk cId="2315052319" sldId="285"/>
            <ac:spMk id="9" creationId="{A57D66F6-2663-3D4B-6B1F-2E6BF8027C4C}"/>
          </ac:spMkLst>
        </pc:spChg>
        <pc:spChg chg="mod">
          <ac:chgData name="KLING Jaroslav (FRA)" userId="fb5a6818-abb2-497a-b05e-5a22c40c4b52" providerId="ADAL" clId="{101D7B2D-7420-4636-99B8-FD030441BE7A}" dt="2022-11-30T11:13:15.493" v="379" actId="6549"/>
          <ac:spMkLst>
            <pc:docMk/>
            <pc:sldMk cId="2315052319" sldId="285"/>
            <ac:spMk id="12" creationId="{96451C0D-B5B6-C922-09D1-E47688121A90}"/>
          </ac:spMkLst>
        </pc:spChg>
      </pc:sldChg>
      <pc:sldChg chg="addSp modSp mod">
        <pc:chgData name="KLING Jaroslav (FRA)" userId="fb5a6818-abb2-497a-b05e-5a22c40c4b52" providerId="ADAL" clId="{101D7B2D-7420-4636-99B8-FD030441BE7A}" dt="2022-11-30T16:03:57.995" v="3397" actId="20577"/>
        <pc:sldMkLst>
          <pc:docMk/>
          <pc:sldMk cId="2324858926" sldId="286"/>
        </pc:sldMkLst>
        <pc:spChg chg="add mod">
          <ac:chgData name="KLING Jaroslav (FRA)" userId="fb5a6818-abb2-497a-b05e-5a22c40c4b52" providerId="ADAL" clId="{101D7B2D-7420-4636-99B8-FD030441BE7A}" dt="2022-11-30T11:23:41.357" v="532" actId="1582"/>
          <ac:spMkLst>
            <pc:docMk/>
            <pc:sldMk cId="2324858926" sldId="286"/>
            <ac:spMk id="6" creationId="{F06B818D-378F-4537-A9B1-8C24BF89C3C4}"/>
          </ac:spMkLst>
        </pc:spChg>
        <pc:spChg chg="add mod">
          <ac:chgData name="KLING Jaroslav (FRA)" userId="fb5a6818-abb2-497a-b05e-5a22c40c4b52" providerId="ADAL" clId="{101D7B2D-7420-4636-99B8-FD030441BE7A}" dt="2022-11-30T16:00:16.562" v="3152" actId="1076"/>
          <ac:spMkLst>
            <pc:docMk/>
            <pc:sldMk cId="2324858926" sldId="286"/>
            <ac:spMk id="7" creationId="{0B36CA2E-CF36-4CE3-8CA0-8E5A1AD3996F}"/>
          </ac:spMkLst>
        </pc:spChg>
        <pc:spChg chg="mod">
          <ac:chgData name="KLING Jaroslav (FRA)" userId="fb5a6818-abb2-497a-b05e-5a22c40c4b52" providerId="ADAL" clId="{101D7B2D-7420-4636-99B8-FD030441BE7A}" dt="2022-11-30T16:03:57.995" v="3397" actId="20577"/>
          <ac:spMkLst>
            <pc:docMk/>
            <pc:sldMk cId="2324858926" sldId="286"/>
            <ac:spMk id="9" creationId="{A57D66F6-2663-3D4B-6B1F-2E6BF8027C4C}"/>
          </ac:spMkLst>
        </pc:spChg>
        <pc:spChg chg="mod">
          <ac:chgData name="KLING Jaroslav (FRA)" userId="fb5a6818-abb2-497a-b05e-5a22c40c4b52" providerId="ADAL" clId="{101D7B2D-7420-4636-99B8-FD030441BE7A}" dt="2022-11-30T11:13:47.980" v="393" actId="20577"/>
          <ac:spMkLst>
            <pc:docMk/>
            <pc:sldMk cId="2324858926" sldId="286"/>
            <ac:spMk id="12" creationId="{96451C0D-B5B6-C922-09D1-E47688121A90}"/>
          </ac:spMkLst>
        </pc:spChg>
      </pc:sldChg>
      <pc:sldChg chg="addSp modSp mod">
        <pc:chgData name="KLING Jaroslav (FRA)" userId="fb5a6818-abb2-497a-b05e-5a22c40c4b52" providerId="ADAL" clId="{101D7B2D-7420-4636-99B8-FD030441BE7A}" dt="2022-11-30T16:04:06.869" v="3398"/>
        <pc:sldMkLst>
          <pc:docMk/>
          <pc:sldMk cId="3629682672" sldId="287"/>
        </pc:sldMkLst>
        <pc:spChg chg="add mod">
          <ac:chgData name="KLING Jaroslav (FRA)" userId="fb5a6818-abb2-497a-b05e-5a22c40c4b52" providerId="ADAL" clId="{101D7B2D-7420-4636-99B8-FD030441BE7A}" dt="2022-11-30T11:23:50.313" v="533" actId="1582"/>
          <ac:spMkLst>
            <pc:docMk/>
            <pc:sldMk cId="3629682672" sldId="287"/>
            <ac:spMk id="6" creationId="{00B8D707-D19E-4D0B-96DA-584750252E6C}"/>
          </ac:spMkLst>
        </pc:spChg>
        <pc:spChg chg="add mod">
          <ac:chgData name="KLING Jaroslav (FRA)" userId="fb5a6818-abb2-497a-b05e-5a22c40c4b52" providerId="ADAL" clId="{101D7B2D-7420-4636-99B8-FD030441BE7A}" dt="2022-11-30T16:00:39.939" v="3155" actId="20577"/>
          <ac:spMkLst>
            <pc:docMk/>
            <pc:sldMk cId="3629682672" sldId="287"/>
            <ac:spMk id="7" creationId="{70343C30-350E-4F9E-AF5F-FDD51B00E265}"/>
          </ac:spMkLst>
        </pc:spChg>
        <pc:spChg chg="mod">
          <ac:chgData name="KLING Jaroslav (FRA)" userId="fb5a6818-abb2-497a-b05e-5a22c40c4b52" providerId="ADAL" clId="{101D7B2D-7420-4636-99B8-FD030441BE7A}" dt="2022-11-30T16:04:06.869" v="3398"/>
          <ac:spMkLst>
            <pc:docMk/>
            <pc:sldMk cId="3629682672" sldId="287"/>
            <ac:spMk id="9" creationId="{A57D66F6-2663-3D4B-6B1F-2E6BF8027C4C}"/>
          </ac:spMkLst>
        </pc:spChg>
        <pc:spChg chg="mod">
          <ac:chgData name="KLING Jaroslav (FRA)" userId="fb5a6818-abb2-497a-b05e-5a22c40c4b52" providerId="ADAL" clId="{101D7B2D-7420-4636-99B8-FD030441BE7A}" dt="2022-11-30T11:14:12.007" v="405" actId="6549"/>
          <ac:spMkLst>
            <pc:docMk/>
            <pc:sldMk cId="3629682672" sldId="287"/>
            <ac:spMk id="12" creationId="{96451C0D-B5B6-C922-09D1-E47688121A90}"/>
          </ac:spMkLst>
        </pc:spChg>
      </pc:sldChg>
      <pc:sldChg chg="addSp modSp mod">
        <pc:chgData name="KLING Jaroslav (FRA)" userId="fb5a6818-abb2-497a-b05e-5a22c40c4b52" providerId="ADAL" clId="{101D7B2D-7420-4636-99B8-FD030441BE7A}" dt="2022-11-30T16:04:10.441" v="3399"/>
        <pc:sldMkLst>
          <pc:docMk/>
          <pc:sldMk cId="4214292273" sldId="288"/>
        </pc:sldMkLst>
        <pc:spChg chg="add mod">
          <ac:chgData name="KLING Jaroslav (FRA)" userId="fb5a6818-abb2-497a-b05e-5a22c40c4b52" providerId="ADAL" clId="{101D7B2D-7420-4636-99B8-FD030441BE7A}" dt="2022-11-30T11:24:02.232" v="534" actId="1582"/>
          <ac:spMkLst>
            <pc:docMk/>
            <pc:sldMk cId="4214292273" sldId="288"/>
            <ac:spMk id="2" creationId="{B485A31C-6633-4BBD-8868-3BE4F4AE1603}"/>
          </ac:spMkLst>
        </pc:spChg>
        <pc:spChg chg="add mod">
          <ac:chgData name="KLING Jaroslav (FRA)" userId="fb5a6818-abb2-497a-b05e-5a22c40c4b52" providerId="ADAL" clId="{101D7B2D-7420-4636-99B8-FD030441BE7A}" dt="2022-11-30T16:01:03.637" v="3159" actId="1076"/>
          <ac:spMkLst>
            <pc:docMk/>
            <pc:sldMk cId="4214292273" sldId="288"/>
            <ac:spMk id="7" creationId="{FCA1773F-D2DB-46CB-893B-3A3AA1331E15}"/>
          </ac:spMkLst>
        </pc:spChg>
        <pc:spChg chg="mod">
          <ac:chgData name="KLING Jaroslav (FRA)" userId="fb5a6818-abb2-497a-b05e-5a22c40c4b52" providerId="ADAL" clId="{101D7B2D-7420-4636-99B8-FD030441BE7A}" dt="2022-11-30T16:04:10.441" v="3399"/>
          <ac:spMkLst>
            <pc:docMk/>
            <pc:sldMk cId="4214292273" sldId="288"/>
            <ac:spMk id="9" creationId="{A57D66F6-2663-3D4B-6B1F-2E6BF8027C4C}"/>
          </ac:spMkLst>
        </pc:spChg>
        <pc:spChg chg="mod">
          <ac:chgData name="KLING Jaroslav (FRA)" userId="fb5a6818-abb2-497a-b05e-5a22c40c4b52" providerId="ADAL" clId="{101D7B2D-7420-4636-99B8-FD030441BE7A}" dt="2022-11-30T11:14:33.652" v="408" actId="20577"/>
          <ac:spMkLst>
            <pc:docMk/>
            <pc:sldMk cId="4214292273" sldId="288"/>
            <ac:spMk id="12" creationId="{96451C0D-B5B6-C922-09D1-E47688121A90}"/>
          </ac:spMkLst>
        </pc:spChg>
      </pc:sldChg>
      <pc:sldChg chg="addSp modSp mod">
        <pc:chgData name="KLING Jaroslav (FRA)" userId="fb5a6818-abb2-497a-b05e-5a22c40c4b52" providerId="ADAL" clId="{101D7B2D-7420-4636-99B8-FD030441BE7A}" dt="2022-11-30T16:08:24.663" v="3806"/>
        <pc:sldMkLst>
          <pc:docMk/>
          <pc:sldMk cId="1390150380" sldId="289"/>
        </pc:sldMkLst>
        <pc:spChg chg="add mod">
          <ac:chgData name="KLING Jaroslav (FRA)" userId="fb5a6818-abb2-497a-b05e-5a22c40c4b52" providerId="ADAL" clId="{101D7B2D-7420-4636-99B8-FD030441BE7A}" dt="2022-11-30T11:22:36.945" v="525" actId="1582"/>
          <ac:spMkLst>
            <pc:docMk/>
            <pc:sldMk cId="1390150380" sldId="289"/>
            <ac:spMk id="6" creationId="{0DE61939-4ED0-445D-A7DD-91DBD7636325}"/>
          </ac:spMkLst>
        </pc:spChg>
        <pc:spChg chg="add mod">
          <ac:chgData name="KLING Jaroslav (FRA)" userId="fb5a6818-abb2-497a-b05e-5a22c40c4b52" providerId="ADAL" clId="{101D7B2D-7420-4636-99B8-FD030441BE7A}" dt="2022-11-30T15:55:12.655" v="3053" actId="1076"/>
          <ac:spMkLst>
            <pc:docMk/>
            <pc:sldMk cId="1390150380" sldId="289"/>
            <ac:spMk id="7" creationId="{FA5E1A52-1BFB-448C-98FF-178F40919B4C}"/>
          </ac:spMkLst>
        </pc:spChg>
        <pc:spChg chg="mod">
          <ac:chgData name="KLING Jaroslav (FRA)" userId="fb5a6818-abb2-497a-b05e-5a22c40c4b52" providerId="ADAL" clId="{101D7B2D-7420-4636-99B8-FD030441BE7A}" dt="2022-11-30T16:08:24.663" v="3806"/>
          <ac:spMkLst>
            <pc:docMk/>
            <pc:sldMk cId="1390150380" sldId="289"/>
            <ac:spMk id="11" creationId="{2BCD4D14-BC86-4837-9F93-4277D8FA4915}"/>
          </ac:spMkLst>
        </pc:spChg>
        <pc:spChg chg="mod">
          <ac:chgData name="KLING Jaroslav (FRA)" userId="fb5a6818-abb2-497a-b05e-5a22c40c4b52" providerId="ADAL" clId="{101D7B2D-7420-4636-99B8-FD030441BE7A}" dt="2022-11-30T11:09:44.124" v="297" actId="6549"/>
          <ac:spMkLst>
            <pc:docMk/>
            <pc:sldMk cId="1390150380" sldId="289"/>
            <ac:spMk id="12" creationId="{96451C0D-B5B6-C922-09D1-E47688121A90}"/>
          </ac:spMkLst>
        </pc:spChg>
      </pc:sldChg>
      <pc:sldChg chg="addSp delSp modSp mod">
        <pc:chgData name="KLING Jaroslav (FRA)" userId="fb5a6818-abb2-497a-b05e-5a22c40c4b52" providerId="ADAL" clId="{101D7B2D-7420-4636-99B8-FD030441BE7A}" dt="2022-11-30T16:09:23.014" v="3868" actId="20577"/>
        <pc:sldMkLst>
          <pc:docMk/>
          <pc:sldMk cId="1952485913" sldId="290"/>
        </pc:sldMkLst>
        <pc:spChg chg="add mod">
          <ac:chgData name="KLING Jaroslav (FRA)" userId="fb5a6818-abb2-497a-b05e-5a22c40c4b52" providerId="ADAL" clId="{101D7B2D-7420-4636-99B8-FD030441BE7A}" dt="2022-11-30T11:22:27.577" v="524" actId="1582"/>
          <ac:spMkLst>
            <pc:docMk/>
            <pc:sldMk cId="1952485913" sldId="290"/>
            <ac:spMk id="7" creationId="{57AA1C87-902A-4152-8F85-D4A68EFC5D97}"/>
          </ac:spMkLst>
        </pc:spChg>
        <pc:spChg chg="add mod">
          <ac:chgData name="KLING Jaroslav (FRA)" userId="fb5a6818-abb2-497a-b05e-5a22c40c4b52" providerId="ADAL" clId="{101D7B2D-7420-4636-99B8-FD030441BE7A}" dt="2022-11-30T11:20:36.077" v="514" actId="14100"/>
          <ac:spMkLst>
            <pc:docMk/>
            <pc:sldMk cId="1952485913" sldId="290"/>
            <ac:spMk id="8" creationId="{7D3267FF-38DD-48A7-B16A-4E6CB3B6A2CE}"/>
          </ac:spMkLst>
        </pc:spChg>
        <pc:spChg chg="add del">
          <ac:chgData name="KLING Jaroslav (FRA)" userId="fb5a6818-abb2-497a-b05e-5a22c40c4b52" providerId="ADAL" clId="{101D7B2D-7420-4636-99B8-FD030441BE7A}" dt="2022-11-30T15:50:39.439" v="2793" actId="22"/>
          <ac:spMkLst>
            <pc:docMk/>
            <pc:sldMk cId="1952485913" sldId="290"/>
            <ac:spMk id="10" creationId="{2B5B8287-16E3-43A6-93BB-5FB84B5D32B9}"/>
          </ac:spMkLst>
        </pc:spChg>
        <pc:spChg chg="mod">
          <ac:chgData name="KLING Jaroslav (FRA)" userId="fb5a6818-abb2-497a-b05e-5a22c40c4b52" providerId="ADAL" clId="{101D7B2D-7420-4636-99B8-FD030441BE7A}" dt="2022-11-30T16:09:23.014" v="3868" actId="20577"/>
          <ac:spMkLst>
            <pc:docMk/>
            <pc:sldMk cId="1952485913" sldId="290"/>
            <ac:spMk id="11" creationId="{2BCD4D14-BC86-4837-9F93-4277D8FA4915}"/>
          </ac:spMkLst>
        </pc:spChg>
        <pc:spChg chg="mod">
          <ac:chgData name="KLING Jaroslav (FRA)" userId="fb5a6818-abb2-497a-b05e-5a22c40c4b52" providerId="ADAL" clId="{101D7B2D-7420-4636-99B8-FD030441BE7A}" dt="2022-11-30T11:09:06.468" v="285" actId="6549"/>
          <ac:spMkLst>
            <pc:docMk/>
            <pc:sldMk cId="1952485913" sldId="290"/>
            <ac:spMk id="12" creationId="{96451C0D-B5B6-C922-09D1-E47688121A90}"/>
          </ac:spMkLst>
        </pc:spChg>
        <pc:spChg chg="add mod">
          <ac:chgData name="KLING Jaroslav (FRA)" userId="fb5a6818-abb2-497a-b05e-5a22c40c4b52" providerId="ADAL" clId="{101D7B2D-7420-4636-99B8-FD030441BE7A}" dt="2022-11-30T15:53:50.545" v="3041" actId="1036"/>
          <ac:spMkLst>
            <pc:docMk/>
            <pc:sldMk cId="1952485913" sldId="290"/>
            <ac:spMk id="15" creationId="{BA1CCAB4-03F8-4D67-ACCF-8F62B4E8CB54}"/>
          </ac:spMkLst>
        </pc:spChg>
        <pc:spChg chg="add mod">
          <ac:chgData name="KLING Jaroslav (FRA)" userId="fb5a6818-abb2-497a-b05e-5a22c40c4b52" providerId="ADAL" clId="{101D7B2D-7420-4636-99B8-FD030441BE7A}" dt="2022-11-30T15:54:38.933" v="3046"/>
          <ac:spMkLst>
            <pc:docMk/>
            <pc:sldMk cId="1952485913" sldId="290"/>
            <ac:spMk id="16" creationId="{F6FE80E0-8270-4A9B-9F8D-8CFB5D21B6C6}"/>
          </ac:spMkLst>
        </pc:spChg>
      </pc:sldChg>
      <pc:sldChg chg="addSp delSp modSp mod">
        <pc:chgData name="KLING Jaroslav (FRA)" userId="fb5a6818-abb2-497a-b05e-5a22c40c4b52" providerId="ADAL" clId="{101D7B2D-7420-4636-99B8-FD030441BE7A}" dt="2022-11-30T16:12:20.987" v="4064" actId="1036"/>
        <pc:sldMkLst>
          <pc:docMk/>
          <pc:sldMk cId="2341384370" sldId="291"/>
        </pc:sldMkLst>
        <pc:spChg chg="add mod">
          <ac:chgData name="KLING Jaroslav (FRA)" userId="fb5a6818-abb2-497a-b05e-5a22c40c4b52" providerId="ADAL" clId="{101D7B2D-7420-4636-99B8-FD030441BE7A}" dt="2022-11-30T11:21:04.492" v="517" actId="1582"/>
          <ac:spMkLst>
            <pc:docMk/>
            <pc:sldMk cId="2341384370" sldId="291"/>
            <ac:spMk id="7" creationId="{4AECB2F0-D141-43D7-B88F-38660FF5193A}"/>
          </ac:spMkLst>
        </pc:spChg>
        <pc:spChg chg="add mod">
          <ac:chgData name="KLING Jaroslav (FRA)" userId="fb5a6818-abb2-497a-b05e-5a22c40c4b52" providerId="ADAL" clId="{101D7B2D-7420-4636-99B8-FD030441BE7A}" dt="2022-11-30T11:20:27.656" v="512" actId="14100"/>
          <ac:spMkLst>
            <pc:docMk/>
            <pc:sldMk cId="2341384370" sldId="291"/>
            <ac:spMk id="8" creationId="{6E180E69-1B2F-46D4-8DAF-9DAA06F9C15A}"/>
          </ac:spMkLst>
        </pc:spChg>
        <pc:spChg chg="add del">
          <ac:chgData name="KLING Jaroslav (FRA)" userId="fb5a6818-abb2-497a-b05e-5a22c40c4b52" providerId="ADAL" clId="{101D7B2D-7420-4636-99B8-FD030441BE7A}" dt="2022-11-30T15:47:27.846" v="2726" actId="22"/>
          <ac:spMkLst>
            <pc:docMk/>
            <pc:sldMk cId="2341384370" sldId="291"/>
            <ac:spMk id="10" creationId="{FB97BA67-8305-4448-A24D-860657607722}"/>
          </ac:spMkLst>
        </pc:spChg>
        <pc:spChg chg="mod">
          <ac:chgData name="KLING Jaroslav (FRA)" userId="fb5a6818-abb2-497a-b05e-5a22c40c4b52" providerId="ADAL" clId="{101D7B2D-7420-4636-99B8-FD030441BE7A}" dt="2022-11-30T16:12:20.987" v="4064" actId="1036"/>
          <ac:spMkLst>
            <pc:docMk/>
            <pc:sldMk cId="2341384370" sldId="291"/>
            <ac:spMk id="11" creationId="{2BCD4D14-BC86-4837-9F93-4277D8FA4915}"/>
          </ac:spMkLst>
        </pc:spChg>
        <pc:spChg chg="mod">
          <ac:chgData name="KLING Jaroslav (FRA)" userId="fb5a6818-abb2-497a-b05e-5a22c40c4b52" providerId="ADAL" clId="{101D7B2D-7420-4636-99B8-FD030441BE7A}" dt="2022-11-30T11:08:33.157" v="273" actId="6549"/>
          <ac:spMkLst>
            <pc:docMk/>
            <pc:sldMk cId="2341384370" sldId="291"/>
            <ac:spMk id="12" creationId="{96451C0D-B5B6-C922-09D1-E47688121A90}"/>
          </ac:spMkLst>
        </pc:spChg>
        <pc:spChg chg="add mod">
          <ac:chgData name="KLING Jaroslav (FRA)" userId="fb5a6818-abb2-497a-b05e-5a22c40c4b52" providerId="ADAL" clId="{101D7B2D-7420-4636-99B8-FD030441BE7A}" dt="2022-11-30T15:48:01.202" v="2757" actId="20577"/>
          <ac:spMkLst>
            <pc:docMk/>
            <pc:sldMk cId="2341384370" sldId="291"/>
            <ac:spMk id="13" creationId="{F01B1CDB-0B10-404E-A511-1FA6C529FBFA}"/>
          </ac:spMkLst>
        </pc:spChg>
        <pc:spChg chg="add mod">
          <ac:chgData name="KLING Jaroslav (FRA)" userId="fb5a6818-abb2-497a-b05e-5a22c40c4b52" providerId="ADAL" clId="{101D7B2D-7420-4636-99B8-FD030441BE7A}" dt="2022-11-30T15:49:36.969" v="2772" actId="255"/>
          <ac:spMkLst>
            <pc:docMk/>
            <pc:sldMk cId="2341384370" sldId="291"/>
            <ac:spMk id="14" creationId="{40B67C3B-188E-4C38-8CEF-75669D3D3FB1}"/>
          </ac:spMkLst>
        </pc:spChg>
      </pc:sldChg>
      <pc:sldChg chg="addSp delSp modSp mod">
        <pc:chgData name="KLING Jaroslav (FRA)" userId="fb5a6818-abb2-497a-b05e-5a22c40c4b52" providerId="ADAL" clId="{101D7B2D-7420-4636-99B8-FD030441BE7A}" dt="2022-11-30T16:12:08.490" v="4043" actId="1036"/>
        <pc:sldMkLst>
          <pc:docMk/>
          <pc:sldMk cId="2080508683" sldId="292"/>
        </pc:sldMkLst>
        <pc:spChg chg="add del mod">
          <ac:chgData name="KLING Jaroslav (FRA)" userId="fb5a6818-abb2-497a-b05e-5a22c40c4b52" providerId="ADAL" clId="{101D7B2D-7420-4636-99B8-FD030441BE7A}" dt="2022-11-30T16:12:00.867" v="4040" actId="478"/>
          <ac:spMkLst>
            <pc:docMk/>
            <pc:sldMk cId="2080508683" sldId="292"/>
            <ac:spMk id="3" creationId="{610C69B3-7E7F-4ABE-92B2-C119DB93C3EF}"/>
          </ac:spMkLst>
        </pc:spChg>
        <pc:spChg chg="add mod">
          <ac:chgData name="KLING Jaroslav (FRA)" userId="fb5a6818-abb2-497a-b05e-5a22c40c4b52" providerId="ADAL" clId="{101D7B2D-7420-4636-99B8-FD030441BE7A}" dt="2022-11-30T11:21:51.692" v="522" actId="1038"/>
          <ac:spMkLst>
            <pc:docMk/>
            <pc:sldMk cId="2080508683" sldId="292"/>
            <ac:spMk id="7" creationId="{847D0F6D-115A-4A80-8808-573D38B27883}"/>
          </ac:spMkLst>
        </pc:spChg>
        <pc:spChg chg="add mod">
          <ac:chgData name="KLING Jaroslav (FRA)" userId="fb5a6818-abb2-497a-b05e-5a22c40c4b52" providerId="ADAL" clId="{101D7B2D-7420-4636-99B8-FD030441BE7A}" dt="2022-11-30T11:20:01.542" v="507" actId="14100"/>
          <ac:spMkLst>
            <pc:docMk/>
            <pc:sldMk cId="2080508683" sldId="292"/>
            <ac:spMk id="8" creationId="{B723B710-05C8-43B0-A959-A75C0767D8E7}"/>
          </ac:spMkLst>
        </pc:spChg>
        <pc:spChg chg="add mod">
          <ac:chgData name="KLING Jaroslav (FRA)" userId="fb5a6818-abb2-497a-b05e-5a22c40c4b52" providerId="ADAL" clId="{101D7B2D-7420-4636-99B8-FD030441BE7A}" dt="2022-11-30T15:47:16.115" v="2724"/>
          <ac:spMkLst>
            <pc:docMk/>
            <pc:sldMk cId="2080508683" sldId="292"/>
            <ac:spMk id="9" creationId="{1FCB39E9-4BD1-4AF6-BADB-76300AD47C00}"/>
          </ac:spMkLst>
        </pc:spChg>
        <pc:spChg chg="add mod">
          <ac:chgData name="KLING Jaroslav (FRA)" userId="fb5a6818-abb2-497a-b05e-5a22c40c4b52" providerId="ADAL" clId="{101D7B2D-7420-4636-99B8-FD030441BE7A}" dt="2022-11-30T15:50:22.189" v="2791" actId="14100"/>
          <ac:spMkLst>
            <pc:docMk/>
            <pc:sldMk cId="2080508683" sldId="292"/>
            <ac:spMk id="10" creationId="{035BE398-29EB-4F56-BEC8-C0DC4E7209C2}"/>
          </ac:spMkLst>
        </pc:spChg>
        <pc:spChg chg="del mod">
          <ac:chgData name="KLING Jaroslav (FRA)" userId="fb5a6818-abb2-497a-b05e-5a22c40c4b52" providerId="ADAL" clId="{101D7B2D-7420-4636-99B8-FD030441BE7A}" dt="2022-11-30T16:11:56.502" v="4039" actId="478"/>
          <ac:spMkLst>
            <pc:docMk/>
            <pc:sldMk cId="2080508683" sldId="292"/>
            <ac:spMk id="11" creationId="{2BCD4D14-BC86-4837-9F93-4277D8FA4915}"/>
          </ac:spMkLst>
        </pc:spChg>
        <pc:spChg chg="mod">
          <ac:chgData name="KLING Jaroslav (FRA)" userId="fb5a6818-abb2-497a-b05e-5a22c40c4b52" providerId="ADAL" clId="{101D7B2D-7420-4636-99B8-FD030441BE7A}" dt="2022-11-30T11:08:06.870" v="261" actId="20577"/>
          <ac:spMkLst>
            <pc:docMk/>
            <pc:sldMk cId="2080508683" sldId="292"/>
            <ac:spMk id="12" creationId="{96451C0D-B5B6-C922-09D1-E47688121A90}"/>
          </ac:spMkLst>
        </pc:spChg>
        <pc:spChg chg="add del mod">
          <ac:chgData name="KLING Jaroslav (FRA)" userId="fb5a6818-abb2-497a-b05e-5a22c40c4b52" providerId="ADAL" clId="{101D7B2D-7420-4636-99B8-FD030441BE7A}" dt="2022-11-30T16:11:53.394" v="4038"/>
          <ac:spMkLst>
            <pc:docMk/>
            <pc:sldMk cId="2080508683" sldId="292"/>
            <ac:spMk id="13" creationId="{BAF78650-1299-4EA9-99B4-B69E7F942865}"/>
          </ac:spMkLst>
        </pc:spChg>
        <pc:spChg chg="add mod">
          <ac:chgData name="KLING Jaroslav (FRA)" userId="fb5a6818-abb2-497a-b05e-5a22c40c4b52" providerId="ADAL" clId="{101D7B2D-7420-4636-99B8-FD030441BE7A}" dt="2022-11-30T16:12:08.490" v="4043" actId="1036"/>
          <ac:spMkLst>
            <pc:docMk/>
            <pc:sldMk cId="2080508683" sldId="292"/>
            <ac:spMk id="14" creationId="{1A846E5C-4F5D-4FA3-A8DD-057BADB9A295}"/>
          </ac:spMkLst>
        </pc:spChg>
      </pc:sldChg>
      <pc:sldChg chg="add">
        <pc:chgData name="KLING Jaroslav (FRA)" userId="fb5a6818-abb2-497a-b05e-5a22c40c4b52" providerId="ADAL" clId="{101D7B2D-7420-4636-99B8-FD030441BE7A}" dt="2022-11-30T15:46:41.345" v="2721"/>
        <pc:sldMkLst>
          <pc:docMk/>
          <pc:sldMk cId="253722418" sldId="293"/>
        </pc:sldMkLst>
      </pc:sldChg>
      <pc:sldChg chg="delSp modSp add del mod">
        <pc:chgData name="KLING Jaroslav (FRA)" userId="fb5a6818-abb2-497a-b05e-5a22c40c4b52" providerId="ADAL" clId="{101D7B2D-7420-4636-99B8-FD030441BE7A}" dt="2022-11-30T15:46:35.483" v="2720" actId="2696"/>
        <pc:sldMkLst>
          <pc:docMk/>
          <pc:sldMk cId="3942377542" sldId="293"/>
        </pc:sldMkLst>
        <pc:spChg chg="mod">
          <ac:chgData name="KLING Jaroslav (FRA)" userId="fb5a6818-abb2-497a-b05e-5a22c40c4b52" providerId="ADAL" clId="{101D7B2D-7420-4636-99B8-FD030441BE7A}" dt="2022-11-30T14:42:11.344" v="1534" actId="20577"/>
          <ac:spMkLst>
            <pc:docMk/>
            <pc:sldMk cId="3942377542" sldId="293"/>
            <ac:spMk id="2" creationId="{BDECB263-575D-2A42-B32D-D9CF3293C602}"/>
          </ac:spMkLst>
        </pc:spChg>
        <pc:spChg chg="mod">
          <ac:chgData name="KLING Jaroslav (FRA)" userId="fb5a6818-abb2-497a-b05e-5a22c40c4b52" providerId="ADAL" clId="{101D7B2D-7420-4636-99B8-FD030441BE7A}" dt="2022-11-30T15:28:36.876" v="2497" actId="20577"/>
          <ac:spMkLst>
            <pc:docMk/>
            <pc:sldMk cId="3942377542" sldId="293"/>
            <ac:spMk id="3" creationId="{47E1CBB1-0A6C-1943-A57C-A2439D2C1AEE}"/>
          </ac:spMkLst>
        </pc:spChg>
        <pc:spChg chg="del">
          <ac:chgData name="KLING Jaroslav (FRA)" userId="fb5a6818-abb2-497a-b05e-5a22c40c4b52" providerId="ADAL" clId="{101D7B2D-7420-4636-99B8-FD030441BE7A}" dt="2022-11-30T14:46:44.045" v="1604" actId="478"/>
          <ac:spMkLst>
            <pc:docMk/>
            <pc:sldMk cId="3942377542" sldId="293"/>
            <ac:spMk id="8" creationId="{E6939DA6-3B06-4E6F-A17B-2B3D22E96BD8}"/>
          </ac:spMkLst>
        </pc:spChg>
        <pc:picChg chg="del">
          <ac:chgData name="KLING Jaroslav (FRA)" userId="fb5a6818-abb2-497a-b05e-5a22c40c4b52" providerId="ADAL" clId="{101D7B2D-7420-4636-99B8-FD030441BE7A}" dt="2022-11-30T14:46:42.478" v="1603" actId="478"/>
          <ac:picMkLst>
            <pc:docMk/>
            <pc:sldMk cId="3942377542" sldId="293"/>
            <ac:picMk id="7" creationId="{10CACD88-6C3E-465F-9A91-B4CA754E3781}"/>
          </ac:picMkLst>
        </pc:picChg>
      </pc:sldChg>
      <pc:sldChg chg="addSp delSp modSp add del mod">
        <pc:chgData name="KLING Jaroslav (FRA)" userId="fb5a6818-abb2-497a-b05e-5a22c40c4b52" providerId="ADAL" clId="{101D7B2D-7420-4636-99B8-FD030441BE7A}" dt="2022-11-30T15:46:35.483" v="2720" actId="2696"/>
        <pc:sldMkLst>
          <pc:docMk/>
          <pc:sldMk cId="959761265" sldId="294"/>
        </pc:sldMkLst>
        <pc:spChg chg="mod">
          <ac:chgData name="KLING Jaroslav (FRA)" userId="fb5a6818-abb2-497a-b05e-5a22c40c4b52" providerId="ADAL" clId="{101D7B2D-7420-4636-99B8-FD030441BE7A}" dt="2022-11-30T15:46:25.057" v="2719" actId="20577"/>
          <ac:spMkLst>
            <pc:docMk/>
            <pc:sldMk cId="959761265" sldId="294"/>
            <ac:spMk id="3" creationId="{47E1CBB1-0A6C-1943-A57C-A2439D2C1AEE}"/>
          </ac:spMkLst>
        </pc:spChg>
        <pc:spChg chg="add del mod">
          <ac:chgData name="KLING Jaroslav (FRA)" userId="fb5a6818-abb2-497a-b05e-5a22c40c4b52" providerId="ADAL" clId="{101D7B2D-7420-4636-99B8-FD030441BE7A}" dt="2022-11-30T15:29:42.676" v="2500"/>
          <ac:spMkLst>
            <pc:docMk/>
            <pc:sldMk cId="959761265" sldId="294"/>
            <ac:spMk id="5" creationId="{B3060A2B-F5FE-4A4C-A7AD-DAD6BBCC2F11}"/>
          </ac:spMkLst>
        </pc:spChg>
        <pc:graphicFrameChg chg="add del mod">
          <ac:chgData name="KLING Jaroslav (FRA)" userId="fb5a6818-abb2-497a-b05e-5a22c40c4b52" providerId="ADAL" clId="{101D7B2D-7420-4636-99B8-FD030441BE7A}" dt="2022-11-30T15:29:42.676" v="2500"/>
          <ac:graphicFrameMkLst>
            <pc:docMk/>
            <pc:sldMk cId="959761265" sldId="294"/>
            <ac:graphicFrameMk id="6" creationId="{471E8BBE-A722-43A6-9B8A-AB26EE45C967}"/>
          </ac:graphicFrameMkLst>
        </pc:graphicFrameChg>
        <pc:graphicFrameChg chg="add del mod">
          <ac:chgData name="KLING Jaroslav (FRA)" userId="fb5a6818-abb2-497a-b05e-5a22c40c4b52" providerId="ADAL" clId="{101D7B2D-7420-4636-99B8-FD030441BE7A}" dt="2022-11-30T15:29:42.676" v="2500"/>
          <ac:graphicFrameMkLst>
            <pc:docMk/>
            <pc:sldMk cId="959761265" sldId="294"/>
            <ac:graphicFrameMk id="7" creationId="{D9D74D09-2EF5-4C59-BCB5-9C280BAB5294}"/>
          </ac:graphicFrameMkLst>
        </pc:graphicFrameChg>
        <pc:graphicFrameChg chg="add del mod">
          <ac:chgData name="KLING Jaroslav (FRA)" userId="fb5a6818-abb2-497a-b05e-5a22c40c4b52" providerId="ADAL" clId="{101D7B2D-7420-4636-99B8-FD030441BE7A}" dt="2022-11-30T15:29:42.676" v="2500"/>
          <ac:graphicFrameMkLst>
            <pc:docMk/>
            <pc:sldMk cId="959761265" sldId="294"/>
            <ac:graphicFrameMk id="8" creationId="{5CF9E165-C004-4318-8A7A-3EEBAA5C4CBE}"/>
          </ac:graphicFrameMkLst>
        </pc:graphicFrameChg>
        <pc:graphicFrameChg chg="add mod">
          <ac:chgData name="KLING Jaroslav (FRA)" userId="fb5a6818-abb2-497a-b05e-5a22c40c4b52" providerId="ADAL" clId="{101D7B2D-7420-4636-99B8-FD030441BE7A}" dt="2022-11-30T15:33:44.009" v="2589"/>
          <ac:graphicFrameMkLst>
            <pc:docMk/>
            <pc:sldMk cId="959761265" sldId="294"/>
            <ac:graphicFrameMk id="9" creationId="{C4D3147B-D664-4801-9704-B70C74CCCE8A}"/>
          </ac:graphicFrameMkLst>
        </pc:graphicFrameChg>
        <pc:graphicFrameChg chg="add mod">
          <ac:chgData name="KLING Jaroslav (FRA)" userId="fb5a6818-abb2-497a-b05e-5a22c40c4b52" providerId="ADAL" clId="{101D7B2D-7420-4636-99B8-FD030441BE7A}" dt="2022-11-30T15:35:34.724" v="2596"/>
          <ac:graphicFrameMkLst>
            <pc:docMk/>
            <pc:sldMk cId="959761265" sldId="294"/>
            <ac:graphicFrameMk id="11" creationId="{245F24DD-9258-4F27-AD71-5E4D995FF330}"/>
          </ac:graphicFrameMkLst>
        </pc:graphicFrameChg>
        <pc:graphicFrameChg chg="add mod">
          <ac:chgData name="KLING Jaroslav (FRA)" userId="fb5a6818-abb2-497a-b05e-5a22c40c4b52" providerId="ADAL" clId="{101D7B2D-7420-4636-99B8-FD030441BE7A}" dt="2022-11-30T15:40:13.361" v="2601"/>
          <ac:graphicFrameMkLst>
            <pc:docMk/>
            <pc:sldMk cId="959761265" sldId="294"/>
            <ac:graphicFrameMk id="13" creationId="{A48731D2-43A3-4425-B351-95DAFC1A6AD2}"/>
          </ac:graphicFrameMkLst>
        </pc:graphicFrameChg>
        <pc:picChg chg="add mod">
          <ac:chgData name="KLING Jaroslav (FRA)" userId="fb5a6818-abb2-497a-b05e-5a22c40c4b52" providerId="ADAL" clId="{101D7B2D-7420-4636-99B8-FD030441BE7A}" dt="2022-11-30T15:33:55.092" v="2593" actId="1076"/>
          <ac:picMkLst>
            <pc:docMk/>
            <pc:sldMk cId="959761265" sldId="294"/>
            <ac:picMk id="4" creationId="{3C586FD9-55C2-42F1-BD22-889E5B61FE86}"/>
          </ac:picMkLst>
        </pc:picChg>
        <pc:picChg chg="add mod">
          <ac:chgData name="KLING Jaroslav (FRA)" userId="fb5a6818-abb2-497a-b05e-5a22c40c4b52" providerId="ADAL" clId="{101D7B2D-7420-4636-99B8-FD030441BE7A}" dt="2022-11-30T15:44:10.494" v="2716" actId="1076"/>
          <ac:picMkLst>
            <pc:docMk/>
            <pc:sldMk cId="959761265" sldId="294"/>
            <ac:picMk id="10" creationId="{EEDB6702-C307-490D-836F-3259151E87E7}"/>
          </ac:picMkLst>
        </pc:picChg>
        <pc:picChg chg="add mod">
          <ac:chgData name="KLING Jaroslav (FRA)" userId="fb5a6818-abb2-497a-b05e-5a22c40c4b52" providerId="ADAL" clId="{101D7B2D-7420-4636-99B8-FD030441BE7A}" dt="2022-11-30T15:43:56.495" v="2714" actId="14100"/>
          <ac:picMkLst>
            <pc:docMk/>
            <pc:sldMk cId="959761265" sldId="294"/>
            <ac:picMk id="12" creationId="{39B173F6-1726-4A0F-B021-B97024644D72}"/>
          </ac:picMkLst>
        </pc:picChg>
        <pc:picChg chg="add mod modCrop">
          <ac:chgData name="KLING Jaroslav (FRA)" userId="fb5a6818-abb2-497a-b05e-5a22c40c4b52" providerId="ADAL" clId="{101D7B2D-7420-4636-99B8-FD030441BE7A}" dt="2022-11-30T15:44:05.537" v="2715" actId="1076"/>
          <ac:picMkLst>
            <pc:docMk/>
            <pc:sldMk cId="959761265" sldId="294"/>
            <ac:picMk id="15" creationId="{7C4B7912-4458-4560-84BF-74F5C9F45116}"/>
          </ac:picMkLst>
        </pc:picChg>
      </pc:sldChg>
      <pc:sldChg chg="add">
        <pc:chgData name="KLING Jaroslav (FRA)" userId="fb5a6818-abb2-497a-b05e-5a22c40c4b52" providerId="ADAL" clId="{101D7B2D-7420-4636-99B8-FD030441BE7A}" dt="2022-11-30T15:46:41.345" v="2721"/>
        <pc:sldMkLst>
          <pc:docMk/>
          <pc:sldMk cId="3075602010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585D7-1F54-6845-90E5-6AFE5F43BAF6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C33FC-B6CB-264D-9EE7-676F3C340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47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5592BC3-D4F9-3144-BA76-5076680AC2F2}"/>
              </a:ext>
            </a:extLst>
          </p:cNvPr>
          <p:cNvSpPr/>
          <p:nvPr userDrawn="1"/>
        </p:nvSpPr>
        <p:spPr>
          <a:xfrm>
            <a:off x="6576647" y="1080216"/>
            <a:ext cx="5615353" cy="28191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B37D54-DF4C-0243-85DC-E25127CFE969}"/>
              </a:ext>
            </a:extLst>
          </p:cNvPr>
          <p:cNvSpPr/>
          <p:nvPr userDrawn="1"/>
        </p:nvSpPr>
        <p:spPr>
          <a:xfrm>
            <a:off x="-3309" y="503999"/>
            <a:ext cx="11357110" cy="5852351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D87E96-C4D5-854D-9225-EEAB9BE3F7C9}"/>
              </a:ext>
            </a:extLst>
          </p:cNvPr>
          <p:cNvSpPr/>
          <p:nvPr userDrawn="1"/>
        </p:nvSpPr>
        <p:spPr>
          <a:xfrm>
            <a:off x="5615353" y="2741946"/>
            <a:ext cx="6401257" cy="36120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DF5D56-AA15-9247-B01F-899DC2B94825}"/>
              </a:ext>
            </a:extLst>
          </p:cNvPr>
          <p:cNvSpPr/>
          <p:nvPr userDrawn="1"/>
        </p:nvSpPr>
        <p:spPr>
          <a:xfrm>
            <a:off x="6716568" y="2741945"/>
            <a:ext cx="5300042" cy="1991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A5EB9D-6A3B-3B45-82B4-5E679792601E}"/>
              </a:ext>
            </a:extLst>
          </p:cNvPr>
          <p:cNvSpPr/>
          <p:nvPr userDrawn="1"/>
        </p:nvSpPr>
        <p:spPr>
          <a:xfrm>
            <a:off x="7385540" y="2965937"/>
            <a:ext cx="4175839" cy="26739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28354-084D-D546-9468-6A75BAE9206F}"/>
              </a:ext>
            </a:extLst>
          </p:cNvPr>
          <p:cNvSpPr/>
          <p:nvPr userDrawn="1"/>
        </p:nvSpPr>
        <p:spPr>
          <a:xfrm>
            <a:off x="1" y="1"/>
            <a:ext cx="5615352" cy="5852352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E4B79-4A69-0549-BDE9-386559BA9CF2}"/>
              </a:ext>
            </a:extLst>
          </p:cNvPr>
          <p:cNvSpPr/>
          <p:nvPr userDrawn="1"/>
        </p:nvSpPr>
        <p:spPr>
          <a:xfrm>
            <a:off x="-3309" y="1082565"/>
            <a:ext cx="11357109" cy="4053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7F6CB-A9AA-E749-9845-DD994DF53B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520000"/>
            <a:ext cx="9000000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000" b="1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DD0306-9E1A-5549-8981-B31865898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0" y="350650"/>
            <a:ext cx="5452257" cy="540000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CE03C19-2C99-D345-B64A-03B659426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420000"/>
            <a:ext cx="90000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1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45658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830FCED-BABE-D14E-824A-9633135AD9F2}"/>
              </a:ext>
            </a:extLst>
          </p:cNvPr>
          <p:cNvSpPr/>
          <p:nvPr userDrawn="1"/>
        </p:nvSpPr>
        <p:spPr>
          <a:xfrm>
            <a:off x="0" y="-66815"/>
            <a:ext cx="12192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73919-C874-F943-AC68-BB3D123A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9000000" cy="3877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F62F8F-7A6A-B241-A8AD-14F80B8502E2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068D1-6CE3-134E-B761-F05D67569DC0}"/>
              </a:ext>
            </a:extLst>
          </p:cNvPr>
          <p:cNvSpPr/>
          <p:nvPr userDrawn="1"/>
        </p:nvSpPr>
        <p:spPr>
          <a:xfrm>
            <a:off x="12003910" y="0"/>
            <a:ext cx="180000" cy="6356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675409-822C-FA48-980D-EEBC95BBDC01}"/>
              </a:ext>
            </a:extLst>
          </p:cNvPr>
          <p:cNvSpPr/>
          <p:nvPr userDrawn="1"/>
        </p:nvSpPr>
        <p:spPr>
          <a:xfrm>
            <a:off x="11702690" y="785448"/>
            <a:ext cx="504000" cy="2866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64875D-1BCC-D343-F0C9-794FB43E7C73}"/>
              </a:ext>
            </a:extLst>
          </p:cNvPr>
          <p:cNvSpPr/>
          <p:nvPr userDrawn="1"/>
        </p:nvSpPr>
        <p:spPr>
          <a:xfrm>
            <a:off x="1318161" y="-69256"/>
            <a:ext cx="4297192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C6E7C4-C3DF-C6D6-594E-028DD6EBB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802774"/>
            <a:ext cx="9023350" cy="9592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685800" indent="-228600">
              <a:buClr>
                <a:schemeClr val="bg1"/>
              </a:buClr>
              <a:buSzPct val="100000"/>
              <a:buFont typeface="System Font Regular"/>
              <a:buChar char="-"/>
              <a:defRPr sz="2000">
                <a:solidFill>
                  <a:schemeClr val="accent1"/>
                </a:solidFill>
              </a:defRPr>
            </a:lvl2pPr>
            <a:lvl3pPr marL="1257300" indent="-342900">
              <a:buFont typeface="System Font Regular"/>
              <a:buChar char="-"/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866A5818-1B16-79D4-E04D-C875C0E4D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2100" y="6499859"/>
            <a:ext cx="409181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9B5C0C4-19B5-1042-8662-FD2AF6A90FC7}" type="slidenum">
              <a:rPr lang="en-LU" smtClean="0"/>
              <a:pPr/>
              <a:t>‹#›</a:t>
            </a:fld>
            <a:endParaRPr lang="en-LU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39897AB-DF61-CD7D-AE28-E69E56B00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090" y="6478636"/>
            <a:ext cx="22733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34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66F26A3-2FDA-0A8D-649D-C2B0ABD5B3C0}"/>
              </a:ext>
            </a:extLst>
          </p:cNvPr>
          <p:cNvSpPr/>
          <p:nvPr userDrawn="1"/>
        </p:nvSpPr>
        <p:spPr>
          <a:xfrm>
            <a:off x="-3410" y="0"/>
            <a:ext cx="12195410" cy="6515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AE0562-A2CB-E4AA-A0B6-67959F312DDC}"/>
              </a:ext>
            </a:extLst>
          </p:cNvPr>
          <p:cNvSpPr/>
          <p:nvPr userDrawn="1"/>
        </p:nvSpPr>
        <p:spPr>
          <a:xfrm>
            <a:off x="0" y="-66815"/>
            <a:ext cx="121932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F2D83-9A79-DB65-0D79-7A17E851AFB2}"/>
              </a:ext>
            </a:extLst>
          </p:cNvPr>
          <p:cNvSpPr/>
          <p:nvPr userDrawn="1"/>
        </p:nvSpPr>
        <p:spPr>
          <a:xfrm>
            <a:off x="12003910" y="0"/>
            <a:ext cx="180000" cy="635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D6887F-02BA-FE73-1AED-A43DC5793318}"/>
              </a:ext>
            </a:extLst>
          </p:cNvPr>
          <p:cNvSpPr/>
          <p:nvPr userDrawn="1"/>
        </p:nvSpPr>
        <p:spPr>
          <a:xfrm>
            <a:off x="11823443" y="501650"/>
            <a:ext cx="376052" cy="3150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E352E0-114E-D913-447F-0A299760455A}"/>
              </a:ext>
            </a:extLst>
          </p:cNvPr>
          <p:cNvSpPr/>
          <p:nvPr userDrawn="1"/>
        </p:nvSpPr>
        <p:spPr>
          <a:xfrm>
            <a:off x="6715836" y="1082564"/>
            <a:ext cx="5298192" cy="28167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BEE28E-E9F2-132C-0EDF-2ED500902CA9}"/>
              </a:ext>
            </a:extLst>
          </p:cNvPr>
          <p:cNvSpPr/>
          <p:nvPr userDrawn="1"/>
        </p:nvSpPr>
        <p:spPr>
          <a:xfrm>
            <a:off x="5298193" y="2741947"/>
            <a:ext cx="6715835" cy="3626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9D31AA-6877-3D18-5C8F-B011875DC08D}"/>
              </a:ext>
            </a:extLst>
          </p:cNvPr>
          <p:cNvSpPr/>
          <p:nvPr userDrawn="1"/>
        </p:nvSpPr>
        <p:spPr>
          <a:xfrm>
            <a:off x="4013049" y="2353482"/>
            <a:ext cx="8000979" cy="21897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5FE2C7-AC39-18CC-921A-62AD73D5AD30}"/>
              </a:ext>
            </a:extLst>
          </p:cNvPr>
          <p:cNvSpPr/>
          <p:nvPr userDrawn="1"/>
        </p:nvSpPr>
        <p:spPr>
          <a:xfrm>
            <a:off x="8774308" y="4543238"/>
            <a:ext cx="3239720" cy="6270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3FE24-C41B-2BAE-3D9C-A3EE88991133}"/>
              </a:ext>
            </a:extLst>
          </p:cNvPr>
          <p:cNvSpPr/>
          <p:nvPr userDrawn="1"/>
        </p:nvSpPr>
        <p:spPr>
          <a:xfrm>
            <a:off x="-8020" y="1082564"/>
            <a:ext cx="11823968" cy="32519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3507D87-441B-FFE0-5790-4FE308975F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4928" y="1195876"/>
            <a:ext cx="2678942" cy="177006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sz="1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24706E-DDAA-8301-5584-DB739BC91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538" y="3136603"/>
            <a:ext cx="7370556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C83AC1-AF49-4964-D3AA-2991E41F6FB2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609E7127-5D4B-B96B-D785-94A579B4C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2100" y="6499859"/>
            <a:ext cx="409181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9B5C0C4-19B5-1042-8662-FD2AF6A90FC7}" type="slidenum">
              <a:rPr lang="en-LU" smtClean="0"/>
              <a:pPr/>
              <a:t>‹#›</a:t>
            </a:fld>
            <a:endParaRPr lang="en-LU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B931BE9-A151-C9D1-DA32-54062276C8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090" y="6478636"/>
            <a:ext cx="22733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bg>
      <p:bgPr>
        <a:solidFill>
          <a:schemeClr val="tx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EAD6D01-158E-4091-8B2B-452897FA43D5}"/>
              </a:ext>
            </a:extLst>
          </p:cNvPr>
          <p:cNvSpPr/>
          <p:nvPr userDrawn="1"/>
        </p:nvSpPr>
        <p:spPr>
          <a:xfrm>
            <a:off x="9139565" y="6219825"/>
            <a:ext cx="2871885" cy="1484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BDB1E9-0535-A020-F606-0E9B14FE6CA7}"/>
              </a:ext>
            </a:extLst>
          </p:cNvPr>
          <p:cNvSpPr/>
          <p:nvPr userDrawn="1"/>
        </p:nvSpPr>
        <p:spPr>
          <a:xfrm>
            <a:off x="6570241" y="6219824"/>
            <a:ext cx="2580670" cy="1484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A547B13-A098-1CFC-A188-D401EDA4E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0240" y="179121"/>
            <a:ext cx="5441531" cy="6040704"/>
          </a:xfrm>
          <a:custGeom>
            <a:avLst/>
            <a:gdLst>
              <a:gd name="connsiteX0" fmla="*/ 0 w 5441208"/>
              <a:gd name="connsiteY0" fmla="*/ 0 h 6040437"/>
              <a:gd name="connsiteX1" fmla="*/ 5441208 w 5441208"/>
              <a:gd name="connsiteY1" fmla="*/ 0 h 6040437"/>
              <a:gd name="connsiteX2" fmla="*/ 5441208 w 5441208"/>
              <a:gd name="connsiteY2" fmla="*/ 6040437 h 6040437"/>
              <a:gd name="connsiteX3" fmla="*/ 0 w 5441208"/>
              <a:gd name="connsiteY3" fmla="*/ 6040437 h 6040437"/>
              <a:gd name="connsiteX4" fmla="*/ 0 w 5441208"/>
              <a:gd name="connsiteY4" fmla="*/ 0 h 6040437"/>
              <a:gd name="connsiteX0" fmla="*/ 0 w 5441208"/>
              <a:gd name="connsiteY0" fmla="*/ 0 h 6040437"/>
              <a:gd name="connsiteX1" fmla="*/ 5441208 w 5441208"/>
              <a:gd name="connsiteY1" fmla="*/ 0 h 6040437"/>
              <a:gd name="connsiteX2" fmla="*/ 5423837 w 5441208"/>
              <a:gd name="connsiteY2" fmla="*/ 568757 h 6040437"/>
              <a:gd name="connsiteX3" fmla="*/ 5441208 w 5441208"/>
              <a:gd name="connsiteY3" fmla="*/ 6040437 h 6040437"/>
              <a:gd name="connsiteX4" fmla="*/ 0 w 5441208"/>
              <a:gd name="connsiteY4" fmla="*/ 6040437 h 6040437"/>
              <a:gd name="connsiteX5" fmla="*/ 0 w 5441208"/>
              <a:gd name="connsiteY5" fmla="*/ 0 h 6040437"/>
              <a:gd name="connsiteX0" fmla="*/ 0 w 5441208"/>
              <a:gd name="connsiteY0" fmla="*/ 0 h 6040437"/>
              <a:gd name="connsiteX1" fmla="*/ 5441208 w 5441208"/>
              <a:gd name="connsiteY1" fmla="*/ 0 h 6040437"/>
              <a:gd name="connsiteX2" fmla="*/ 5423837 w 5441208"/>
              <a:gd name="connsiteY2" fmla="*/ 283750 h 6040437"/>
              <a:gd name="connsiteX3" fmla="*/ 5423837 w 5441208"/>
              <a:gd name="connsiteY3" fmla="*/ 568757 h 6040437"/>
              <a:gd name="connsiteX4" fmla="*/ 5441208 w 5441208"/>
              <a:gd name="connsiteY4" fmla="*/ 6040437 h 6040437"/>
              <a:gd name="connsiteX5" fmla="*/ 0 w 5441208"/>
              <a:gd name="connsiteY5" fmla="*/ 6040437 h 6040437"/>
              <a:gd name="connsiteX6" fmla="*/ 0 w 5441208"/>
              <a:gd name="connsiteY6" fmla="*/ 0 h 6040437"/>
              <a:gd name="connsiteX0" fmla="*/ 0 w 5839151"/>
              <a:gd name="connsiteY0" fmla="*/ 0 h 6040437"/>
              <a:gd name="connsiteX1" fmla="*/ 5441208 w 5839151"/>
              <a:gd name="connsiteY1" fmla="*/ 0 h 6040437"/>
              <a:gd name="connsiteX2" fmla="*/ 5423837 w 5839151"/>
              <a:gd name="connsiteY2" fmla="*/ 283750 h 6040437"/>
              <a:gd name="connsiteX3" fmla="*/ 5423837 w 5839151"/>
              <a:gd name="connsiteY3" fmla="*/ 568757 h 6040437"/>
              <a:gd name="connsiteX4" fmla="*/ 5423837 w 5839151"/>
              <a:gd name="connsiteY4" fmla="*/ 3466337 h 6040437"/>
              <a:gd name="connsiteX5" fmla="*/ 5441208 w 5839151"/>
              <a:gd name="connsiteY5" fmla="*/ 6040437 h 6040437"/>
              <a:gd name="connsiteX6" fmla="*/ 0 w 5839151"/>
              <a:gd name="connsiteY6" fmla="*/ 6040437 h 6040437"/>
              <a:gd name="connsiteX7" fmla="*/ 0 w 5839151"/>
              <a:gd name="connsiteY7" fmla="*/ 0 h 6040437"/>
              <a:gd name="connsiteX0" fmla="*/ 0 w 5843073"/>
              <a:gd name="connsiteY0" fmla="*/ 0 h 6040437"/>
              <a:gd name="connsiteX1" fmla="*/ 5441208 w 5843073"/>
              <a:gd name="connsiteY1" fmla="*/ 0 h 6040437"/>
              <a:gd name="connsiteX2" fmla="*/ 5423837 w 5843073"/>
              <a:gd name="connsiteY2" fmla="*/ 283750 h 6040437"/>
              <a:gd name="connsiteX3" fmla="*/ 5423837 w 5843073"/>
              <a:gd name="connsiteY3" fmla="*/ 568757 h 6040437"/>
              <a:gd name="connsiteX4" fmla="*/ 5423837 w 5843073"/>
              <a:gd name="connsiteY4" fmla="*/ 3466337 h 6040437"/>
              <a:gd name="connsiteX5" fmla="*/ 5435712 w 5843073"/>
              <a:gd name="connsiteY5" fmla="*/ 3763220 h 6040437"/>
              <a:gd name="connsiteX6" fmla="*/ 5441208 w 5843073"/>
              <a:gd name="connsiteY6" fmla="*/ 6040437 h 6040437"/>
              <a:gd name="connsiteX7" fmla="*/ 0 w 5843073"/>
              <a:gd name="connsiteY7" fmla="*/ 6040437 h 6040437"/>
              <a:gd name="connsiteX8" fmla="*/ 0 w 5843073"/>
              <a:gd name="connsiteY8" fmla="*/ 0 h 6040437"/>
              <a:gd name="connsiteX0" fmla="*/ 0 w 5843073"/>
              <a:gd name="connsiteY0" fmla="*/ 0 h 6040437"/>
              <a:gd name="connsiteX1" fmla="*/ 5441208 w 5843073"/>
              <a:gd name="connsiteY1" fmla="*/ 0 h 6040437"/>
              <a:gd name="connsiteX2" fmla="*/ 5423837 w 5843073"/>
              <a:gd name="connsiteY2" fmla="*/ 283750 h 6040437"/>
              <a:gd name="connsiteX3" fmla="*/ 5106122 w 5843073"/>
              <a:gd name="connsiteY3" fmla="*/ 607503 h 6040437"/>
              <a:gd name="connsiteX4" fmla="*/ 5423837 w 5843073"/>
              <a:gd name="connsiteY4" fmla="*/ 3466337 h 6040437"/>
              <a:gd name="connsiteX5" fmla="*/ 5435712 w 5843073"/>
              <a:gd name="connsiteY5" fmla="*/ 3763220 h 6040437"/>
              <a:gd name="connsiteX6" fmla="*/ 5441208 w 5843073"/>
              <a:gd name="connsiteY6" fmla="*/ 6040437 h 6040437"/>
              <a:gd name="connsiteX7" fmla="*/ 0 w 5843073"/>
              <a:gd name="connsiteY7" fmla="*/ 6040437 h 6040437"/>
              <a:gd name="connsiteX8" fmla="*/ 0 w 5843073"/>
              <a:gd name="connsiteY8" fmla="*/ 0 h 6040437"/>
              <a:gd name="connsiteX0" fmla="*/ 0 w 5843073"/>
              <a:gd name="connsiteY0" fmla="*/ 0 h 6040437"/>
              <a:gd name="connsiteX1" fmla="*/ 5441208 w 5843073"/>
              <a:gd name="connsiteY1" fmla="*/ 0 h 6040437"/>
              <a:gd name="connsiteX2" fmla="*/ 5431587 w 5843073"/>
              <a:gd name="connsiteY2" fmla="*/ 601465 h 6040437"/>
              <a:gd name="connsiteX3" fmla="*/ 5106122 w 5843073"/>
              <a:gd name="connsiteY3" fmla="*/ 607503 h 6040437"/>
              <a:gd name="connsiteX4" fmla="*/ 5423837 w 5843073"/>
              <a:gd name="connsiteY4" fmla="*/ 3466337 h 6040437"/>
              <a:gd name="connsiteX5" fmla="*/ 5435712 w 5843073"/>
              <a:gd name="connsiteY5" fmla="*/ 3763220 h 6040437"/>
              <a:gd name="connsiteX6" fmla="*/ 5441208 w 5843073"/>
              <a:gd name="connsiteY6" fmla="*/ 6040437 h 6040437"/>
              <a:gd name="connsiteX7" fmla="*/ 0 w 5843073"/>
              <a:gd name="connsiteY7" fmla="*/ 6040437 h 6040437"/>
              <a:gd name="connsiteX8" fmla="*/ 0 w 5843073"/>
              <a:gd name="connsiteY8" fmla="*/ 0 h 6040437"/>
              <a:gd name="connsiteX0" fmla="*/ 0 w 5843073"/>
              <a:gd name="connsiteY0" fmla="*/ 0 h 6040437"/>
              <a:gd name="connsiteX1" fmla="*/ 5441208 w 5843073"/>
              <a:gd name="connsiteY1" fmla="*/ 0 h 6040437"/>
              <a:gd name="connsiteX2" fmla="*/ 5431587 w 5843073"/>
              <a:gd name="connsiteY2" fmla="*/ 601465 h 6040437"/>
              <a:gd name="connsiteX3" fmla="*/ 5106122 w 5843073"/>
              <a:gd name="connsiteY3" fmla="*/ 607503 h 6040437"/>
              <a:gd name="connsiteX4" fmla="*/ 5108526 w 5843073"/>
              <a:gd name="connsiteY4" fmla="*/ 3450571 h 6040437"/>
              <a:gd name="connsiteX5" fmla="*/ 5435712 w 5843073"/>
              <a:gd name="connsiteY5" fmla="*/ 3763220 h 6040437"/>
              <a:gd name="connsiteX6" fmla="*/ 5441208 w 5843073"/>
              <a:gd name="connsiteY6" fmla="*/ 6040437 h 6040437"/>
              <a:gd name="connsiteX7" fmla="*/ 0 w 5843073"/>
              <a:gd name="connsiteY7" fmla="*/ 6040437 h 6040437"/>
              <a:gd name="connsiteX8" fmla="*/ 0 w 5843073"/>
              <a:gd name="connsiteY8" fmla="*/ 0 h 6040437"/>
              <a:gd name="connsiteX0" fmla="*/ 0 w 5845805"/>
              <a:gd name="connsiteY0" fmla="*/ 0 h 6040437"/>
              <a:gd name="connsiteX1" fmla="*/ 5441208 w 5845805"/>
              <a:gd name="connsiteY1" fmla="*/ 0 h 6040437"/>
              <a:gd name="connsiteX2" fmla="*/ 5431587 w 5845805"/>
              <a:gd name="connsiteY2" fmla="*/ 601465 h 6040437"/>
              <a:gd name="connsiteX3" fmla="*/ 5106122 w 5845805"/>
              <a:gd name="connsiteY3" fmla="*/ 607503 h 6040437"/>
              <a:gd name="connsiteX4" fmla="*/ 5108526 w 5845805"/>
              <a:gd name="connsiteY4" fmla="*/ 3450571 h 6040437"/>
              <a:gd name="connsiteX5" fmla="*/ 5446222 w 5845805"/>
              <a:gd name="connsiteY5" fmla="*/ 3458420 h 6040437"/>
              <a:gd name="connsiteX6" fmla="*/ 5441208 w 5845805"/>
              <a:gd name="connsiteY6" fmla="*/ 6040437 h 6040437"/>
              <a:gd name="connsiteX7" fmla="*/ 0 w 5845805"/>
              <a:gd name="connsiteY7" fmla="*/ 6040437 h 6040437"/>
              <a:gd name="connsiteX8" fmla="*/ 0 w 5845805"/>
              <a:gd name="connsiteY8" fmla="*/ 0 h 6040437"/>
              <a:gd name="connsiteX0" fmla="*/ 0 w 5845805"/>
              <a:gd name="connsiteY0" fmla="*/ 0 h 6040437"/>
              <a:gd name="connsiteX1" fmla="*/ 5441208 w 5845805"/>
              <a:gd name="connsiteY1" fmla="*/ 0 h 6040437"/>
              <a:gd name="connsiteX2" fmla="*/ 5431587 w 5845805"/>
              <a:gd name="connsiteY2" fmla="*/ 601465 h 6040437"/>
              <a:gd name="connsiteX3" fmla="*/ 5106122 w 5845805"/>
              <a:gd name="connsiteY3" fmla="*/ 607503 h 6040437"/>
              <a:gd name="connsiteX4" fmla="*/ 5108526 w 5845805"/>
              <a:gd name="connsiteY4" fmla="*/ 3450571 h 6040437"/>
              <a:gd name="connsiteX5" fmla="*/ 5446222 w 5845805"/>
              <a:gd name="connsiteY5" fmla="*/ 3458420 h 6040437"/>
              <a:gd name="connsiteX6" fmla="*/ 5441208 w 5845805"/>
              <a:gd name="connsiteY6" fmla="*/ 6040437 h 6040437"/>
              <a:gd name="connsiteX7" fmla="*/ 0 w 5845805"/>
              <a:gd name="connsiteY7" fmla="*/ 6040437 h 6040437"/>
              <a:gd name="connsiteX8" fmla="*/ 0 w 5845805"/>
              <a:gd name="connsiteY8" fmla="*/ 0 h 6040437"/>
              <a:gd name="connsiteX0" fmla="*/ 0 w 5845805"/>
              <a:gd name="connsiteY0" fmla="*/ 0 h 6040437"/>
              <a:gd name="connsiteX1" fmla="*/ 5441208 w 5845805"/>
              <a:gd name="connsiteY1" fmla="*/ 0 h 6040437"/>
              <a:gd name="connsiteX2" fmla="*/ 5431587 w 5845805"/>
              <a:gd name="connsiteY2" fmla="*/ 601465 h 6040437"/>
              <a:gd name="connsiteX3" fmla="*/ 5106122 w 5845805"/>
              <a:gd name="connsiteY3" fmla="*/ 607503 h 6040437"/>
              <a:gd name="connsiteX4" fmla="*/ 5108526 w 5845805"/>
              <a:gd name="connsiteY4" fmla="*/ 3450571 h 6040437"/>
              <a:gd name="connsiteX5" fmla="*/ 5446222 w 5845805"/>
              <a:gd name="connsiteY5" fmla="*/ 3458420 h 6040437"/>
              <a:gd name="connsiteX6" fmla="*/ 5441208 w 5845805"/>
              <a:gd name="connsiteY6" fmla="*/ 6040437 h 6040437"/>
              <a:gd name="connsiteX7" fmla="*/ 0 w 5845805"/>
              <a:gd name="connsiteY7" fmla="*/ 6040437 h 6040437"/>
              <a:gd name="connsiteX8" fmla="*/ 0 w 5845805"/>
              <a:gd name="connsiteY8" fmla="*/ 0 h 6040437"/>
              <a:gd name="connsiteX0" fmla="*/ 0 w 5857629"/>
              <a:gd name="connsiteY0" fmla="*/ 0 h 6040437"/>
              <a:gd name="connsiteX1" fmla="*/ 5441208 w 5857629"/>
              <a:gd name="connsiteY1" fmla="*/ 0 h 6040437"/>
              <a:gd name="connsiteX2" fmla="*/ 5431587 w 5857629"/>
              <a:gd name="connsiteY2" fmla="*/ 601465 h 6040437"/>
              <a:gd name="connsiteX3" fmla="*/ 5106122 w 5857629"/>
              <a:gd name="connsiteY3" fmla="*/ 607503 h 6040437"/>
              <a:gd name="connsiteX4" fmla="*/ 5113782 w 5857629"/>
              <a:gd name="connsiteY4" fmla="*/ 3487357 h 6040437"/>
              <a:gd name="connsiteX5" fmla="*/ 5446222 w 5857629"/>
              <a:gd name="connsiteY5" fmla="*/ 3458420 h 6040437"/>
              <a:gd name="connsiteX6" fmla="*/ 5441208 w 5857629"/>
              <a:gd name="connsiteY6" fmla="*/ 6040437 h 6040437"/>
              <a:gd name="connsiteX7" fmla="*/ 0 w 5857629"/>
              <a:gd name="connsiteY7" fmla="*/ 6040437 h 6040437"/>
              <a:gd name="connsiteX8" fmla="*/ 0 w 5857629"/>
              <a:gd name="connsiteY8" fmla="*/ 0 h 6040437"/>
              <a:gd name="connsiteX0" fmla="*/ 0 w 5846787"/>
              <a:gd name="connsiteY0" fmla="*/ 0 h 6040437"/>
              <a:gd name="connsiteX1" fmla="*/ 5441208 w 5846787"/>
              <a:gd name="connsiteY1" fmla="*/ 0 h 6040437"/>
              <a:gd name="connsiteX2" fmla="*/ 5431587 w 5846787"/>
              <a:gd name="connsiteY2" fmla="*/ 601465 h 6040437"/>
              <a:gd name="connsiteX3" fmla="*/ 5106122 w 5846787"/>
              <a:gd name="connsiteY3" fmla="*/ 607503 h 6040437"/>
              <a:gd name="connsiteX4" fmla="*/ 5113782 w 5846787"/>
              <a:gd name="connsiteY4" fmla="*/ 3487357 h 6040437"/>
              <a:gd name="connsiteX5" fmla="*/ 5446222 w 5846787"/>
              <a:gd name="connsiteY5" fmla="*/ 3458420 h 6040437"/>
              <a:gd name="connsiteX6" fmla="*/ 5441208 w 5846787"/>
              <a:gd name="connsiteY6" fmla="*/ 6040437 h 6040437"/>
              <a:gd name="connsiteX7" fmla="*/ 0 w 5846787"/>
              <a:gd name="connsiteY7" fmla="*/ 6040437 h 6040437"/>
              <a:gd name="connsiteX8" fmla="*/ 0 w 5846787"/>
              <a:gd name="connsiteY8" fmla="*/ 0 h 6040437"/>
              <a:gd name="connsiteX0" fmla="*/ 0 w 5448189"/>
              <a:gd name="connsiteY0" fmla="*/ 0 h 6040437"/>
              <a:gd name="connsiteX1" fmla="*/ 5441208 w 5448189"/>
              <a:gd name="connsiteY1" fmla="*/ 0 h 6040437"/>
              <a:gd name="connsiteX2" fmla="*/ 5431587 w 5448189"/>
              <a:gd name="connsiteY2" fmla="*/ 601465 h 6040437"/>
              <a:gd name="connsiteX3" fmla="*/ 5106122 w 5448189"/>
              <a:gd name="connsiteY3" fmla="*/ 607503 h 6040437"/>
              <a:gd name="connsiteX4" fmla="*/ 5113782 w 5448189"/>
              <a:gd name="connsiteY4" fmla="*/ 3487357 h 6040437"/>
              <a:gd name="connsiteX5" fmla="*/ 5446222 w 5448189"/>
              <a:gd name="connsiteY5" fmla="*/ 3458420 h 6040437"/>
              <a:gd name="connsiteX6" fmla="*/ 5441208 w 5448189"/>
              <a:gd name="connsiteY6" fmla="*/ 6040437 h 6040437"/>
              <a:gd name="connsiteX7" fmla="*/ 0 w 5448189"/>
              <a:gd name="connsiteY7" fmla="*/ 6040437 h 6040437"/>
              <a:gd name="connsiteX8" fmla="*/ 0 w 5448189"/>
              <a:gd name="connsiteY8" fmla="*/ 0 h 6040437"/>
              <a:gd name="connsiteX0" fmla="*/ 0 w 5448189"/>
              <a:gd name="connsiteY0" fmla="*/ 0 h 6040437"/>
              <a:gd name="connsiteX1" fmla="*/ 5441208 w 5448189"/>
              <a:gd name="connsiteY1" fmla="*/ 0 h 6040437"/>
              <a:gd name="connsiteX2" fmla="*/ 5431587 w 5448189"/>
              <a:gd name="connsiteY2" fmla="*/ 601465 h 6040437"/>
              <a:gd name="connsiteX3" fmla="*/ 5106122 w 5448189"/>
              <a:gd name="connsiteY3" fmla="*/ 607503 h 6040437"/>
              <a:gd name="connsiteX4" fmla="*/ 5113782 w 5448189"/>
              <a:gd name="connsiteY4" fmla="*/ 3487357 h 6040437"/>
              <a:gd name="connsiteX5" fmla="*/ 5446222 w 5448189"/>
              <a:gd name="connsiteY5" fmla="*/ 3487647 h 6040437"/>
              <a:gd name="connsiteX6" fmla="*/ 5441208 w 5448189"/>
              <a:gd name="connsiteY6" fmla="*/ 6040437 h 6040437"/>
              <a:gd name="connsiteX7" fmla="*/ 0 w 5448189"/>
              <a:gd name="connsiteY7" fmla="*/ 6040437 h 6040437"/>
              <a:gd name="connsiteX8" fmla="*/ 0 w 5448189"/>
              <a:gd name="connsiteY8" fmla="*/ 0 h 6040437"/>
              <a:gd name="connsiteX0" fmla="*/ 0 w 5448189"/>
              <a:gd name="connsiteY0" fmla="*/ 0 h 6040437"/>
              <a:gd name="connsiteX1" fmla="*/ 5441208 w 5448189"/>
              <a:gd name="connsiteY1" fmla="*/ 0 h 6040437"/>
              <a:gd name="connsiteX2" fmla="*/ 5431587 w 5448189"/>
              <a:gd name="connsiteY2" fmla="*/ 601465 h 6040437"/>
              <a:gd name="connsiteX3" fmla="*/ 5106122 w 5448189"/>
              <a:gd name="connsiteY3" fmla="*/ 607503 h 6040437"/>
              <a:gd name="connsiteX4" fmla="*/ 5113782 w 5448189"/>
              <a:gd name="connsiteY4" fmla="*/ 3487357 h 6040437"/>
              <a:gd name="connsiteX5" fmla="*/ 5446222 w 5448189"/>
              <a:gd name="connsiteY5" fmla="*/ 3487647 h 6040437"/>
              <a:gd name="connsiteX6" fmla="*/ 5441208 w 5448189"/>
              <a:gd name="connsiteY6" fmla="*/ 6040437 h 6040437"/>
              <a:gd name="connsiteX7" fmla="*/ 0 w 5448189"/>
              <a:gd name="connsiteY7" fmla="*/ 6040437 h 6040437"/>
              <a:gd name="connsiteX8" fmla="*/ 0 w 5448189"/>
              <a:gd name="connsiteY8" fmla="*/ 0 h 6040437"/>
              <a:gd name="connsiteX0" fmla="*/ 0 w 5448189"/>
              <a:gd name="connsiteY0" fmla="*/ 0 h 6040437"/>
              <a:gd name="connsiteX1" fmla="*/ 5441208 w 5448189"/>
              <a:gd name="connsiteY1" fmla="*/ 0 h 6040437"/>
              <a:gd name="connsiteX2" fmla="*/ 5431587 w 5448189"/>
              <a:gd name="connsiteY2" fmla="*/ 601465 h 6040437"/>
              <a:gd name="connsiteX3" fmla="*/ 5110030 w 5448189"/>
              <a:gd name="connsiteY3" fmla="*/ 611411 h 6040437"/>
              <a:gd name="connsiteX4" fmla="*/ 5113782 w 5448189"/>
              <a:gd name="connsiteY4" fmla="*/ 3487357 h 6040437"/>
              <a:gd name="connsiteX5" fmla="*/ 5446222 w 5448189"/>
              <a:gd name="connsiteY5" fmla="*/ 3487647 h 6040437"/>
              <a:gd name="connsiteX6" fmla="*/ 5441208 w 5448189"/>
              <a:gd name="connsiteY6" fmla="*/ 6040437 h 6040437"/>
              <a:gd name="connsiteX7" fmla="*/ 0 w 5448189"/>
              <a:gd name="connsiteY7" fmla="*/ 6040437 h 6040437"/>
              <a:gd name="connsiteX8" fmla="*/ 0 w 5448189"/>
              <a:gd name="connsiteY8" fmla="*/ 0 h 6040437"/>
              <a:gd name="connsiteX0" fmla="*/ 0 w 5448189"/>
              <a:gd name="connsiteY0" fmla="*/ 0 h 6040437"/>
              <a:gd name="connsiteX1" fmla="*/ 5441208 w 5448189"/>
              <a:gd name="connsiteY1" fmla="*/ 0 h 6040437"/>
              <a:gd name="connsiteX2" fmla="*/ 5439403 w 5448189"/>
              <a:gd name="connsiteY2" fmla="*/ 609280 h 6040437"/>
              <a:gd name="connsiteX3" fmla="*/ 5110030 w 5448189"/>
              <a:gd name="connsiteY3" fmla="*/ 611411 h 6040437"/>
              <a:gd name="connsiteX4" fmla="*/ 5113782 w 5448189"/>
              <a:gd name="connsiteY4" fmla="*/ 3487357 h 6040437"/>
              <a:gd name="connsiteX5" fmla="*/ 5446222 w 5448189"/>
              <a:gd name="connsiteY5" fmla="*/ 3487647 h 6040437"/>
              <a:gd name="connsiteX6" fmla="*/ 5441208 w 5448189"/>
              <a:gd name="connsiteY6" fmla="*/ 6040437 h 6040437"/>
              <a:gd name="connsiteX7" fmla="*/ 0 w 5448189"/>
              <a:gd name="connsiteY7" fmla="*/ 6040437 h 6040437"/>
              <a:gd name="connsiteX8" fmla="*/ 0 w 5448189"/>
              <a:gd name="connsiteY8" fmla="*/ 0 h 6040437"/>
              <a:gd name="connsiteX0" fmla="*/ 0 w 5448189"/>
              <a:gd name="connsiteY0" fmla="*/ 0 h 6040437"/>
              <a:gd name="connsiteX1" fmla="*/ 5441208 w 5448189"/>
              <a:gd name="connsiteY1" fmla="*/ 0 h 6040437"/>
              <a:gd name="connsiteX2" fmla="*/ 5435496 w 5448189"/>
              <a:gd name="connsiteY2" fmla="*/ 613188 h 6040437"/>
              <a:gd name="connsiteX3" fmla="*/ 5110030 w 5448189"/>
              <a:gd name="connsiteY3" fmla="*/ 611411 h 6040437"/>
              <a:gd name="connsiteX4" fmla="*/ 5113782 w 5448189"/>
              <a:gd name="connsiteY4" fmla="*/ 3487357 h 6040437"/>
              <a:gd name="connsiteX5" fmla="*/ 5446222 w 5448189"/>
              <a:gd name="connsiteY5" fmla="*/ 3487647 h 6040437"/>
              <a:gd name="connsiteX6" fmla="*/ 5441208 w 5448189"/>
              <a:gd name="connsiteY6" fmla="*/ 6040437 h 6040437"/>
              <a:gd name="connsiteX7" fmla="*/ 0 w 5448189"/>
              <a:gd name="connsiteY7" fmla="*/ 6040437 h 6040437"/>
              <a:gd name="connsiteX8" fmla="*/ 0 w 5448189"/>
              <a:gd name="connsiteY8" fmla="*/ 0 h 6040437"/>
              <a:gd name="connsiteX0" fmla="*/ 0 w 5448189"/>
              <a:gd name="connsiteY0" fmla="*/ 0 h 6040437"/>
              <a:gd name="connsiteX1" fmla="*/ 5441208 w 5448189"/>
              <a:gd name="connsiteY1" fmla="*/ 0 h 6040437"/>
              <a:gd name="connsiteX2" fmla="*/ 5435496 w 5448189"/>
              <a:gd name="connsiteY2" fmla="*/ 613188 h 6040437"/>
              <a:gd name="connsiteX3" fmla="*/ 5110030 w 5448189"/>
              <a:gd name="connsiteY3" fmla="*/ 611411 h 6040437"/>
              <a:gd name="connsiteX4" fmla="*/ 5113782 w 5448189"/>
              <a:gd name="connsiteY4" fmla="*/ 3487357 h 6040437"/>
              <a:gd name="connsiteX5" fmla="*/ 5446222 w 5448189"/>
              <a:gd name="connsiteY5" fmla="*/ 3487647 h 6040437"/>
              <a:gd name="connsiteX6" fmla="*/ 5441208 w 5448189"/>
              <a:gd name="connsiteY6" fmla="*/ 6040437 h 6040437"/>
              <a:gd name="connsiteX7" fmla="*/ 0 w 5448189"/>
              <a:gd name="connsiteY7" fmla="*/ 6040437 h 6040437"/>
              <a:gd name="connsiteX8" fmla="*/ 0 w 5448189"/>
              <a:gd name="connsiteY8" fmla="*/ 0 h 6040437"/>
              <a:gd name="connsiteX0" fmla="*/ 0 w 5448189"/>
              <a:gd name="connsiteY0" fmla="*/ 0 h 6040437"/>
              <a:gd name="connsiteX1" fmla="*/ 5441208 w 5448189"/>
              <a:gd name="connsiteY1" fmla="*/ 0 h 6040437"/>
              <a:gd name="connsiteX2" fmla="*/ 5435496 w 5448189"/>
              <a:gd name="connsiteY2" fmla="*/ 613188 h 6040437"/>
              <a:gd name="connsiteX3" fmla="*/ 5110030 w 5448189"/>
              <a:gd name="connsiteY3" fmla="*/ 611411 h 6040437"/>
              <a:gd name="connsiteX4" fmla="*/ 5113782 w 5448189"/>
              <a:gd name="connsiteY4" fmla="*/ 3487357 h 6040437"/>
              <a:gd name="connsiteX5" fmla="*/ 5446222 w 5448189"/>
              <a:gd name="connsiteY5" fmla="*/ 3487647 h 6040437"/>
              <a:gd name="connsiteX6" fmla="*/ 5441208 w 5448189"/>
              <a:gd name="connsiteY6" fmla="*/ 6040437 h 6040437"/>
              <a:gd name="connsiteX7" fmla="*/ 0 w 5448189"/>
              <a:gd name="connsiteY7" fmla="*/ 6040437 h 6040437"/>
              <a:gd name="connsiteX8" fmla="*/ 0 w 5448189"/>
              <a:gd name="connsiteY8" fmla="*/ 0 h 6040437"/>
              <a:gd name="connsiteX0" fmla="*/ 0 w 5448189"/>
              <a:gd name="connsiteY0" fmla="*/ 0 h 6040437"/>
              <a:gd name="connsiteX1" fmla="*/ 5441208 w 5448189"/>
              <a:gd name="connsiteY1" fmla="*/ 0 h 6040437"/>
              <a:gd name="connsiteX2" fmla="*/ 5438739 w 5448189"/>
              <a:gd name="connsiteY2" fmla="*/ 609946 h 6040437"/>
              <a:gd name="connsiteX3" fmla="*/ 5110030 w 5448189"/>
              <a:gd name="connsiteY3" fmla="*/ 611411 h 6040437"/>
              <a:gd name="connsiteX4" fmla="*/ 5113782 w 5448189"/>
              <a:gd name="connsiteY4" fmla="*/ 3487357 h 6040437"/>
              <a:gd name="connsiteX5" fmla="*/ 5446222 w 5448189"/>
              <a:gd name="connsiteY5" fmla="*/ 3487647 h 6040437"/>
              <a:gd name="connsiteX6" fmla="*/ 5441208 w 5448189"/>
              <a:gd name="connsiteY6" fmla="*/ 6040437 h 6040437"/>
              <a:gd name="connsiteX7" fmla="*/ 0 w 5448189"/>
              <a:gd name="connsiteY7" fmla="*/ 6040437 h 6040437"/>
              <a:gd name="connsiteX8" fmla="*/ 0 w 5448189"/>
              <a:gd name="connsiteY8" fmla="*/ 0 h 6040437"/>
              <a:gd name="connsiteX0" fmla="*/ 0 w 5820478"/>
              <a:gd name="connsiteY0" fmla="*/ 0 h 6040437"/>
              <a:gd name="connsiteX1" fmla="*/ 5441208 w 5820478"/>
              <a:gd name="connsiteY1" fmla="*/ 0 h 6040437"/>
              <a:gd name="connsiteX2" fmla="*/ 5438739 w 5820478"/>
              <a:gd name="connsiteY2" fmla="*/ 609946 h 6040437"/>
              <a:gd name="connsiteX3" fmla="*/ 5110030 w 5820478"/>
              <a:gd name="connsiteY3" fmla="*/ 611411 h 6040437"/>
              <a:gd name="connsiteX4" fmla="*/ 5113782 w 5820478"/>
              <a:gd name="connsiteY4" fmla="*/ 3487357 h 6040437"/>
              <a:gd name="connsiteX5" fmla="*/ 5446222 w 5820478"/>
              <a:gd name="connsiteY5" fmla="*/ 3487647 h 6040437"/>
              <a:gd name="connsiteX6" fmla="*/ 5441208 w 5820478"/>
              <a:gd name="connsiteY6" fmla="*/ 6040437 h 6040437"/>
              <a:gd name="connsiteX7" fmla="*/ 0 w 5820478"/>
              <a:gd name="connsiteY7" fmla="*/ 6040437 h 6040437"/>
              <a:gd name="connsiteX8" fmla="*/ 0 w 5820478"/>
              <a:gd name="connsiteY8" fmla="*/ 0 h 6040437"/>
              <a:gd name="connsiteX0" fmla="*/ 0 w 5843712"/>
              <a:gd name="connsiteY0" fmla="*/ 0 h 6040437"/>
              <a:gd name="connsiteX1" fmla="*/ 5441208 w 5843712"/>
              <a:gd name="connsiteY1" fmla="*/ 0 h 6040437"/>
              <a:gd name="connsiteX2" fmla="*/ 5438739 w 5843712"/>
              <a:gd name="connsiteY2" fmla="*/ 609946 h 6040437"/>
              <a:gd name="connsiteX3" fmla="*/ 5110030 w 5843712"/>
              <a:gd name="connsiteY3" fmla="*/ 611411 h 6040437"/>
              <a:gd name="connsiteX4" fmla="*/ 5113782 w 5843712"/>
              <a:gd name="connsiteY4" fmla="*/ 3487357 h 6040437"/>
              <a:gd name="connsiteX5" fmla="*/ 5446222 w 5843712"/>
              <a:gd name="connsiteY5" fmla="*/ 3487647 h 6040437"/>
              <a:gd name="connsiteX6" fmla="*/ 5441208 w 5843712"/>
              <a:gd name="connsiteY6" fmla="*/ 6040437 h 6040437"/>
              <a:gd name="connsiteX7" fmla="*/ 0 w 5843712"/>
              <a:gd name="connsiteY7" fmla="*/ 6040437 h 6040437"/>
              <a:gd name="connsiteX8" fmla="*/ 0 w 5843712"/>
              <a:gd name="connsiteY8" fmla="*/ 0 h 6040437"/>
              <a:gd name="connsiteX0" fmla="*/ 0 w 5842993"/>
              <a:gd name="connsiteY0" fmla="*/ 0 h 6040437"/>
              <a:gd name="connsiteX1" fmla="*/ 5441208 w 5842993"/>
              <a:gd name="connsiteY1" fmla="*/ 0 h 6040437"/>
              <a:gd name="connsiteX2" fmla="*/ 5438739 w 5842993"/>
              <a:gd name="connsiteY2" fmla="*/ 609946 h 6040437"/>
              <a:gd name="connsiteX3" fmla="*/ 5110030 w 5842993"/>
              <a:gd name="connsiteY3" fmla="*/ 611411 h 6040437"/>
              <a:gd name="connsiteX4" fmla="*/ 5113782 w 5842993"/>
              <a:gd name="connsiteY4" fmla="*/ 3487357 h 6040437"/>
              <a:gd name="connsiteX5" fmla="*/ 5446222 w 5842993"/>
              <a:gd name="connsiteY5" fmla="*/ 3487647 h 6040437"/>
              <a:gd name="connsiteX6" fmla="*/ 5441208 w 5842993"/>
              <a:gd name="connsiteY6" fmla="*/ 6040437 h 6040437"/>
              <a:gd name="connsiteX7" fmla="*/ 0 w 5842993"/>
              <a:gd name="connsiteY7" fmla="*/ 6040437 h 6040437"/>
              <a:gd name="connsiteX8" fmla="*/ 0 w 5842993"/>
              <a:gd name="connsiteY8" fmla="*/ 0 h 6040437"/>
              <a:gd name="connsiteX0" fmla="*/ 0 w 5448189"/>
              <a:gd name="connsiteY0" fmla="*/ 267 h 6040704"/>
              <a:gd name="connsiteX1" fmla="*/ 5441208 w 5448189"/>
              <a:gd name="connsiteY1" fmla="*/ 267 h 6040704"/>
              <a:gd name="connsiteX2" fmla="*/ 5438739 w 5448189"/>
              <a:gd name="connsiteY2" fmla="*/ 610213 h 6040704"/>
              <a:gd name="connsiteX3" fmla="*/ 5110030 w 5448189"/>
              <a:gd name="connsiteY3" fmla="*/ 611678 h 6040704"/>
              <a:gd name="connsiteX4" fmla="*/ 5113782 w 5448189"/>
              <a:gd name="connsiteY4" fmla="*/ 3487624 h 6040704"/>
              <a:gd name="connsiteX5" fmla="*/ 5446222 w 5448189"/>
              <a:gd name="connsiteY5" fmla="*/ 3487914 h 6040704"/>
              <a:gd name="connsiteX6" fmla="*/ 5441208 w 5448189"/>
              <a:gd name="connsiteY6" fmla="*/ 6040704 h 6040704"/>
              <a:gd name="connsiteX7" fmla="*/ 0 w 5448189"/>
              <a:gd name="connsiteY7" fmla="*/ 6040704 h 6040704"/>
              <a:gd name="connsiteX8" fmla="*/ 0 w 5448189"/>
              <a:gd name="connsiteY8" fmla="*/ 267 h 6040704"/>
              <a:gd name="connsiteX0" fmla="*/ 0 w 5448189"/>
              <a:gd name="connsiteY0" fmla="*/ 267 h 6040704"/>
              <a:gd name="connsiteX1" fmla="*/ 5441208 w 5448189"/>
              <a:gd name="connsiteY1" fmla="*/ 267 h 6040704"/>
              <a:gd name="connsiteX2" fmla="*/ 5438739 w 5448189"/>
              <a:gd name="connsiteY2" fmla="*/ 610213 h 6040704"/>
              <a:gd name="connsiteX3" fmla="*/ 5110030 w 5448189"/>
              <a:gd name="connsiteY3" fmla="*/ 611678 h 6040704"/>
              <a:gd name="connsiteX4" fmla="*/ 5113782 w 5448189"/>
              <a:gd name="connsiteY4" fmla="*/ 3487624 h 6040704"/>
              <a:gd name="connsiteX5" fmla="*/ 5446222 w 5448189"/>
              <a:gd name="connsiteY5" fmla="*/ 3487914 h 6040704"/>
              <a:gd name="connsiteX6" fmla="*/ 5441208 w 5448189"/>
              <a:gd name="connsiteY6" fmla="*/ 6040704 h 6040704"/>
              <a:gd name="connsiteX7" fmla="*/ 0 w 5448189"/>
              <a:gd name="connsiteY7" fmla="*/ 6040704 h 6040704"/>
              <a:gd name="connsiteX8" fmla="*/ 0 w 5448189"/>
              <a:gd name="connsiteY8" fmla="*/ 267 h 6040704"/>
              <a:gd name="connsiteX0" fmla="*/ 0 w 5468367"/>
              <a:gd name="connsiteY0" fmla="*/ 267 h 6040704"/>
              <a:gd name="connsiteX1" fmla="*/ 5441208 w 5468367"/>
              <a:gd name="connsiteY1" fmla="*/ 267 h 6040704"/>
              <a:gd name="connsiteX2" fmla="*/ 5438739 w 5468367"/>
              <a:gd name="connsiteY2" fmla="*/ 610213 h 6040704"/>
              <a:gd name="connsiteX3" fmla="*/ 5110030 w 5468367"/>
              <a:gd name="connsiteY3" fmla="*/ 611678 h 6040704"/>
              <a:gd name="connsiteX4" fmla="*/ 5117025 w 5468367"/>
              <a:gd name="connsiteY4" fmla="*/ 3471411 h 6040704"/>
              <a:gd name="connsiteX5" fmla="*/ 5446222 w 5468367"/>
              <a:gd name="connsiteY5" fmla="*/ 3487914 h 6040704"/>
              <a:gd name="connsiteX6" fmla="*/ 5441208 w 5468367"/>
              <a:gd name="connsiteY6" fmla="*/ 6040704 h 6040704"/>
              <a:gd name="connsiteX7" fmla="*/ 0 w 5468367"/>
              <a:gd name="connsiteY7" fmla="*/ 6040704 h 6040704"/>
              <a:gd name="connsiteX8" fmla="*/ 0 w 5468367"/>
              <a:gd name="connsiteY8" fmla="*/ 267 h 6040704"/>
              <a:gd name="connsiteX0" fmla="*/ 0 w 5446518"/>
              <a:gd name="connsiteY0" fmla="*/ 267 h 6040704"/>
              <a:gd name="connsiteX1" fmla="*/ 5441208 w 5446518"/>
              <a:gd name="connsiteY1" fmla="*/ 267 h 6040704"/>
              <a:gd name="connsiteX2" fmla="*/ 5438739 w 5446518"/>
              <a:gd name="connsiteY2" fmla="*/ 610213 h 6040704"/>
              <a:gd name="connsiteX3" fmla="*/ 5110030 w 5446518"/>
              <a:gd name="connsiteY3" fmla="*/ 611678 h 6040704"/>
              <a:gd name="connsiteX4" fmla="*/ 5117025 w 5446518"/>
              <a:gd name="connsiteY4" fmla="*/ 3471411 h 6040704"/>
              <a:gd name="connsiteX5" fmla="*/ 5446222 w 5446518"/>
              <a:gd name="connsiteY5" fmla="*/ 3487914 h 6040704"/>
              <a:gd name="connsiteX6" fmla="*/ 5441208 w 5446518"/>
              <a:gd name="connsiteY6" fmla="*/ 6040704 h 6040704"/>
              <a:gd name="connsiteX7" fmla="*/ 0 w 5446518"/>
              <a:gd name="connsiteY7" fmla="*/ 6040704 h 6040704"/>
              <a:gd name="connsiteX8" fmla="*/ 0 w 5446518"/>
              <a:gd name="connsiteY8" fmla="*/ 267 h 6040704"/>
              <a:gd name="connsiteX0" fmla="*/ 0 w 5443391"/>
              <a:gd name="connsiteY0" fmla="*/ 267 h 6040704"/>
              <a:gd name="connsiteX1" fmla="*/ 5441208 w 5443391"/>
              <a:gd name="connsiteY1" fmla="*/ 267 h 6040704"/>
              <a:gd name="connsiteX2" fmla="*/ 5438739 w 5443391"/>
              <a:gd name="connsiteY2" fmla="*/ 610213 h 6040704"/>
              <a:gd name="connsiteX3" fmla="*/ 5110030 w 5443391"/>
              <a:gd name="connsiteY3" fmla="*/ 611678 h 6040704"/>
              <a:gd name="connsiteX4" fmla="*/ 5117025 w 5443391"/>
              <a:gd name="connsiteY4" fmla="*/ 3471411 h 6040704"/>
              <a:gd name="connsiteX5" fmla="*/ 5442979 w 5443391"/>
              <a:gd name="connsiteY5" fmla="*/ 3468458 h 6040704"/>
              <a:gd name="connsiteX6" fmla="*/ 5441208 w 5443391"/>
              <a:gd name="connsiteY6" fmla="*/ 6040704 h 6040704"/>
              <a:gd name="connsiteX7" fmla="*/ 0 w 5443391"/>
              <a:gd name="connsiteY7" fmla="*/ 6040704 h 6040704"/>
              <a:gd name="connsiteX8" fmla="*/ 0 w 5443391"/>
              <a:gd name="connsiteY8" fmla="*/ 267 h 6040704"/>
              <a:gd name="connsiteX0" fmla="*/ 0 w 5443391"/>
              <a:gd name="connsiteY0" fmla="*/ 267 h 6040704"/>
              <a:gd name="connsiteX1" fmla="*/ 5441208 w 5443391"/>
              <a:gd name="connsiteY1" fmla="*/ 267 h 6040704"/>
              <a:gd name="connsiteX2" fmla="*/ 5438739 w 5443391"/>
              <a:gd name="connsiteY2" fmla="*/ 610213 h 6040704"/>
              <a:gd name="connsiteX3" fmla="*/ 5110030 w 5443391"/>
              <a:gd name="connsiteY3" fmla="*/ 611678 h 6040704"/>
              <a:gd name="connsiteX4" fmla="*/ 5117025 w 5443391"/>
              <a:gd name="connsiteY4" fmla="*/ 3471411 h 6040704"/>
              <a:gd name="connsiteX5" fmla="*/ 5442979 w 5443391"/>
              <a:gd name="connsiteY5" fmla="*/ 3468458 h 6040704"/>
              <a:gd name="connsiteX6" fmla="*/ 5441208 w 5443391"/>
              <a:gd name="connsiteY6" fmla="*/ 6040704 h 6040704"/>
              <a:gd name="connsiteX7" fmla="*/ 0 w 5443391"/>
              <a:gd name="connsiteY7" fmla="*/ 6040704 h 6040704"/>
              <a:gd name="connsiteX8" fmla="*/ 0 w 5443391"/>
              <a:gd name="connsiteY8" fmla="*/ 267 h 6040704"/>
              <a:gd name="connsiteX0" fmla="*/ 0 w 5443391"/>
              <a:gd name="connsiteY0" fmla="*/ 267 h 6040704"/>
              <a:gd name="connsiteX1" fmla="*/ 5441208 w 5443391"/>
              <a:gd name="connsiteY1" fmla="*/ 267 h 6040704"/>
              <a:gd name="connsiteX2" fmla="*/ 5438739 w 5443391"/>
              <a:gd name="connsiteY2" fmla="*/ 610213 h 6040704"/>
              <a:gd name="connsiteX3" fmla="*/ 5110030 w 5443391"/>
              <a:gd name="connsiteY3" fmla="*/ 611678 h 6040704"/>
              <a:gd name="connsiteX4" fmla="*/ 5117025 w 5443391"/>
              <a:gd name="connsiteY4" fmla="*/ 3471411 h 6040704"/>
              <a:gd name="connsiteX5" fmla="*/ 5442979 w 5443391"/>
              <a:gd name="connsiteY5" fmla="*/ 3468458 h 6040704"/>
              <a:gd name="connsiteX6" fmla="*/ 5441208 w 5443391"/>
              <a:gd name="connsiteY6" fmla="*/ 6040704 h 6040704"/>
              <a:gd name="connsiteX7" fmla="*/ 0 w 5443391"/>
              <a:gd name="connsiteY7" fmla="*/ 6040704 h 6040704"/>
              <a:gd name="connsiteX8" fmla="*/ 0 w 5443391"/>
              <a:gd name="connsiteY8" fmla="*/ 267 h 6040704"/>
              <a:gd name="connsiteX0" fmla="*/ 0 w 5441531"/>
              <a:gd name="connsiteY0" fmla="*/ 267 h 6040704"/>
              <a:gd name="connsiteX1" fmla="*/ 5441208 w 5441531"/>
              <a:gd name="connsiteY1" fmla="*/ 267 h 6040704"/>
              <a:gd name="connsiteX2" fmla="*/ 5438739 w 5441531"/>
              <a:gd name="connsiteY2" fmla="*/ 610213 h 6040704"/>
              <a:gd name="connsiteX3" fmla="*/ 5110030 w 5441531"/>
              <a:gd name="connsiteY3" fmla="*/ 611678 h 6040704"/>
              <a:gd name="connsiteX4" fmla="*/ 5117025 w 5441531"/>
              <a:gd name="connsiteY4" fmla="*/ 3471411 h 6040704"/>
              <a:gd name="connsiteX5" fmla="*/ 5436493 w 5441531"/>
              <a:gd name="connsiteY5" fmla="*/ 3481428 h 6040704"/>
              <a:gd name="connsiteX6" fmla="*/ 5441208 w 5441531"/>
              <a:gd name="connsiteY6" fmla="*/ 6040704 h 6040704"/>
              <a:gd name="connsiteX7" fmla="*/ 0 w 5441531"/>
              <a:gd name="connsiteY7" fmla="*/ 6040704 h 6040704"/>
              <a:gd name="connsiteX8" fmla="*/ 0 w 5441531"/>
              <a:gd name="connsiteY8" fmla="*/ 267 h 6040704"/>
              <a:gd name="connsiteX0" fmla="*/ 0 w 5441531"/>
              <a:gd name="connsiteY0" fmla="*/ 267 h 6040704"/>
              <a:gd name="connsiteX1" fmla="*/ 5441208 w 5441531"/>
              <a:gd name="connsiteY1" fmla="*/ 267 h 6040704"/>
              <a:gd name="connsiteX2" fmla="*/ 5438739 w 5441531"/>
              <a:gd name="connsiteY2" fmla="*/ 610213 h 6040704"/>
              <a:gd name="connsiteX3" fmla="*/ 5110030 w 5441531"/>
              <a:gd name="connsiteY3" fmla="*/ 611678 h 6040704"/>
              <a:gd name="connsiteX4" fmla="*/ 5117025 w 5441531"/>
              <a:gd name="connsiteY4" fmla="*/ 3471411 h 6040704"/>
              <a:gd name="connsiteX5" fmla="*/ 5436493 w 5441531"/>
              <a:gd name="connsiteY5" fmla="*/ 3481428 h 6040704"/>
              <a:gd name="connsiteX6" fmla="*/ 5441208 w 5441531"/>
              <a:gd name="connsiteY6" fmla="*/ 6040704 h 6040704"/>
              <a:gd name="connsiteX7" fmla="*/ 0 w 5441531"/>
              <a:gd name="connsiteY7" fmla="*/ 6040704 h 6040704"/>
              <a:gd name="connsiteX8" fmla="*/ 0 w 5441531"/>
              <a:gd name="connsiteY8" fmla="*/ 267 h 6040704"/>
              <a:gd name="connsiteX0" fmla="*/ 0 w 5460554"/>
              <a:gd name="connsiteY0" fmla="*/ 267 h 6040704"/>
              <a:gd name="connsiteX1" fmla="*/ 5441208 w 5460554"/>
              <a:gd name="connsiteY1" fmla="*/ 267 h 6040704"/>
              <a:gd name="connsiteX2" fmla="*/ 5438739 w 5460554"/>
              <a:gd name="connsiteY2" fmla="*/ 610213 h 6040704"/>
              <a:gd name="connsiteX3" fmla="*/ 5110030 w 5460554"/>
              <a:gd name="connsiteY3" fmla="*/ 611678 h 6040704"/>
              <a:gd name="connsiteX4" fmla="*/ 5123510 w 5460554"/>
              <a:gd name="connsiteY4" fmla="*/ 3481139 h 6040704"/>
              <a:gd name="connsiteX5" fmla="*/ 5436493 w 5460554"/>
              <a:gd name="connsiteY5" fmla="*/ 3481428 h 6040704"/>
              <a:gd name="connsiteX6" fmla="*/ 5441208 w 5460554"/>
              <a:gd name="connsiteY6" fmla="*/ 6040704 h 6040704"/>
              <a:gd name="connsiteX7" fmla="*/ 0 w 5460554"/>
              <a:gd name="connsiteY7" fmla="*/ 6040704 h 6040704"/>
              <a:gd name="connsiteX8" fmla="*/ 0 w 5460554"/>
              <a:gd name="connsiteY8" fmla="*/ 267 h 6040704"/>
              <a:gd name="connsiteX0" fmla="*/ 0 w 5461034"/>
              <a:gd name="connsiteY0" fmla="*/ 267 h 6040704"/>
              <a:gd name="connsiteX1" fmla="*/ 5441208 w 5461034"/>
              <a:gd name="connsiteY1" fmla="*/ 267 h 6040704"/>
              <a:gd name="connsiteX2" fmla="*/ 5438739 w 5461034"/>
              <a:gd name="connsiteY2" fmla="*/ 610213 h 6040704"/>
              <a:gd name="connsiteX3" fmla="*/ 5110030 w 5461034"/>
              <a:gd name="connsiteY3" fmla="*/ 611678 h 6040704"/>
              <a:gd name="connsiteX4" fmla="*/ 5117025 w 5461034"/>
              <a:gd name="connsiteY4" fmla="*/ 3484381 h 6040704"/>
              <a:gd name="connsiteX5" fmla="*/ 5436493 w 5461034"/>
              <a:gd name="connsiteY5" fmla="*/ 3481428 h 6040704"/>
              <a:gd name="connsiteX6" fmla="*/ 5441208 w 5461034"/>
              <a:gd name="connsiteY6" fmla="*/ 6040704 h 6040704"/>
              <a:gd name="connsiteX7" fmla="*/ 0 w 5461034"/>
              <a:gd name="connsiteY7" fmla="*/ 6040704 h 6040704"/>
              <a:gd name="connsiteX8" fmla="*/ 0 w 5461034"/>
              <a:gd name="connsiteY8" fmla="*/ 267 h 6040704"/>
              <a:gd name="connsiteX0" fmla="*/ 0 w 5441531"/>
              <a:gd name="connsiteY0" fmla="*/ 267 h 6040704"/>
              <a:gd name="connsiteX1" fmla="*/ 5441208 w 5441531"/>
              <a:gd name="connsiteY1" fmla="*/ 267 h 6040704"/>
              <a:gd name="connsiteX2" fmla="*/ 5438739 w 5441531"/>
              <a:gd name="connsiteY2" fmla="*/ 610213 h 6040704"/>
              <a:gd name="connsiteX3" fmla="*/ 5110030 w 5441531"/>
              <a:gd name="connsiteY3" fmla="*/ 611678 h 6040704"/>
              <a:gd name="connsiteX4" fmla="*/ 5117025 w 5441531"/>
              <a:gd name="connsiteY4" fmla="*/ 3484381 h 6040704"/>
              <a:gd name="connsiteX5" fmla="*/ 5436493 w 5441531"/>
              <a:gd name="connsiteY5" fmla="*/ 3481428 h 6040704"/>
              <a:gd name="connsiteX6" fmla="*/ 5441208 w 5441531"/>
              <a:gd name="connsiteY6" fmla="*/ 6040704 h 6040704"/>
              <a:gd name="connsiteX7" fmla="*/ 0 w 5441531"/>
              <a:gd name="connsiteY7" fmla="*/ 6040704 h 6040704"/>
              <a:gd name="connsiteX8" fmla="*/ 0 w 5441531"/>
              <a:gd name="connsiteY8" fmla="*/ 267 h 604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1531" h="6040704">
                <a:moveTo>
                  <a:pt x="0" y="267"/>
                </a:moveTo>
                <a:lnTo>
                  <a:pt x="5441208" y="267"/>
                </a:lnTo>
                <a:cubicBezTo>
                  <a:pt x="5442992" y="-14807"/>
                  <a:pt x="5436730" y="613282"/>
                  <a:pt x="5438739" y="610213"/>
                </a:cubicBezTo>
                <a:cubicBezTo>
                  <a:pt x="5440748" y="607144"/>
                  <a:pt x="5218519" y="612270"/>
                  <a:pt x="5110030" y="611678"/>
                </a:cubicBezTo>
                <a:cubicBezTo>
                  <a:pt x="5110030" y="1142109"/>
                  <a:pt x="5116658" y="3494634"/>
                  <a:pt x="5117025" y="3484381"/>
                </a:cubicBezTo>
                <a:cubicBezTo>
                  <a:pt x="5114151" y="3487098"/>
                  <a:pt x="5440828" y="3483391"/>
                  <a:pt x="5436493" y="3481428"/>
                </a:cubicBezTo>
                <a:cubicBezTo>
                  <a:pt x="5432158" y="3479465"/>
                  <a:pt x="5438015" y="6039541"/>
                  <a:pt x="5441208" y="6040704"/>
                </a:cubicBezTo>
                <a:lnTo>
                  <a:pt x="0" y="6040704"/>
                </a:lnTo>
                <a:lnTo>
                  <a:pt x="0" y="267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8C1FDE-F9EA-8B46-95E8-EF9393F0BA9B}"/>
              </a:ext>
            </a:extLst>
          </p:cNvPr>
          <p:cNvSpPr/>
          <p:nvPr userDrawn="1"/>
        </p:nvSpPr>
        <p:spPr>
          <a:xfrm>
            <a:off x="0" y="0"/>
            <a:ext cx="12192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AB138-56B3-0BB3-69F2-8A204DBA287F}"/>
              </a:ext>
            </a:extLst>
          </p:cNvPr>
          <p:cNvSpPr/>
          <p:nvPr userDrawn="1"/>
        </p:nvSpPr>
        <p:spPr>
          <a:xfrm>
            <a:off x="12012000" y="0"/>
            <a:ext cx="179450" cy="6669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CDD9E05-B216-6980-A39E-91D774C6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4464"/>
            <a:ext cx="4932655" cy="3877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DDCCE99-FEBE-223D-3365-4A7DDD9F6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0"/>
            <a:ext cx="49326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008BE7-94B1-4097-9E85-15ED0D986AEA}"/>
              </a:ext>
            </a:extLst>
          </p:cNvPr>
          <p:cNvSpPr/>
          <p:nvPr userDrawn="1"/>
        </p:nvSpPr>
        <p:spPr>
          <a:xfrm>
            <a:off x="-551" y="6366902"/>
            <a:ext cx="12192000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D7C520-B149-D86C-E39E-482660FBE082}"/>
              </a:ext>
            </a:extLst>
          </p:cNvPr>
          <p:cNvSpPr/>
          <p:nvPr userDrawn="1"/>
        </p:nvSpPr>
        <p:spPr>
          <a:xfrm>
            <a:off x="11687449" y="790704"/>
            <a:ext cx="504000" cy="2866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184F48BE-E90E-3416-6315-4ADCE3652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2100" y="6499859"/>
            <a:ext cx="409181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9B5C0C4-19B5-1042-8662-FD2AF6A90FC7}" type="slidenum">
              <a:rPr lang="en-LU" smtClean="0"/>
              <a:pPr/>
              <a:t>‹#›</a:t>
            </a:fld>
            <a:endParaRPr lang="en-LU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25CDCD9-DFBB-6706-BBDA-0B37E97A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090" y="6478636"/>
            <a:ext cx="22733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1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quot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9B1901-7BBF-24F2-97F0-D28A47F9FC64}"/>
              </a:ext>
            </a:extLst>
          </p:cNvPr>
          <p:cNvSpPr/>
          <p:nvPr userDrawn="1"/>
        </p:nvSpPr>
        <p:spPr>
          <a:xfrm>
            <a:off x="0" y="0"/>
            <a:ext cx="12192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3C9EA1-A66C-E3DC-617B-4FD4D1596997}"/>
              </a:ext>
            </a:extLst>
          </p:cNvPr>
          <p:cNvSpPr/>
          <p:nvPr userDrawn="1"/>
        </p:nvSpPr>
        <p:spPr>
          <a:xfrm>
            <a:off x="12003910" y="0"/>
            <a:ext cx="180000" cy="635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CE485F0-0602-AE24-C6B7-51E54101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4932655" cy="3877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982C9A6-8532-1FD0-CC78-4F9C15F6A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0"/>
            <a:ext cx="49326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A47606-329C-2D67-8FDD-E73E8431F350}"/>
              </a:ext>
            </a:extLst>
          </p:cNvPr>
          <p:cNvSpPr/>
          <p:nvPr userDrawn="1"/>
        </p:nvSpPr>
        <p:spPr>
          <a:xfrm>
            <a:off x="6696000" y="2741947"/>
            <a:ext cx="846327" cy="3626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1E98D9-A842-C5D8-4759-726D5BA99281}"/>
              </a:ext>
            </a:extLst>
          </p:cNvPr>
          <p:cNvSpPr/>
          <p:nvPr userDrawn="1"/>
        </p:nvSpPr>
        <p:spPr>
          <a:xfrm>
            <a:off x="6696000" y="2741946"/>
            <a:ext cx="702327" cy="180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04B6F2-C1A0-9FE2-F603-DD3E62F188E8}"/>
              </a:ext>
            </a:extLst>
          </p:cNvPr>
          <p:cNvSpPr/>
          <p:nvPr userDrawn="1"/>
        </p:nvSpPr>
        <p:spPr>
          <a:xfrm>
            <a:off x="6840000" y="180000"/>
            <a:ext cx="5154225" cy="6184236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18283FF-734A-9053-DEA1-F7DBDC6BBD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398327" y="900000"/>
            <a:ext cx="3421431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2D182E-272C-DE3F-7F27-27688A23515C}"/>
              </a:ext>
            </a:extLst>
          </p:cNvPr>
          <p:cNvSpPr/>
          <p:nvPr userDrawn="1"/>
        </p:nvSpPr>
        <p:spPr>
          <a:xfrm>
            <a:off x="11701305" y="785448"/>
            <a:ext cx="504000" cy="2866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645011-0660-7A19-0A2F-0FA6583C0BCE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12E10D4-14CA-9994-3262-F334CA979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2100" y="6499859"/>
            <a:ext cx="409181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9B5C0C4-19B5-1042-8662-FD2AF6A90FC7}" type="slidenum">
              <a:rPr lang="en-LU" smtClean="0"/>
              <a:pPr/>
              <a:t>‹#›</a:t>
            </a:fld>
            <a:endParaRPr lang="en-LU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D93E69C-8A42-73E8-DAF5-046708E96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090" y="6478636"/>
            <a:ext cx="22733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8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a tabl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B74E8-066B-53B4-18A9-423F36627B4B}"/>
              </a:ext>
            </a:extLst>
          </p:cNvPr>
          <p:cNvSpPr/>
          <p:nvPr userDrawn="1"/>
        </p:nvSpPr>
        <p:spPr>
          <a:xfrm>
            <a:off x="0" y="0"/>
            <a:ext cx="12192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1C020-4829-3A02-4857-7C3DED65ED9D}"/>
              </a:ext>
            </a:extLst>
          </p:cNvPr>
          <p:cNvSpPr/>
          <p:nvPr userDrawn="1"/>
        </p:nvSpPr>
        <p:spPr>
          <a:xfrm>
            <a:off x="12003910" y="0"/>
            <a:ext cx="180000" cy="635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410CB9-1427-6721-0CEA-223E5AEEDA61}"/>
              </a:ext>
            </a:extLst>
          </p:cNvPr>
          <p:cNvSpPr/>
          <p:nvPr userDrawn="1"/>
        </p:nvSpPr>
        <p:spPr>
          <a:xfrm>
            <a:off x="6696000" y="2741947"/>
            <a:ext cx="445928" cy="3626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9A0CA5-23B4-2023-8615-3C2F5BF5F3CE}"/>
              </a:ext>
            </a:extLst>
          </p:cNvPr>
          <p:cNvSpPr/>
          <p:nvPr userDrawn="1"/>
        </p:nvSpPr>
        <p:spPr>
          <a:xfrm>
            <a:off x="6696000" y="2741946"/>
            <a:ext cx="551927" cy="180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654747-0A76-2724-00F2-76191440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4932655" cy="3877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FE78B8D-956A-F86F-A562-5D8BC3307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0"/>
            <a:ext cx="49326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EF04E3-CB8F-AD3A-655E-FEB6475BAFAC}"/>
              </a:ext>
            </a:extLst>
          </p:cNvPr>
          <p:cNvSpPr/>
          <p:nvPr userDrawn="1"/>
        </p:nvSpPr>
        <p:spPr>
          <a:xfrm>
            <a:off x="6840000" y="180000"/>
            <a:ext cx="5154225" cy="6184236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B365D8-96B6-4AC2-54A6-A2D10B1ABA96}"/>
              </a:ext>
            </a:extLst>
          </p:cNvPr>
          <p:cNvSpPr/>
          <p:nvPr userDrawn="1"/>
        </p:nvSpPr>
        <p:spPr>
          <a:xfrm>
            <a:off x="11701305" y="785448"/>
            <a:ext cx="504000" cy="2866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2" name="Table Placeholder 21">
            <a:extLst>
              <a:ext uri="{FF2B5EF4-FFF2-40B4-BE49-F238E27FC236}">
                <a16:creationId xmlns:a16="http://schemas.microsoft.com/office/drawing/2014/main" id="{1943F991-711A-778B-C989-F16056EDE6C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200000" y="900113"/>
            <a:ext cx="4105275" cy="466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CDBD7F-DC6A-E1E8-3F67-83F77B996BC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5C78258-E234-E594-8E9D-55D5F8A2D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2100" y="6499859"/>
            <a:ext cx="409181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9B5C0C4-19B5-1042-8662-FD2AF6A90FC7}" type="slidenum">
              <a:rPr lang="en-LU" smtClean="0"/>
              <a:pPr/>
              <a:t>‹#›</a:t>
            </a:fld>
            <a:endParaRPr lang="en-LU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BE8B08-7F61-4E0E-F8FB-8FB9CA1C55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090" y="6478636"/>
            <a:ext cx="22733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3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a chart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B74E8-066B-53B4-18A9-423F36627B4B}"/>
              </a:ext>
            </a:extLst>
          </p:cNvPr>
          <p:cNvSpPr/>
          <p:nvPr userDrawn="1"/>
        </p:nvSpPr>
        <p:spPr>
          <a:xfrm>
            <a:off x="0" y="0"/>
            <a:ext cx="12192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1C020-4829-3A02-4857-7C3DED65ED9D}"/>
              </a:ext>
            </a:extLst>
          </p:cNvPr>
          <p:cNvSpPr/>
          <p:nvPr userDrawn="1"/>
        </p:nvSpPr>
        <p:spPr>
          <a:xfrm>
            <a:off x="12003910" y="0"/>
            <a:ext cx="180000" cy="635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410CB9-1427-6721-0CEA-223E5AEEDA61}"/>
              </a:ext>
            </a:extLst>
          </p:cNvPr>
          <p:cNvSpPr/>
          <p:nvPr userDrawn="1"/>
        </p:nvSpPr>
        <p:spPr>
          <a:xfrm>
            <a:off x="6696000" y="2741947"/>
            <a:ext cx="445928" cy="3626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9A0CA5-23B4-2023-8615-3C2F5BF5F3CE}"/>
              </a:ext>
            </a:extLst>
          </p:cNvPr>
          <p:cNvSpPr/>
          <p:nvPr userDrawn="1"/>
        </p:nvSpPr>
        <p:spPr>
          <a:xfrm>
            <a:off x="6696000" y="2741946"/>
            <a:ext cx="551927" cy="180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654747-0A76-2724-00F2-76191440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4932655" cy="3877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FE78B8D-956A-F86F-A562-5D8BC3307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0"/>
            <a:ext cx="49326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EF04E3-CB8F-AD3A-655E-FEB6475BAFAC}"/>
              </a:ext>
            </a:extLst>
          </p:cNvPr>
          <p:cNvSpPr/>
          <p:nvPr userDrawn="1"/>
        </p:nvSpPr>
        <p:spPr>
          <a:xfrm>
            <a:off x="6840000" y="180000"/>
            <a:ext cx="5154225" cy="6184236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B365D8-96B6-4AC2-54A6-A2D10B1ABA96}"/>
              </a:ext>
            </a:extLst>
          </p:cNvPr>
          <p:cNvSpPr/>
          <p:nvPr userDrawn="1"/>
        </p:nvSpPr>
        <p:spPr>
          <a:xfrm>
            <a:off x="11701305" y="785448"/>
            <a:ext cx="504000" cy="2866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CDBD7F-DC6A-E1E8-3F67-83F77B996BC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5C78258-E234-E594-8E9D-55D5F8A2D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2100" y="6499859"/>
            <a:ext cx="409181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9B5C0C4-19B5-1042-8662-FD2AF6A90FC7}" type="slidenum">
              <a:rPr lang="en-LU" smtClean="0"/>
              <a:pPr/>
              <a:t>‹#›</a:t>
            </a:fld>
            <a:endParaRPr lang="en-LU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BE8B08-7F61-4E0E-F8FB-8FB9CA1C55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090" y="6478636"/>
            <a:ext cx="2273300" cy="203200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C0CCA740-BC60-3B78-FA94-62F0C487A83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375421" y="785813"/>
            <a:ext cx="3732212" cy="455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55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ark background">
    <p:bg>
      <p:bgPr>
        <a:solidFill>
          <a:srgbClr val="002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73D596-3C17-6CD0-6C91-AB73F980743D}"/>
              </a:ext>
            </a:extLst>
          </p:cNvPr>
          <p:cNvSpPr/>
          <p:nvPr userDrawn="1"/>
        </p:nvSpPr>
        <p:spPr>
          <a:xfrm>
            <a:off x="0" y="0"/>
            <a:ext cx="12192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012F5-71BF-A7E4-D830-8B2F6274ECDF}"/>
              </a:ext>
            </a:extLst>
          </p:cNvPr>
          <p:cNvSpPr/>
          <p:nvPr userDrawn="1"/>
        </p:nvSpPr>
        <p:spPr>
          <a:xfrm>
            <a:off x="12003910" y="0"/>
            <a:ext cx="180000" cy="635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B3D1C-D937-CD8D-A2AD-D97A759C7A0A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34469C-839C-0698-8A16-ED3BE736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4932655" cy="3877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800" b="1" i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D46BEB-3075-6C1A-63EB-5927B1BA3A7D}"/>
              </a:ext>
            </a:extLst>
          </p:cNvPr>
          <p:cNvSpPr/>
          <p:nvPr userDrawn="1"/>
        </p:nvSpPr>
        <p:spPr>
          <a:xfrm>
            <a:off x="11701305" y="785448"/>
            <a:ext cx="504000" cy="2866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1CB0323-F989-C2D0-B51B-693D469B0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802774"/>
            <a:ext cx="9023350" cy="9592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685800" indent="-228600">
              <a:buClr>
                <a:schemeClr val="tx1">
                  <a:lumMod val="40000"/>
                  <a:lumOff val="60000"/>
                </a:schemeClr>
              </a:buClr>
              <a:buSzPct val="100000"/>
              <a:buFont typeface="System Font Regular"/>
              <a:buChar char="-"/>
              <a:defRPr sz="2000">
                <a:solidFill>
                  <a:schemeClr val="bg1"/>
                </a:solidFill>
              </a:defRPr>
            </a:lvl2pPr>
            <a:lvl3pPr marL="1257300" indent="-342900">
              <a:buClr>
                <a:schemeClr val="accent2">
                  <a:lumMod val="40000"/>
                  <a:lumOff val="60000"/>
                </a:schemeClr>
              </a:buClr>
              <a:buFont typeface="System Font Regular"/>
              <a:buChar char="-"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EAED15C-F40B-E9C8-6426-449B8E119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2100" y="6499859"/>
            <a:ext cx="409181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9B5C0C4-19B5-1042-8662-FD2AF6A90FC7}" type="slidenum">
              <a:rPr lang="en-LU" smtClean="0"/>
              <a:pPr/>
              <a:t>‹#›</a:t>
            </a:fld>
            <a:endParaRPr lang="en-LU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793742-E877-E96F-0759-12CDED454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090" y="6478636"/>
            <a:ext cx="22733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0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7E7DAF-3DFF-986C-8C2C-29FC173B16EA}"/>
              </a:ext>
            </a:extLst>
          </p:cNvPr>
          <p:cNvSpPr/>
          <p:nvPr userDrawn="1"/>
        </p:nvSpPr>
        <p:spPr>
          <a:xfrm>
            <a:off x="-3309" y="504000"/>
            <a:ext cx="11357110" cy="5852351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B8E90C-6F7F-CA61-185D-FB23C8759D57}"/>
              </a:ext>
            </a:extLst>
          </p:cNvPr>
          <p:cNvSpPr/>
          <p:nvPr userDrawn="1"/>
        </p:nvSpPr>
        <p:spPr>
          <a:xfrm>
            <a:off x="1" y="1"/>
            <a:ext cx="5615352" cy="5852352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8192BC-60FA-385F-984F-EFAB73DCA463}"/>
              </a:ext>
            </a:extLst>
          </p:cNvPr>
          <p:cNvSpPr/>
          <p:nvPr userDrawn="1"/>
        </p:nvSpPr>
        <p:spPr>
          <a:xfrm>
            <a:off x="-3309" y="1082565"/>
            <a:ext cx="11357109" cy="4053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8821B-4B5A-D3B5-3136-1F569211EC8C}"/>
              </a:ext>
            </a:extLst>
          </p:cNvPr>
          <p:cNvSpPr txBox="1">
            <a:spLocks/>
          </p:cNvSpPr>
          <p:nvPr userDrawn="1"/>
        </p:nvSpPr>
        <p:spPr>
          <a:xfrm>
            <a:off x="720000" y="2520000"/>
            <a:ext cx="9000000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L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F9D7C3-6545-AD38-F0A7-FADEC34D6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0" y="350650"/>
            <a:ext cx="5452257" cy="54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358B1CF-DC6F-67AD-CA9D-23B9F68950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520000"/>
            <a:ext cx="9000000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7EF742BB-BBA3-0A71-7A79-1C09D271F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470800"/>
            <a:ext cx="5615348" cy="1365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600" b="0" i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dirty="0">
                <a:effectLst/>
                <a:latin typeface="Calibri" panose="020F0502020204030204" pitchFamily="34" charset="0"/>
              </a:rPr>
              <a:t>FRA – EUROPEAN UNION AGENCY FOR FUNDAMENTAL RIGHTS</a:t>
            </a:r>
          </a:p>
          <a:p>
            <a:r>
              <a:rPr lang="en-GB" dirty="0" err="1">
                <a:effectLst/>
                <a:latin typeface="Calibri" panose="020F0502020204030204" pitchFamily="34" charset="0"/>
              </a:rPr>
              <a:t>Schwarzenbergplatz</a:t>
            </a:r>
            <a:r>
              <a:rPr lang="en-GB" dirty="0">
                <a:effectLst/>
                <a:latin typeface="Calibri" panose="020F0502020204030204" pitchFamily="34" charset="0"/>
              </a:rPr>
              <a:t> 11 – 1040 Vienna – Austria</a:t>
            </a:r>
          </a:p>
          <a:p>
            <a:r>
              <a:rPr lang="en-GB" dirty="0">
                <a:effectLst/>
                <a:latin typeface="Calibri" panose="020F0502020204030204" pitchFamily="34" charset="0"/>
              </a:rPr>
              <a:t>T +43 158030-0 – F +43 158030-699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DA4B59-84DB-55D6-A58A-54A8DF50D211}"/>
              </a:ext>
            </a:extLst>
          </p:cNvPr>
          <p:cNvSpPr txBox="1"/>
          <p:nvPr userDrawn="1"/>
        </p:nvSpPr>
        <p:spPr>
          <a:xfrm>
            <a:off x="6799501" y="3403600"/>
            <a:ext cx="5016500" cy="936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facebook.com</a:t>
            </a:r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GB" sz="1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fundamentalrights</a:t>
            </a:r>
            <a:endParaRPr lang="en-GB" sz="14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twitter.com</a:t>
            </a:r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GB" sz="1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EURightsAgency</a:t>
            </a:r>
            <a:endParaRPr lang="en-GB" sz="14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linkedin.com</a:t>
            </a:r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/company/</a:t>
            </a:r>
            <a:r>
              <a:rPr lang="en-GB" sz="1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eu</a:t>
            </a:r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-fundamental-rights-agency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5B9686-87E8-E158-CDB5-550C0C3837E8}"/>
              </a:ext>
            </a:extLst>
          </p:cNvPr>
          <p:cNvSpPr txBox="1"/>
          <p:nvPr userDrawn="1"/>
        </p:nvSpPr>
        <p:spPr>
          <a:xfrm>
            <a:off x="720000" y="5289229"/>
            <a:ext cx="48953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fra.europa.eu</a:t>
            </a: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1E5FAE-5BFA-1288-AD0B-2A7130EF9634}"/>
              </a:ext>
            </a:extLst>
          </p:cNvPr>
          <p:cNvCxnSpPr>
            <a:cxnSpLocks/>
          </p:cNvCxnSpPr>
          <p:nvPr userDrawn="1"/>
        </p:nvCxnSpPr>
        <p:spPr>
          <a:xfrm>
            <a:off x="6474982" y="3481251"/>
            <a:ext cx="0" cy="82783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con2">
            <a:extLst>
              <a:ext uri="{FF2B5EF4-FFF2-40B4-BE49-F238E27FC236}">
                <a16:creationId xmlns:a16="http://schemas.microsoft.com/office/drawing/2014/main" id="{3A574061-917B-E4DF-BFAD-B5DBC32E57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09321" y="3876147"/>
            <a:ext cx="125984" cy="103632"/>
          </a:xfrm>
          <a:prstGeom prst="rect">
            <a:avLst/>
          </a:prstGeom>
        </p:spPr>
      </p:pic>
      <p:pic>
        <p:nvPicPr>
          <p:cNvPr id="20" name="Icon3">
            <a:extLst>
              <a:ext uri="{FF2B5EF4-FFF2-40B4-BE49-F238E27FC236}">
                <a16:creationId xmlns:a16="http://schemas.microsoft.com/office/drawing/2014/main" id="{F432A16D-C6D3-F04C-1E59-713A046007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609993" y="4187494"/>
            <a:ext cx="116459" cy="114681"/>
          </a:xfrm>
          <a:prstGeom prst="rect">
            <a:avLst/>
          </a:prstGeom>
        </p:spPr>
      </p:pic>
      <p:pic>
        <p:nvPicPr>
          <p:cNvPr id="21" name="Icon1">
            <a:extLst>
              <a:ext uri="{FF2B5EF4-FFF2-40B4-BE49-F238E27FC236}">
                <a16:creationId xmlns:a16="http://schemas.microsoft.com/office/drawing/2014/main" id="{136909DB-FAFF-FDDC-D4DC-93D9F64872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6273" y="3536469"/>
            <a:ext cx="129032" cy="1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1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50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7" r:id="rId7"/>
    <p:sldLayoutId id="2147483655" r:id="rId8"/>
    <p:sldLayoutId id="2147483656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0D20-2AF0-A745-B62B-5E718D931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99" y="1966002"/>
            <a:ext cx="10017669" cy="1107996"/>
          </a:xfrm>
        </p:spPr>
        <p:txBody>
          <a:bodyPr/>
          <a:lstStyle/>
          <a:p>
            <a:r>
              <a:rPr lang="sk-SK" dirty="0"/>
              <a:t>Výskum o situácii Rómov 2021</a:t>
            </a:r>
            <a:r>
              <a:rPr lang="en-US" dirty="0"/>
              <a:t> </a:t>
            </a:r>
            <a:r>
              <a:rPr lang="sk-SK" dirty="0"/>
              <a:t> </a:t>
            </a:r>
            <a:r>
              <a:rPr lang="sk-SK" sz="3600" dirty="0"/>
              <a:t>(</a:t>
            </a:r>
            <a:r>
              <a:rPr lang="en-US" sz="3600" dirty="0"/>
              <a:t>Roma Survey 2021</a:t>
            </a:r>
            <a:r>
              <a:rPr lang="sk-SK" sz="3600" dirty="0"/>
              <a:t>)</a:t>
            </a:r>
            <a:br>
              <a:rPr lang="sk-SK" dirty="0"/>
            </a:br>
            <a:r>
              <a:rPr lang="en-US" dirty="0" err="1"/>
              <a:t>Hlavn</a:t>
            </a:r>
            <a:r>
              <a:rPr lang="sk-SK" dirty="0"/>
              <a:t>é výsledky – so zameraním na Česko</a:t>
            </a:r>
            <a:endParaRPr lang="en-L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445A3F-5046-8C4A-AD67-A72B1BC3B3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3420000"/>
            <a:ext cx="9000000" cy="1517760"/>
          </a:xfrm>
        </p:spPr>
        <p:txBody>
          <a:bodyPr/>
          <a:lstStyle/>
          <a:p>
            <a:r>
              <a:rPr lang="en-US" dirty="0"/>
              <a:t>Jaroslav Kling, </a:t>
            </a:r>
            <a:endParaRPr lang="sk-SK" dirty="0"/>
          </a:p>
          <a:p>
            <a:r>
              <a:rPr lang="sk-SK" dirty="0"/>
              <a:t>Oddelenie pre rovnosť, Rómov a sociálne práva, </a:t>
            </a:r>
          </a:p>
          <a:p>
            <a:r>
              <a:rPr lang="sk-SK" dirty="0"/>
              <a:t>Agentúra EÚ pre základné práva (</a:t>
            </a:r>
            <a:r>
              <a:rPr lang="en-US" dirty="0"/>
              <a:t>FRA</a:t>
            </a:r>
            <a:r>
              <a:rPr lang="sk-SK" dirty="0"/>
              <a:t>)</a:t>
            </a:r>
            <a:endParaRPr lang="en-US" dirty="0"/>
          </a:p>
          <a:p>
            <a:r>
              <a:rPr lang="sk-SK" dirty="0"/>
              <a:t>1 december</a:t>
            </a:r>
            <a:r>
              <a:rPr lang="en-US" dirty="0"/>
              <a:t>, 2022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1623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57D66F6-2663-3D4B-6B1F-2E6BF802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21" y="175170"/>
            <a:ext cx="6547015" cy="1080296"/>
          </a:xfrm>
        </p:spPr>
        <p:txBody>
          <a:bodyPr/>
          <a:lstStyle/>
          <a:p>
            <a:r>
              <a:rPr lang="sk-SK" sz="1800" dirty="0"/>
              <a:t>ZAMESTNANOSŤ</a:t>
            </a:r>
            <a:br>
              <a:rPr lang="en-US" dirty="0"/>
            </a:br>
            <a:r>
              <a:rPr lang="sk-SK" sz="2000" dirty="0">
                <a:solidFill>
                  <a:schemeClr val="accent4"/>
                </a:solidFill>
              </a:rPr>
              <a:t>Niektoré krajiny môžu do roku 2030 dosiahnuť ciele EÚ v oblasti zamestnanosti</a:t>
            </a:r>
            <a:r>
              <a:rPr lang="en-US" sz="2000" dirty="0">
                <a:solidFill>
                  <a:schemeClr val="accent4"/>
                </a:solidFill>
              </a:rPr>
              <a:t>. </a:t>
            </a:r>
            <a:r>
              <a:rPr lang="sk-SK" sz="2000" dirty="0">
                <a:solidFill>
                  <a:schemeClr val="accent4"/>
                </a:solidFill>
              </a:rPr>
              <a:t>Zvýšené úsilie je treba na zvládnutie zamestnanosti mládeže a žien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  <a:endParaRPr lang="en-GB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451C0D-B5B6-C922-09D1-E47688121A9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56653" y="1150274"/>
            <a:ext cx="4091810" cy="1790234"/>
          </a:xfrm>
        </p:spPr>
        <p:txBody>
          <a:bodyPr/>
          <a:lstStyle/>
          <a:p>
            <a:r>
              <a:rPr lang="en-US" sz="2000" dirty="0" err="1"/>
              <a:t>Strategick</a:t>
            </a:r>
            <a:r>
              <a:rPr lang="sk-SK" sz="2000" dirty="0"/>
              <a:t>ý rámec EÚ pre Rómov vyzýva členské štáty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</a:t>
            </a:r>
            <a:r>
              <a:rPr lang="en-US" sz="2000" dirty="0" err="1"/>
              <a:t>nížiť</a:t>
            </a:r>
            <a:r>
              <a:rPr lang="en-US" sz="2000" dirty="0"/>
              <a:t> </a:t>
            </a:r>
            <a:r>
              <a:rPr lang="en-US" sz="2000" dirty="0" err="1"/>
              <a:t>rozdiely</a:t>
            </a:r>
            <a:r>
              <a:rPr lang="en-US" sz="2000" dirty="0"/>
              <a:t> v </a:t>
            </a:r>
            <a:r>
              <a:rPr lang="en-US" sz="2000" dirty="0" err="1"/>
              <a:t>zamestnanosti</a:t>
            </a:r>
            <a:r>
              <a:rPr lang="en-US" sz="2000" dirty="0"/>
              <a:t> </a:t>
            </a:r>
            <a:r>
              <a:rPr lang="en-US" sz="2000" dirty="0" err="1"/>
              <a:t>aspoň</a:t>
            </a:r>
            <a:r>
              <a:rPr lang="en-US" sz="2000" dirty="0"/>
              <a:t> o </a:t>
            </a:r>
            <a:r>
              <a:rPr lang="en-US" sz="2000" dirty="0" err="1"/>
              <a:t>polovicu</a:t>
            </a:r>
            <a:r>
              <a:rPr lang="sk-SK" sz="2000" dirty="0"/>
              <a:t>, t.j. </a:t>
            </a:r>
            <a:r>
              <a:rPr lang="en-US" sz="2000" dirty="0" err="1"/>
              <a:t>zabezpečiť</a:t>
            </a:r>
            <a:r>
              <a:rPr lang="en-US" sz="2000" dirty="0"/>
              <a:t>, aby do </a:t>
            </a:r>
            <a:r>
              <a:rPr lang="en-US" sz="2000" dirty="0" err="1"/>
              <a:t>roku</a:t>
            </a:r>
            <a:r>
              <a:rPr lang="en-US" sz="2000" dirty="0"/>
              <a:t> 2030 </a:t>
            </a:r>
            <a:r>
              <a:rPr lang="en-US" sz="2000" dirty="0" err="1"/>
              <a:t>malo</a:t>
            </a:r>
            <a:r>
              <a:rPr lang="en-US" sz="2000" dirty="0"/>
              <a:t> </a:t>
            </a:r>
            <a:r>
              <a:rPr lang="en-US" sz="2000" dirty="0" err="1"/>
              <a:t>aspoň</a:t>
            </a:r>
            <a:r>
              <a:rPr lang="en-US" sz="2000" dirty="0"/>
              <a:t> 60 % </a:t>
            </a:r>
            <a:r>
              <a:rPr lang="en-US" sz="2000" dirty="0" err="1"/>
              <a:t>Rómov</a:t>
            </a:r>
            <a:r>
              <a:rPr lang="en-US" sz="2000" dirty="0"/>
              <a:t> </a:t>
            </a:r>
            <a:r>
              <a:rPr lang="en-US" sz="2000" dirty="0" err="1"/>
              <a:t>platené</a:t>
            </a:r>
            <a:r>
              <a:rPr lang="en-US" sz="2000" dirty="0"/>
              <a:t> </a:t>
            </a:r>
            <a:r>
              <a:rPr lang="en-US" sz="2000" dirty="0" err="1"/>
              <a:t>zamestnanie</a:t>
            </a:r>
            <a:endParaRPr lang="en-GB" sz="2000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66BA454-2ACB-6A23-3E1F-D7906562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10</a:t>
            </a:fld>
            <a:endParaRPr lang="en-L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5BDCC-5E45-4549-86F2-ACA7B8DCC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404"/>
            <a:ext cx="6699148" cy="474839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3300CD-65E5-4C65-A48D-FED047F2B189}"/>
              </a:ext>
            </a:extLst>
          </p:cNvPr>
          <p:cNvSpPr/>
          <p:nvPr/>
        </p:nvSpPr>
        <p:spPr>
          <a:xfrm>
            <a:off x="1296785" y="2144685"/>
            <a:ext cx="490451" cy="364097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B143A-4A4B-4477-8617-C7B6A3D901BB}"/>
              </a:ext>
            </a:extLst>
          </p:cNvPr>
          <p:cNvSpPr txBox="1"/>
          <p:nvPr/>
        </p:nvSpPr>
        <p:spPr>
          <a:xfrm>
            <a:off x="1490" y="1474729"/>
            <a:ext cx="6690491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Podiel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osôb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ktoré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svoje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ekonomické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postavenie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samy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uviedli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ako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„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platená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práca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“ (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vrátane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práce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na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plný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alebo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čiastočný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úväzok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, ad hoc 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práce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samostatne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zárobkovej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činnosti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a 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príležitostnej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práce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či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práce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za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posledné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štyri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týždne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),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vo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veku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20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až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64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rokov</a:t>
            </a:r>
            <a:r>
              <a:rPr lang="sk-SK" sz="1100" b="1" dirty="0">
                <a:solidFill>
                  <a:schemeClr val="bg2">
                    <a:lumMod val="10000"/>
                  </a:schemeClr>
                </a:solidFill>
              </a:rPr>
              <a:t> (%)</a:t>
            </a:r>
            <a:endParaRPr lang="en-GB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6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57D66F6-2663-3D4B-6B1F-2E6BF802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21" y="175170"/>
            <a:ext cx="6547015" cy="1080296"/>
          </a:xfrm>
        </p:spPr>
        <p:txBody>
          <a:bodyPr/>
          <a:lstStyle/>
          <a:p>
            <a:r>
              <a:rPr lang="sk-SK" sz="1800" dirty="0"/>
              <a:t>ZAMESTNANOSŤ</a:t>
            </a:r>
            <a:br>
              <a:rPr lang="en-US" dirty="0"/>
            </a:br>
            <a:r>
              <a:rPr lang="sk-SK" sz="2000" dirty="0">
                <a:solidFill>
                  <a:schemeClr val="accent4"/>
                </a:solidFill>
              </a:rPr>
              <a:t>Niektoré krajiny môžu do roku 2030 dosiahnuť ciele EÚ v oblasti zamestnanosti</a:t>
            </a:r>
            <a:r>
              <a:rPr lang="en-US" sz="2000" dirty="0">
                <a:solidFill>
                  <a:schemeClr val="accent4"/>
                </a:solidFill>
              </a:rPr>
              <a:t>. </a:t>
            </a:r>
            <a:r>
              <a:rPr lang="sk-SK" sz="2000" dirty="0">
                <a:solidFill>
                  <a:schemeClr val="accent4"/>
                </a:solidFill>
              </a:rPr>
              <a:t>Zvýšené úsilie je treba na zvládnutie zamestnanosti mládeže a žien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  <a:endParaRPr lang="en-GB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451C0D-B5B6-C922-09D1-E47688121A9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56653" y="1150274"/>
            <a:ext cx="4091810" cy="2067233"/>
          </a:xfrm>
        </p:spPr>
        <p:txBody>
          <a:bodyPr/>
          <a:lstStyle/>
          <a:p>
            <a:r>
              <a:rPr lang="en-US" sz="2000" dirty="0" err="1"/>
              <a:t>Strategick</a:t>
            </a:r>
            <a:r>
              <a:rPr lang="sk-SK" sz="2000" dirty="0"/>
              <a:t>ý rámec EÚ pre Rómov vyzýva členské štáty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</a:t>
            </a:r>
            <a:r>
              <a:rPr lang="en-US" sz="2000" dirty="0" err="1"/>
              <a:t>nížiť</a:t>
            </a:r>
            <a:r>
              <a:rPr lang="en-US" sz="2000" dirty="0"/>
              <a:t> </a:t>
            </a:r>
            <a:r>
              <a:rPr lang="en-US" sz="2000" dirty="0" err="1"/>
              <a:t>rozdiely</a:t>
            </a:r>
            <a:r>
              <a:rPr lang="en-US" sz="2000" dirty="0"/>
              <a:t> v </a:t>
            </a:r>
            <a:r>
              <a:rPr lang="en-US" sz="2000" dirty="0" err="1"/>
              <a:t>zamestnanosti</a:t>
            </a:r>
            <a:r>
              <a:rPr lang="en-US" sz="2000" dirty="0"/>
              <a:t> </a:t>
            </a:r>
            <a:r>
              <a:rPr lang="en-US" sz="2000" dirty="0" err="1"/>
              <a:t>rómskych</a:t>
            </a:r>
            <a:r>
              <a:rPr lang="en-US" sz="2000" dirty="0"/>
              <a:t> </a:t>
            </a:r>
            <a:r>
              <a:rPr lang="en-US" sz="2000" dirty="0" err="1"/>
              <a:t>žien</a:t>
            </a:r>
            <a:r>
              <a:rPr lang="en-US" sz="2000" dirty="0"/>
              <a:t> a </a:t>
            </a:r>
            <a:r>
              <a:rPr lang="en-US" sz="2000" dirty="0" err="1"/>
              <a:t>mužov</a:t>
            </a:r>
            <a:r>
              <a:rPr lang="en-US" sz="2000" dirty="0"/>
              <a:t> </a:t>
            </a:r>
            <a:r>
              <a:rPr lang="en-US" sz="2000" dirty="0" err="1"/>
              <a:t>aspoň</a:t>
            </a:r>
            <a:r>
              <a:rPr lang="en-US" sz="2000" dirty="0"/>
              <a:t> o </a:t>
            </a:r>
            <a:r>
              <a:rPr lang="en-US" sz="2000" dirty="0" err="1"/>
              <a:t>polovicu</a:t>
            </a:r>
            <a:r>
              <a:rPr lang="sk-SK" sz="2000" dirty="0"/>
              <a:t>, t.j. </a:t>
            </a:r>
            <a:r>
              <a:rPr lang="en-US" sz="2000" dirty="0" err="1"/>
              <a:t>zabezpečiť</a:t>
            </a:r>
            <a:r>
              <a:rPr lang="en-US" sz="2000" dirty="0"/>
              <a:t>, aby do </a:t>
            </a:r>
            <a:r>
              <a:rPr lang="en-US" sz="2000" dirty="0" err="1"/>
              <a:t>roku</a:t>
            </a:r>
            <a:r>
              <a:rPr lang="en-US" sz="2000" dirty="0"/>
              <a:t> 2030 </a:t>
            </a:r>
            <a:r>
              <a:rPr lang="en-US" sz="2000" dirty="0" err="1"/>
              <a:t>malo</a:t>
            </a:r>
            <a:r>
              <a:rPr lang="en-US" sz="2000" dirty="0"/>
              <a:t> </a:t>
            </a:r>
            <a:r>
              <a:rPr lang="en-US" sz="2000" dirty="0" err="1"/>
              <a:t>aspoň</a:t>
            </a:r>
            <a:r>
              <a:rPr lang="en-US" sz="2000" dirty="0"/>
              <a:t> 45 % </a:t>
            </a:r>
            <a:r>
              <a:rPr lang="en-US" sz="2000" dirty="0" err="1"/>
              <a:t>rómskych</a:t>
            </a:r>
            <a:r>
              <a:rPr lang="en-US" sz="2000" dirty="0"/>
              <a:t> </a:t>
            </a:r>
            <a:r>
              <a:rPr lang="en-US" sz="2000" dirty="0" err="1"/>
              <a:t>žien</a:t>
            </a:r>
            <a:r>
              <a:rPr lang="en-US" sz="2000" dirty="0"/>
              <a:t> </a:t>
            </a:r>
            <a:r>
              <a:rPr lang="en-US" sz="2000" dirty="0" err="1"/>
              <a:t>platené</a:t>
            </a:r>
            <a:r>
              <a:rPr lang="en-US" sz="2000" dirty="0"/>
              <a:t> </a:t>
            </a:r>
            <a:r>
              <a:rPr lang="en-US" sz="2000" dirty="0" err="1"/>
              <a:t>zamestnanie</a:t>
            </a:r>
            <a:endParaRPr lang="en-GB" sz="2000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66BA454-2ACB-6A23-3E1F-D7906562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11</a:t>
            </a:fld>
            <a:endParaRPr lang="en-L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7827F-A99D-4C57-8920-EDC49B7A4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" y="1893456"/>
            <a:ext cx="6685003" cy="44566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234E33-2BE9-4F26-AE15-9EBB419C06FE}"/>
              </a:ext>
            </a:extLst>
          </p:cNvPr>
          <p:cNvSpPr/>
          <p:nvPr/>
        </p:nvSpPr>
        <p:spPr>
          <a:xfrm>
            <a:off x="1296785" y="2277687"/>
            <a:ext cx="490451" cy="3507969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AC4B7-BFBF-4929-94C5-74F0000E7C99}"/>
              </a:ext>
            </a:extLst>
          </p:cNvPr>
          <p:cNvSpPr txBox="1"/>
          <p:nvPr/>
        </p:nvSpPr>
        <p:spPr>
          <a:xfrm>
            <a:off x="1490" y="1899488"/>
            <a:ext cx="66904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100" b="1" dirty="0">
                <a:solidFill>
                  <a:schemeClr val="bg2">
                    <a:lumMod val="10000"/>
                  </a:schemeClr>
                </a:solidFill>
              </a:rPr>
              <a:t>R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ozdiel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v 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miere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platenej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práce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medzi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ženami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a 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mužmi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vo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veku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20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až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64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rokov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sk-SK" sz="1100" b="1" dirty="0">
                <a:solidFill>
                  <a:schemeClr val="bg2">
                    <a:lumMod val="10000"/>
                  </a:schemeClr>
                </a:solidFill>
              </a:rPr>
              <a:t> (%)</a:t>
            </a:r>
            <a:endParaRPr lang="en-GB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6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57D66F6-2663-3D4B-6B1F-2E6BF802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21" y="175170"/>
            <a:ext cx="6547015" cy="1080296"/>
          </a:xfrm>
        </p:spPr>
        <p:txBody>
          <a:bodyPr/>
          <a:lstStyle/>
          <a:p>
            <a:r>
              <a:rPr lang="sk-SK" sz="1800" dirty="0"/>
              <a:t>ZAMESTNANOSŤ</a:t>
            </a:r>
            <a:br>
              <a:rPr lang="en-US" dirty="0"/>
            </a:br>
            <a:r>
              <a:rPr lang="sk-SK" sz="2000" dirty="0">
                <a:solidFill>
                  <a:schemeClr val="accent4"/>
                </a:solidFill>
              </a:rPr>
              <a:t>Niektoré krajiny môžu do roku 2030 dosiahnuť ciele EÚ v oblasti zamestnanosti</a:t>
            </a:r>
            <a:r>
              <a:rPr lang="en-US" sz="2000" dirty="0">
                <a:solidFill>
                  <a:schemeClr val="accent4"/>
                </a:solidFill>
              </a:rPr>
              <a:t>. </a:t>
            </a:r>
            <a:r>
              <a:rPr lang="sk-SK" sz="2000" dirty="0">
                <a:solidFill>
                  <a:schemeClr val="accent4"/>
                </a:solidFill>
              </a:rPr>
              <a:t>Zvýšené úsilie je treba na zvládnutie zamestnanosti mládeže a žien.</a:t>
            </a:r>
            <a:endParaRPr lang="en-GB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451C0D-B5B6-C922-09D1-E47688121A9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56653" y="1150274"/>
            <a:ext cx="4091810" cy="3175228"/>
          </a:xfrm>
        </p:spPr>
        <p:txBody>
          <a:bodyPr/>
          <a:lstStyle/>
          <a:p>
            <a:r>
              <a:rPr lang="en-US" sz="2000" dirty="0" err="1"/>
              <a:t>Strategick</a:t>
            </a:r>
            <a:r>
              <a:rPr lang="sk-SK" sz="2000" dirty="0"/>
              <a:t>ý rámec EÚ pre Rómov vyzýva členské štáty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</a:t>
            </a:r>
            <a:r>
              <a:rPr lang="en-US" sz="2000" dirty="0" err="1"/>
              <a:t>nížiť</a:t>
            </a:r>
            <a:r>
              <a:rPr lang="en-US" sz="2000" dirty="0"/>
              <a:t> </a:t>
            </a:r>
            <a:r>
              <a:rPr lang="en-US" sz="2000" dirty="0" err="1"/>
              <a:t>rozdiel</a:t>
            </a:r>
            <a:r>
              <a:rPr lang="en-US" sz="2000" dirty="0"/>
              <a:t> v </a:t>
            </a:r>
            <a:r>
              <a:rPr lang="en-US" sz="2000" dirty="0" err="1"/>
              <a:t>podiele</a:t>
            </a:r>
            <a:r>
              <a:rPr lang="en-US" sz="2000" dirty="0"/>
              <a:t> </a:t>
            </a:r>
            <a:r>
              <a:rPr lang="en-US" sz="2000" dirty="0" err="1"/>
              <a:t>osôb</a:t>
            </a:r>
            <a:r>
              <a:rPr lang="en-US" sz="2000" dirty="0"/>
              <a:t>, </a:t>
            </a:r>
            <a:r>
              <a:rPr lang="en-US" sz="2000" dirty="0" err="1"/>
              <a:t>ktoré</a:t>
            </a:r>
            <a:r>
              <a:rPr lang="en-US" sz="2000" dirty="0"/>
              <a:t> </a:t>
            </a:r>
            <a:r>
              <a:rPr lang="en-US" sz="2000" dirty="0" err="1"/>
              <a:t>nemajú</a:t>
            </a:r>
            <a:r>
              <a:rPr lang="en-US" sz="2000" dirty="0"/>
              <a:t> </a:t>
            </a:r>
            <a:r>
              <a:rPr lang="en-US" sz="2000" dirty="0" err="1"/>
              <a:t>zamestnanie</a:t>
            </a:r>
            <a:r>
              <a:rPr lang="en-US" sz="2000" dirty="0"/>
              <a:t>, </a:t>
            </a:r>
            <a:r>
              <a:rPr lang="en-US" sz="2000" dirty="0" err="1"/>
              <a:t>nevzdelávajú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a </a:t>
            </a:r>
            <a:r>
              <a:rPr lang="en-US" sz="2000" dirty="0" err="1"/>
              <a:t>nezúčastňujú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odbornej</a:t>
            </a:r>
            <a:r>
              <a:rPr lang="en-US" sz="2000" dirty="0"/>
              <a:t> </a:t>
            </a:r>
            <a:r>
              <a:rPr lang="en-US" sz="2000" dirty="0" err="1"/>
              <a:t>príprave</a:t>
            </a:r>
            <a:r>
              <a:rPr lang="en-US" sz="2000" dirty="0"/>
              <a:t> (NEET) </a:t>
            </a:r>
            <a:r>
              <a:rPr lang="en-US" sz="2000" dirty="0" err="1"/>
              <a:t>aspoň</a:t>
            </a:r>
            <a:r>
              <a:rPr lang="en-US" sz="2000" dirty="0"/>
              <a:t> o </a:t>
            </a:r>
            <a:r>
              <a:rPr lang="en-US" sz="2000" dirty="0" err="1"/>
              <a:t>polovicu</a:t>
            </a:r>
            <a:r>
              <a:rPr lang="sk-SK" sz="2000" dirty="0"/>
              <a:t>, t.j. </a:t>
            </a:r>
            <a:r>
              <a:rPr lang="en-US" sz="2000" dirty="0" err="1"/>
              <a:t>zabezpečiť</a:t>
            </a:r>
            <a:r>
              <a:rPr lang="en-US" sz="2000" dirty="0"/>
              <a:t>, aby </a:t>
            </a:r>
            <a:r>
              <a:rPr lang="en-US" sz="2000" dirty="0" err="1"/>
              <a:t>bol</a:t>
            </a:r>
            <a:r>
              <a:rPr lang="en-US" sz="2000" dirty="0"/>
              <a:t> do </a:t>
            </a:r>
            <a:r>
              <a:rPr lang="en-US" sz="2000" dirty="0" err="1"/>
              <a:t>roku</a:t>
            </a:r>
            <a:r>
              <a:rPr lang="en-US" sz="2000" dirty="0"/>
              <a:t> 2030 </a:t>
            </a:r>
            <a:r>
              <a:rPr lang="en-US" sz="2000" dirty="0" err="1"/>
              <a:t>podiel</a:t>
            </a:r>
            <a:r>
              <a:rPr lang="en-US" sz="2000" dirty="0"/>
              <a:t> </a:t>
            </a:r>
            <a:r>
              <a:rPr lang="en-US" sz="2000" dirty="0" err="1"/>
              <a:t>mladých</a:t>
            </a:r>
            <a:r>
              <a:rPr lang="en-US" sz="2000" dirty="0"/>
              <a:t> </a:t>
            </a:r>
            <a:r>
              <a:rPr lang="en-US" sz="2000" dirty="0" err="1"/>
              <a:t>Rómov</a:t>
            </a:r>
            <a:r>
              <a:rPr lang="en-US" sz="2000" dirty="0"/>
              <a:t>, </a:t>
            </a:r>
            <a:r>
              <a:rPr lang="en-US" sz="2000" dirty="0" err="1"/>
              <a:t>ktorí</a:t>
            </a:r>
            <a:r>
              <a:rPr lang="en-US" sz="2000" dirty="0"/>
              <a:t> </a:t>
            </a:r>
            <a:r>
              <a:rPr lang="en-US" sz="2000" dirty="0" err="1"/>
              <a:t>nemajú</a:t>
            </a:r>
            <a:r>
              <a:rPr lang="en-US" sz="2000" dirty="0"/>
              <a:t> </a:t>
            </a:r>
            <a:r>
              <a:rPr lang="en-US" sz="2000" dirty="0" err="1"/>
              <a:t>zamestnanie</a:t>
            </a:r>
            <a:r>
              <a:rPr lang="en-US" sz="2000" dirty="0"/>
              <a:t> </a:t>
            </a:r>
            <a:r>
              <a:rPr lang="en-US" sz="2000" dirty="0" err="1"/>
              <a:t>nevzdelávajú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a </a:t>
            </a:r>
            <a:r>
              <a:rPr lang="en-US" sz="2000" dirty="0" err="1"/>
              <a:t>nezúčastňujú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odbornej</a:t>
            </a:r>
            <a:r>
              <a:rPr lang="en-US" sz="2000" dirty="0"/>
              <a:t> </a:t>
            </a:r>
            <a:r>
              <a:rPr lang="en-US" sz="2000" dirty="0" err="1"/>
              <a:t>príprave</a:t>
            </a:r>
            <a:r>
              <a:rPr lang="en-US" sz="2000" dirty="0"/>
              <a:t>, </a:t>
            </a:r>
            <a:r>
              <a:rPr lang="en-US" sz="2000" dirty="0" err="1"/>
              <a:t>nižší</a:t>
            </a:r>
            <a:r>
              <a:rPr lang="en-US" sz="2000" dirty="0"/>
              <a:t>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jeden</a:t>
            </a:r>
            <a:r>
              <a:rPr lang="en-US" sz="2000" dirty="0"/>
              <a:t> z troch</a:t>
            </a:r>
            <a:endParaRPr lang="en-GB" sz="2000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66BA454-2ACB-6A23-3E1F-D7906562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12</a:t>
            </a:fld>
            <a:endParaRPr lang="en-L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86EF4-615C-4D5D-9E16-E8178761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467"/>
            <a:ext cx="6690778" cy="47634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E6F579-9220-4837-83A0-024064887134}"/>
              </a:ext>
            </a:extLst>
          </p:cNvPr>
          <p:cNvSpPr/>
          <p:nvPr/>
        </p:nvSpPr>
        <p:spPr>
          <a:xfrm>
            <a:off x="1305096" y="2111433"/>
            <a:ext cx="423949" cy="3674223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92DE5-AFB0-40CF-ABDF-0DFBCB6CC9A8}"/>
              </a:ext>
            </a:extLst>
          </p:cNvPr>
          <p:cNvSpPr txBox="1"/>
          <p:nvPr/>
        </p:nvSpPr>
        <p:spPr>
          <a:xfrm>
            <a:off x="0" y="1585467"/>
            <a:ext cx="669049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100" b="1" dirty="0">
                <a:solidFill>
                  <a:schemeClr val="bg2">
                    <a:lumMod val="10000"/>
                  </a:schemeClr>
                </a:solidFill>
              </a:rPr>
              <a:t>Podiel mladých ľudí vo veku 16 až 24 rokov, ktorí v súčasnosti nemajú zamestnanie, nevzdelávajú sa a nezúčastňujú sa na odbornej príprave (NEET) (%)</a:t>
            </a:r>
            <a:endParaRPr lang="en-GB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5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57D66F6-2663-3D4B-6B1F-2E6BF802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21" y="193561"/>
            <a:ext cx="6547015" cy="803297"/>
          </a:xfrm>
        </p:spPr>
        <p:txBody>
          <a:bodyPr/>
          <a:lstStyle/>
          <a:p>
            <a:r>
              <a:rPr lang="sk-SK" sz="1800" dirty="0"/>
              <a:t>ZDRAVOTNÁ STAROSTLIVOSŤ</a:t>
            </a:r>
            <a:br>
              <a:rPr lang="en-US" dirty="0"/>
            </a:br>
            <a:r>
              <a:rPr lang="sk-SK" sz="2000" dirty="0">
                <a:solidFill>
                  <a:schemeClr val="accent4"/>
                </a:solidFill>
              </a:rPr>
              <a:t>Očakávaná doba dožitia u Rómov je oveľa kratšia ako v prípade všeobecnej populácie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  <a:endParaRPr lang="en-GB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451C0D-B5B6-C922-09D1-E47688121A9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56653" y="1150274"/>
            <a:ext cx="4091810" cy="1790234"/>
          </a:xfrm>
        </p:spPr>
        <p:txBody>
          <a:bodyPr/>
          <a:lstStyle/>
          <a:p>
            <a:r>
              <a:rPr lang="en-US" sz="2000" dirty="0" err="1"/>
              <a:t>Strategick</a:t>
            </a:r>
            <a:r>
              <a:rPr lang="sk-SK" sz="2000" dirty="0"/>
              <a:t>ý rámec EÚ pre Rómov vyzýva členské štáty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</a:t>
            </a:r>
            <a:r>
              <a:rPr lang="en-US" sz="2000" dirty="0" err="1"/>
              <a:t>nížiť</a:t>
            </a:r>
            <a:r>
              <a:rPr lang="en-US" sz="2000" dirty="0"/>
              <a:t> </a:t>
            </a:r>
            <a:r>
              <a:rPr lang="en-US" sz="2000" dirty="0" err="1"/>
              <a:t>rozdiel</a:t>
            </a:r>
            <a:r>
              <a:rPr lang="en-US" sz="2000" dirty="0"/>
              <a:t> v </a:t>
            </a:r>
            <a:r>
              <a:rPr lang="en-US" sz="2000" dirty="0" err="1"/>
              <a:t>strednej</a:t>
            </a:r>
            <a:r>
              <a:rPr lang="en-US" sz="2000" dirty="0"/>
              <a:t> </a:t>
            </a:r>
            <a:r>
              <a:rPr lang="en-US" sz="2000" dirty="0" err="1"/>
              <a:t>dĺžke</a:t>
            </a:r>
            <a:r>
              <a:rPr lang="en-US" sz="2000" dirty="0"/>
              <a:t> </a:t>
            </a:r>
            <a:r>
              <a:rPr lang="en-US" sz="2000" dirty="0" err="1"/>
              <a:t>života</a:t>
            </a:r>
            <a:r>
              <a:rPr lang="en-US" sz="2000" dirty="0"/>
              <a:t> </a:t>
            </a:r>
            <a:r>
              <a:rPr lang="en-US" sz="2000" dirty="0" err="1"/>
              <a:t>aspoň</a:t>
            </a:r>
            <a:r>
              <a:rPr lang="en-US" sz="2000" dirty="0"/>
              <a:t> o </a:t>
            </a:r>
            <a:r>
              <a:rPr lang="en-US" sz="2000" dirty="0" err="1"/>
              <a:t>polovicu</a:t>
            </a:r>
            <a:r>
              <a:rPr lang="sk-SK" sz="2000" dirty="0"/>
              <a:t>, t.j. </a:t>
            </a:r>
            <a:r>
              <a:rPr lang="en-US" sz="2000" dirty="0" err="1"/>
              <a:t>zabezpečiť</a:t>
            </a:r>
            <a:r>
              <a:rPr lang="en-US" sz="2000" dirty="0"/>
              <a:t>, aby do </a:t>
            </a:r>
            <a:r>
              <a:rPr lang="en-US" sz="2000" dirty="0" err="1"/>
              <a:t>roku</a:t>
            </a:r>
            <a:r>
              <a:rPr lang="en-US" sz="2000" dirty="0"/>
              <a:t> 2030 </a:t>
            </a:r>
            <a:r>
              <a:rPr lang="en-US" sz="2000" dirty="0" err="1"/>
              <a:t>rómske</a:t>
            </a:r>
            <a:r>
              <a:rPr lang="en-US" sz="2000" dirty="0"/>
              <a:t> </a:t>
            </a:r>
            <a:r>
              <a:rPr lang="en-US" sz="2000" dirty="0" err="1"/>
              <a:t>ženy</a:t>
            </a:r>
            <a:r>
              <a:rPr lang="en-US" sz="2000" dirty="0"/>
              <a:t> a </a:t>
            </a:r>
            <a:r>
              <a:rPr lang="en-US" sz="2000" dirty="0" err="1"/>
              <a:t>rómski</a:t>
            </a:r>
            <a:r>
              <a:rPr lang="en-US" sz="2000" dirty="0"/>
              <a:t> </a:t>
            </a:r>
            <a:r>
              <a:rPr lang="en-US" sz="2000" dirty="0" err="1"/>
              <a:t>muži</a:t>
            </a:r>
            <a:r>
              <a:rPr lang="en-US" sz="2000" dirty="0"/>
              <a:t> </a:t>
            </a:r>
            <a:r>
              <a:rPr lang="en-US" sz="2000" dirty="0" err="1"/>
              <a:t>žili</a:t>
            </a:r>
            <a:r>
              <a:rPr lang="en-US" sz="2000" dirty="0"/>
              <a:t> o 5 </a:t>
            </a:r>
            <a:r>
              <a:rPr lang="en-US" sz="2000" dirty="0" err="1"/>
              <a:t>rokov</a:t>
            </a:r>
            <a:r>
              <a:rPr lang="en-US" sz="2000" dirty="0"/>
              <a:t> </a:t>
            </a:r>
            <a:r>
              <a:rPr lang="en-US" sz="2000" dirty="0" err="1"/>
              <a:t>dlhšie</a:t>
            </a:r>
            <a:endParaRPr lang="en-GB" sz="2000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66BA454-2ACB-6A23-3E1F-D7906562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13</a:t>
            </a:fld>
            <a:endParaRPr lang="en-L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419F1-3DCA-4A10-8EBD-6954164D5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94" y="2567709"/>
            <a:ext cx="6700339" cy="37786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6EAB46-A44B-4B10-8509-7502A9C8A5B0}"/>
              </a:ext>
            </a:extLst>
          </p:cNvPr>
          <p:cNvSpPr/>
          <p:nvPr/>
        </p:nvSpPr>
        <p:spPr>
          <a:xfrm>
            <a:off x="91440" y="3429000"/>
            <a:ext cx="6483927" cy="211976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C6948-CC1F-4C8C-A8E4-21813E337C2F}"/>
              </a:ext>
            </a:extLst>
          </p:cNvPr>
          <p:cNvSpPr txBox="1"/>
          <p:nvPr/>
        </p:nvSpPr>
        <p:spPr>
          <a:xfrm>
            <a:off x="1154" y="2532873"/>
            <a:ext cx="66904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100" b="1" dirty="0">
                <a:solidFill>
                  <a:schemeClr val="bg2">
                    <a:lumMod val="10000"/>
                  </a:schemeClr>
                </a:solidFill>
              </a:rPr>
              <a:t>Rozdiel v úrovni očakávanej dĺžky života pri narodení v roku 2017 (celková populácia vs. Rómovia) (počet rokov)</a:t>
            </a:r>
            <a:endParaRPr lang="en-GB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5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57D66F6-2663-3D4B-6B1F-2E6BF802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21" y="193745"/>
            <a:ext cx="6547015" cy="1357295"/>
          </a:xfrm>
        </p:spPr>
        <p:txBody>
          <a:bodyPr/>
          <a:lstStyle/>
          <a:p>
            <a:r>
              <a:rPr lang="sk-SK" sz="1800" dirty="0"/>
              <a:t>BÝVANIE</a:t>
            </a:r>
            <a:br>
              <a:rPr lang="en-US" dirty="0"/>
            </a:br>
            <a:r>
              <a:rPr lang="sk-SK" sz="2000" dirty="0">
                <a:solidFill>
                  <a:schemeClr val="accent4"/>
                </a:solidFill>
              </a:rPr>
              <a:t>Mierne zlepšenie bytovej situácie Rómov naznačuje že by ciel EÚ mohol byť dosiahnutý do roku 2030. Avšak mnoho Rómov stále žije v preplnených obydliach, čo sťažuje dosiahnutie tohto EÚ cieľa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  <a:endParaRPr lang="en-GB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451C0D-B5B6-C922-09D1-E47688121A9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56653" y="1150274"/>
            <a:ext cx="4091810" cy="2067233"/>
          </a:xfrm>
        </p:spPr>
        <p:txBody>
          <a:bodyPr/>
          <a:lstStyle/>
          <a:p>
            <a:r>
              <a:rPr lang="en-US" sz="2000" dirty="0" err="1"/>
              <a:t>Strategick</a:t>
            </a:r>
            <a:r>
              <a:rPr lang="sk-SK" sz="2000" dirty="0"/>
              <a:t>ý rámec EÚ pre Rómov vyzýva členské štáty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</a:t>
            </a:r>
            <a:r>
              <a:rPr lang="en-US" sz="2000" dirty="0" err="1"/>
              <a:t>nížiť</a:t>
            </a:r>
            <a:r>
              <a:rPr lang="en-US" sz="2000" dirty="0"/>
              <a:t> </a:t>
            </a:r>
            <a:r>
              <a:rPr lang="en-US" sz="2000" dirty="0" err="1"/>
              <a:t>rozdiel</a:t>
            </a:r>
            <a:r>
              <a:rPr lang="en-US" sz="2000" dirty="0"/>
              <a:t> v </a:t>
            </a:r>
            <a:r>
              <a:rPr lang="en-US" sz="2000" dirty="0" err="1"/>
              <a:t>deprivácii</a:t>
            </a:r>
            <a:r>
              <a:rPr lang="en-US" sz="2000" dirty="0"/>
              <a:t> v </a:t>
            </a:r>
            <a:r>
              <a:rPr lang="en-US" sz="2000" dirty="0" err="1"/>
              <a:t>oblasti</a:t>
            </a:r>
            <a:r>
              <a:rPr lang="en-US" sz="2000" dirty="0"/>
              <a:t> </a:t>
            </a:r>
            <a:r>
              <a:rPr lang="en-US" sz="2000" dirty="0" err="1"/>
              <a:t>bývania</a:t>
            </a:r>
            <a:r>
              <a:rPr lang="en-US" sz="2000" dirty="0"/>
              <a:t> </a:t>
            </a:r>
            <a:r>
              <a:rPr lang="en-US" sz="2000" dirty="0" err="1"/>
              <a:t>aspoň</a:t>
            </a:r>
            <a:r>
              <a:rPr lang="en-US" sz="2000" dirty="0"/>
              <a:t> o </a:t>
            </a:r>
            <a:r>
              <a:rPr lang="en-US" sz="2000" dirty="0" err="1"/>
              <a:t>tretinu</a:t>
            </a:r>
            <a:r>
              <a:rPr lang="sk-SK" sz="2000" dirty="0"/>
              <a:t>, t.j. z</a:t>
            </a:r>
            <a:r>
              <a:rPr lang="en-US" sz="2000" dirty="0" err="1"/>
              <a:t>abezpečiť</a:t>
            </a:r>
            <a:r>
              <a:rPr lang="en-US" sz="2000" dirty="0"/>
              <a:t>, aby do </a:t>
            </a:r>
            <a:r>
              <a:rPr lang="en-US" sz="2000" dirty="0" err="1"/>
              <a:t>roku</a:t>
            </a:r>
            <a:r>
              <a:rPr lang="en-US" sz="2000" dirty="0"/>
              <a:t> 2030 </a:t>
            </a:r>
            <a:r>
              <a:rPr lang="en-US" sz="2000" dirty="0" err="1"/>
              <a:t>väčšina</a:t>
            </a:r>
            <a:r>
              <a:rPr lang="en-US" sz="2000" dirty="0"/>
              <a:t> </a:t>
            </a:r>
            <a:r>
              <a:rPr lang="en-US" sz="2000" dirty="0" err="1"/>
              <a:t>Rómov</a:t>
            </a:r>
            <a:r>
              <a:rPr lang="en-US" sz="2000" dirty="0"/>
              <a:t> </a:t>
            </a:r>
            <a:r>
              <a:rPr lang="en-US" sz="2000" dirty="0" err="1"/>
              <a:t>nečelila</a:t>
            </a:r>
            <a:r>
              <a:rPr lang="en-US" sz="2000" dirty="0"/>
              <a:t> </a:t>
            </a:r>
            <a:r>
              <a:rPr lang="en-US" sz="2000" dirty="0" err="1"/>
              <a:t>deprivácii</a:t>
            </a:r>
            <a:r>
              <a:rPr lang="en-US" sz="2000" dirty="0"/>
              <a:t> v </a:t>
            </a:r>
            <a:r>
              <a:rPr lang="en-US" sz="2000" dirty="0" err="1"/>
              <a:t>oblasti</a:t>
            </a:r>
            <a:r>
              <a:rPr lang="en-US" sz="2000" dirty="0"/>
              <a:t> </a:t>
            </a:r>
            <a:r>
              <a:rPr lang="en-US" sz="2000" dirty="0" err="1"/>
              <a:t>bývania</a:t>
            </a:r>
            <a:endParaRPr lang="en-US" sz="2000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66BA454-2ACB-6A23-3E1F-D7906562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14</a:t>
            </a:fld>
            <a:endParaRPr lang="en-L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EEB5B-2E90-4868-A3BB-77046B4D2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4696"/>
            <a:ext cx="6685869" cy="44337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6B818D-378F-4537-A9B1-8C24BF89C3C4}"/>
              </a:ext>
            </a:extLst>
          </p:cNvPr>
          <p:cNvSpPr/>
          <p:nvPr/>
        </p:nvSpPr>
        <p:spPr>
          <a:xfrm>
            <a:off x="1363287" y="2452253"/>
            <a:ext cx="423949" cy="3333403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6CA2E-CF36-4CE3-8CA0-8E5A1AD3996F}"/>
              </a:ext>
            </a:extLst>
          </p:cNvPr>
          <p:cNvSpPr txBox="1"/>
          <p:nvPr/>
        </p:nvSpPr>
        <p:spPr>
          <a:xfrm>
            <a:off x="-4622" y="1839538"/>
            <a:ext cx="669049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100" b="1" dirty="0">
                <a:solidFill>
                  <a:schemeClr val="bg2">
                    <a:lumMod val="10000"/>
                  </a:schemeClr>
                </a:solidFill>
              </a:rPr>
              <a:t>Podiel osôb žijúcich v zlých podmienkach bývania (bývanie v príliš tmavom byte so zatekajúcou strechou/vlhkými stenami, podlahami, bez vane/sprchy, bez vnútorného záchoda) (%)</a:t>
            </a:r>
            <a:endParaRPr lang="en-GB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58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57D66F6-2663-3D4B-6B1F-2E6BF802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21" y="193745"/>
            <a:ext cx="6547015" cy="1357295"/>
          </a:xfrm>
        </p:spPr>
        <p:txBody>
          <a:bodyPr/>
          <a:lstStyle/>
          <a:p>
            <a:r>
              <a:rPr lang="sk-SK" sz="1800" dirty="0"/>
              <a:t>BÝVANIE</a:t>
            </a:r>
            <a:br>
              <a:rPr lang="en-US" dirty="0"/>
            </a:br>
            <a:r>
              <a:rPr lang="sk-SK" sz="2000" dirty="0">
                <a:solidFill>
                  <a:schemeClr val="accent4"/>
                </a:solidFill>
              </a:rPr>
              <a:t>Mierne zlepšenie bytovej situácie Rómov naznačuje že by ciel EÚ mohol byť dosiahnutý do roku 2030. Avšak mnoho Rómov stále žije v preplnených obydliach, čo sťažuje dosiahnutie tohto EÚ cieľa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  <a:endParaRPr lang="en-GB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451C0D-B5B6-C922-09D1-E47688121A9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56653" y="1150274"/>
            <a:ext cx="4091810" cy="2067233"/>
          </a:xfrm>
        </p:spPr>
        <p:txBody>
          <a:bodyPr/>
          <a:lstStyle/>
          <a:p>
            <a:r>
              <a:rPr lang="en-US" sz="2000" dirty="0" err="1"/>
              <a:t>Strategick</a:t>
            </a:r>
            <a:r>
              <a:rPr lang="sk-SK" sz="2000" dirty="0"/>
              <a:t>ý rámec EÚ pre Rómov vyzýva členské štáty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</a:t>
            </a:r>
            <a:r>
              <a:rPr lang="en-US" sz="2000" dirty="0" err="1"/>
              <a:t>nížiť</a:t>
            </a:r>
            <a:r>
              <a:rPr lang="en-US" sz="2000" dirty="0"/>
              <a:t> </a:t>
            </a:r>
            <a:r>
              <a:rPr lang="en-US" sz="2000" dirty="0" err="1"/>
              <a:t>rozdiel</a:t>
            </a:r>
            <a:r>
              <a:rPr lang="en-US" sz="2000" dirty="0"/>
              <a:t> v </a:t>
            </a:r>
            <a:r>
              <a:rPr lang="en-US" sz="2000" dirty="0" err="1"/>
              <a:t>miere</a:t>
            </a:r>
            <a:r>
              <a:rPr lang="en-US" sz="2000" dirty="0"/>
              <a:t> </a:t>
            </a:r>
            <a:r>
              <a:rPr lang="en-US" sz="2000" dirty="0" err="1"/>
              <a:t>preplnených</a:t>
            </a:r>
            <a:r>
              <a:rPr lang="en-US" sz="2000" dirty="0"/>
              <a:t> </a:t>
            </a:r>
            <a:r>
              <a:rPr lang="en-US" sz="2000" dirty="0" err="1"/>
              <a:t>domácností</a:t>
            </a:r>
            <a:r>
              <a:rPr lang="en-US" sz="2000" dirty="0"/>
              <a:t> </a:t>
            </a:r>
            <a:r>
              <a:rPr lang="en-US" sz="2000" dirty="0" err="1"/>
              <a:t>aspoň</a:t>
            </a:r>
            <a:r>
              <a:rPr lang="en-US" sz="2000" dirty="0"/>
              <a:t> o </a:t>
            </a:r>
            <a:r>
              <a:rPr lang="en-US" sz="2000" dirty="0" err="1"/>
              <a:t>polovicu</a:t>
            </a:r>
            <a:r>
              <a:rPr lang="sk-SK" sz="2000" dirty="0"/>
              <a:t>, t.j. </a:t>
            </a:r>
            <a:r>
              <a:rPr lang="en-US" sz="2000" dirty="0" err="1"/>
              <a:t>zabezpečiť</a:t>
            </a:r>
            <a:r>
              <a:rPr lang="en-US" sz="2000" dirty="0"/>
              <a:t>, aby do </a:t>
            </a:r>
            <a:r>
              <a:rPr lang="en-US" sz="2000" dirty="0" err="1"/>
              <a:t>roku</a:t>
            </a:r>
            <a:r>
              <a:rPr lang="en-US" sz="2000" dirty="0"/>
              <a:t> 2030 </a:t>
            </a:r>
            <a:r>
              <a:rPr lang="en-US" sz="2000" dirty="0" err="1"/>
              <a:t>väčšina</a:t>
            </a:r>
            <a:r>
              <a:rPr lang="en-US" sz="2000" dirty="0"/>
              <a:t> </a:t>
            </a:r>
            <a:r>
              <a:rPr lang="en-US" sz="2000" dirty="0" err="1"/>
              <a:t>Rómov</a:t>
            </a:r>
            <a:r>
              <a:rPr lang="en-US" sz="2000" dirty="0"/>
              <a:t> </a:t>
            </a:r>
            <a:r>
              <a:rPr lang="en-US" sz="2000" dirty="0" err="1"/>
              <a:t>už</a:t>
            </a:r>
            <a:r>
              <a:rPr lang="en-US" sz="2000" dirty="0"/>
              <a:t> </a:t>
            </a:r>
            <a:r>
              <a:rPr lang="en-US" sz="2000" dirty="0" err="1"/>
              <a:t>nežila</a:t>
            </a:r>
            <a:r>
              <a:rPr lang="en-US" sz="2000" dirty="0"/>
              <a:t> v </a:t>
            </a:r>
            <a:r>
              <a:rPr lang="en-US" sz="2000" dirty="0" err="1"/>
              <a:t>preplnených</a:t>
            </a:r>
            <a:r>
              <a:rPr lang="en-US" sz="2000" dirty="0"/>
              <a:t> </a:t>
            </a:r>
            <a:r>
              <a:rPr lang="en-US" sz="2000" dirty="0" err="1"/>
              <a:t>domácnostiach</a:t>
            </a:r>
            <a:endParaRPr lang="en-US" sz="2000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66BA454-2ACB-6A23-3E1F-D7906562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15</a:t>
            </a:fld>
            <a:endParaRPr lang="en-L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29CAD-9A15-4D0A-BB8E-06EF6DBEB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" y="1856509"/>
            <a:ext cx="6681740" cy="448614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B8D707-D19E-4D0B-96DA-584750252E6C}"/>
              </a:ext>
            </a:extLst>
          </p:cNvPr>
          <p:cNvSpPr/>
          <p:nvPr/>
        </p:nvSpPr>
        <p:spPr>
          <a:xfrm>
            <a:off x="1363287" y="2452253"/>
            <a:ext cx="423949" cy="3333403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43C30-350E-4F9E-AF5F-FDD51B00E265}"/>
              </a:ext>
            </a:extLst>
          </p:cNvPr>
          <p:cNvSpPr txBox="1"/>
          <p:nvPr/>
        </p:nvSpPr>
        <p:spPr>
          <a:xfrm>
            <a:off x="-4622" y="1839538"/>
            <a:ext cx="669049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100" b="1" dirty="0">
                <a:solidFill>
                  <a:schemeClr val="bg2">
                    <a:lumMod val="10000"/>
                  </a:schemeClr>
                </a:solidFill>
              </a:rPr>
              <a:t>Podiel osôb žijúcich v domácnosti, ktorá nemá minimálny počet izieb podľa vymedzenia preplnenosti Eurostatom (%)</a:t>
            </a:r>
            <a:endParaRPr lang="en-GB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8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57D66F6-2663-3D4B-6B1F-2E6BF802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21" y="193745"/>
            <a:ext cx="6547015" cy="1357295"/>
          </a:xfrm>
        </p:spPr>
        <p:txBody>
          <a:bodyPr/>
          <a:lstStyle/>
          <a:p>
            <a:r>
              <a:rPr lang="sk-SK" sz="1800" dirty="0"/>
              <a:t>BÝVANIE</a:t>
            </a:r>
            <a:br>
              <a:rPr lang="en-US" dirty="0"/>
            </a:br>
            <a:r>
              <a:rPr lang="sk-SK" sz="2000" dirty="0">
                <a:solidFill>
                  <a:schemeClr val="accent4"/>
                </a:solidFill>
              </a:rPr>
              <a:t>Mierne zlepšenie bytovej situácie Rómov naznačuje že by ciel EÚ mohol byť dosiahnutý do roku 2030. Avšak mnoho Rómov stále žije v preplnených obydliach, čo sťažuje dosiahnutie tohto EÚ cieľa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  <a:endParaRPr lang="en-GB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451C0D-B5B6-C922-09D1-E47688121A9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56653" y="1150274"/>
            <a:ext cx="4091810" cy="1236236"/>
          </a:xfrm>
        </p:spPr>
        <p:txBody>
          <a:bodyPr/>
          <a:lstStyle/>
          <a:p>
            <a:r>
              <a:rPr lang="en-US" sz="2000" dirty="0" err="1"/>
              <a:t>Strategick</a:t>
            </a:r>
            <a:r>
              <a:rPr lang="sk-SK" sz="2000" dirty="0"/>
              <a:t>ý rámec EÚ pre Rómov vyzýva členské štáty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</a:t>
            </a:r>
            <a:r>
              <a:rPr lang="en-US" sz="2000" dirty="0" err="1"/>
              <a:t>abezpečiť</a:t>
            </a:r>
            <a:r>
              <a:rPr lang="en-US" sz="2000" dirty="0"/>
              <a:t>, aby </a:t>
            </a:r>
            <a:r>
              <a:rPr lang="en-US" sz="2000" dirty="0" err="1"/>
              <a:t>malo</a:t>
            </a:r>
            <a:r>
              <a:rPr lang="en-US" sz="2000" dirty="0"/>
              <a:t> </a:t>
            </a:r>
            <a:r>
              <a:rPr lang="en-US" sz="2000" dirty="0" err="1"/>
              <a:t>aspoň</a:t>
            </a:r>
            <a:r>
              <a:rPr lang="en-US" sz="2000" dirty="0"/>
              <a:t> 95 % </a:t>
            </a:r>
            <a:r>
              <a:rPr lang="en-US" sz="2000" dirty="0" err="1"/>
              <a:t>Rómov</a:t>
            </a:r>
            <a:r>
              <a:rPr lang="en-US" sz="2000" dirty="0"/>
              <a:t> </a:t>
            </a:r>
            <a:r>
              <a:rPr lang="en-US" sz="2000" dirty="0" err="1"/>
              <a:t>prístup</a:t>
            </a:r>
            <a:r>
              <a:rPr lang="en-US" sz="2000" dirty="0"/>
              <a:t> k </a:t>
            </a:r>
            <a:r>
              <a:rPr lang="en-US" sz="2000" dirty="0" err="1"/>
              <a:t>vode</a:t>
            </a:r>
            <a:r>
              <a:rPr lang="en-US" sz="2000" dirty="0"/>
              <a:t> z </a:t>
            </a:r>
            <a:r>
              <a:rPr lang="en-US" sz="2000" dirty="0" err="1"/>
              <a:t>vodovodu</a:t>
            </a:r>
            <a:endParaRPr lang="en-GB" sz="2000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66BA454-2ACB-6A23-3E1F-D7906562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16</a:t>
            </a:fld>
            <a:endParaRPr lang="en-L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D2D95-1F25-4B50-B04E-9BABD083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8534"/>
            <a:ext cx="6688754" cy="41959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85A31C-6633-4BBD-8868-3BE4F4AE1603}"/>
              </a:ext>
            </a:extLst>
          </p:cNvPr>
          <p:cNvSpPr/>
          <p:nvPr/>
        </p:nvSpPr>
        <p:spPr>
          <a:xfrm>
            <a:off x="1363287" y="2477192"/>
            <a:ext cx="324197" cy="3333403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1773F-D2DB-46CB-893B-3A3AA1331E15}"/>
              </a:ext>
            </a:extLst>
          </p:cNvPr>
          <p:cNvSpPr txBox="1"/>
          <p:nvPr/>
        </p:nvSpPr>
        <p:spPr>
          <a:xfrm>
            <a:off x="-4622" y="2158534"/>
            <a:ext cx="66904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100" b="1" dirty="0">
                <a:solidFill>
                  <a:schemeClr val="bg2">
                    <a:lumMod val="10000"/>
                  </a:schemeClr>
                </a:solidFill>
              </a:rPr>
              <a:t>Podiel osôb žijúcich v domácnostiach bez vody z vodovodu v obytnej jednotke (%)</a:t>
            </a:r>
            <a:endParaRPr lang="en-GB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9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CB263-575D-2A42-B32D-D9CF3293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5219"/>
            <a:ext cx="9000000" cy="387798"/>
          </a:xfrm>
        </p:spPr>
        <p:txBody>
          <a:bodyPr/>
          <a:lstStyle/>
          <a:p>
            <a:r>
              <a:rPr lang="sk-SK" dirty="0"/>
              <a:t>Výskum o situácii Rómov 2021 </a:t>
            </a:r>
            <a:r>
              <a:rPr lang="fr-FR" dirty="0"/>
              <a:t>– </a:t>
            </a:r>
            <a:r>
              <a:rPr lang="sk-SK" dirty="0"/>
              <a:t>Česko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CBB1-0A6C-1943-A57C-A2439D2C1A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0724" y="876082"/>
            <a:ext cx="9311549" cy="5016245"/>
          </a:xfrm>
        </p:spPr>
        <p:txBody>
          <a:bodyPr/>
          <a:lstStyle/>
          <a:p>
            <a:r>
              <a:rPr lang="sk-SK" b="1" dirty="0"/>
              <a:t>Realizovaný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sk-SK" dirty="0"/>
              <a:t>CVVM - Centrum pro výskum veřejného mínění, Sociologický ústav AV ČR</a:t>
            </a:r>
          </a:p>
          <a:p>
            <a:r>
              <a:rPr lang="sk-SK" b="1" dirty="0"/>
              <a:t>Výber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Sčítanie 2011 (na úrovni obcí) upravené podľa kvalifikovaných odhadov na úrovni ORP (2019) skontrolované a upravené regionálnymi rómskymi poradcami</a:t>
            </a:r>
          </a:p>
          <a:p>
            <a:pPr lvl="1"/>
            <a:r>
              <a:rPr lang="sk-SK" dirty="0"/>
              <a:t>Pokrytie 76 % </a:t>
            </a:r>
            <a:r>
              <a:rPr lang="en-GB" dirty="0"/>
              <a:t>R</a:t>
            </a:r>
            <a:r>
              <a:rPr lang="sk-SK" dirty="0"/>
              <a:t>ómov z opory výberu (z 270 703) – vynechané územné jednotky s menej ako 100 Rómami</a:t>
            </a:r>
          </a:p>
          <a:p>
            <a:pPr lvl="1"/>
            <a:r>
              <a:rPr lang="sk-SK" dirty="0"/>
              <a:t>Rozvrstvenie (stratifikácia) vzorky podľa </a:t>
            </a:r>
            <a:r>
              <a:rPr lang="en-GB" dirty="0"/>
              <a:t>NUTS2</a:t>
            </a:r>
            <a:r>
              <a:rPr lang="sk-SK" dirty="0"/>
              <a:t> a </a:t>
            </a:r>
            <a:r>
              <a:rPr lang="en-GB" dirty="0" err="1"/>
              <a:t>DEGURBA</a:t>
            </a:r>
            <a:r>
              <a:rPr lang="en-GB" dirty="0"/>
              <a:t>; </a:t>
            </a:r>
            <a:r>
              <a:rPr lang="sk-SK" dirty="0"/>
              <a:t>nepriamo aj podiel Rómov</a:t>
            </a:r>
            <a:endParaRPr lang="en-GB" dirty="0"/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sk-SK" sz="2200" b="1" dirty="0"/>
              <a:t>Terénny zber</a:t>
            </a:r>
          </a:p>
          <a:p>
            <a:pPr lvl="1">
              <a:spcAft>
                <a:spcPts val="400"/>
              </a:spcAft>
            </a:pPr>
            <a:r>
              <a:rPr lang="sk-SK" dirty="0"/>
              <a:t>8 máj </a:t>
            </a:r>
            <a:r>
              <a:rPr lang="en-GB" dirty="0"/>
              <a:t>– </a:t>
            </a:r>
            <a:r>
              <a:rPr lang="sk-SK" dirty="0"/>
              <a:t>1 august, 2021;</a:t>
            </a:r>
            <a:r>
              <a:rPr lang="en-GB" dirty="0"/>
              <a:t> </a:t>
            </a:r>
            <a:r>
              <a:rPr lang="sk-SK" dirty="0"/>
              <a:t>28 anketárov </a:t>
            </a:r>
            <a:r>
              <a:rPr lang="en-GB" dirty="0"/>
              <a:t>(</a:t>
            </a:r>
            <a:r>
              <a:rPr lang="sk-SK" dirty="0"/>
              <a:t>školení 22-25 apríl </a:t>
            </a:r>
            <a:r>
              <a:rPr lang="en-GB" dirty="0"/>
              <a:t>2021)</a:t>
            </a:r>
            <a:endParaRPr lang="sk-SK" dirty="0"/>
          </a:p>
          <a:p>
            <a:pPr lvl="1">
              <a:spcAft>
                <a:spcPts val="400"/>
              </a:spcAft>
            </a:pPr>
            <a:r>
              <a:rPr lang="sk-SK" dirty="0"/>
              <a:t>Metóda náhodnej prechádzky vo vybraných lokalitách</a:t>
            </a:r>
          </a:p>
          <a:p>
            <a:pPr lvl="1">
              <a:spcAft>
                <a:spcPts val="400"/>
              </a:spcAft>
            </a:pPr>
            <a:r>
              <a:rPr lang="sk-SK" dirty="0"/>
              <a:t>Anketári kontaktovali viac ako 2076 domácností. Pri asi 86 % z nich boli schopní získať informáciu, či sú v domácnosti Rómovia (od osoby staršej ako 16 rokov, ktorá otvorila dvere). Iba 41 % kontaktovaných domácností bolo rómskych.</a:t>
            </a:r>
          </a:p>
          <a:p>
            <a:pPr lvl="1">
              <a:spcAft>
                <a:spcPts val="400"/>
              </a:spcAft>
            </a:pPr>
            <a:r>
              <a:rPr lang="sk-SK" dirty="0"/>
              <a:t>Návratnosť vyplnených dotazníkov bola 77 %</a:t>
            </a:r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3B5ABB1-881D-DF01-79A0-124E56CAA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17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372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CB263-575D-2A42-B32D-D9CF3293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5219"/>
            <a:ext cx="9000000" cy="387798"/>
          </a:xfrm>
        </p:spPr>
        <p:txBody>
          <a:bodyPr/>
          <a:lstStyle/>
          <a:p>
            <a:r>
              <a:rPr lang="sk-SK" dirty="0"/>
              <a:t>Výskum o situácii Rómov 2021 </a:t>
            </a:r>
            <a:r>
              <a:rPr lang="fr-FR" dirty="0"/>
              <a:t>– </a:t>
            </a:r>
            <a:r>
              <a:rPr lang="sk-SK" dirty="0"/>
              <a:t>Česko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CBB1-0A6C-1943-A57C-A2439D2C1A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0724" y="876082"/>
            <a:ext cx="9311549" cy="959237"/>
          </a:xfrm>
        </p:spPr>
        <p:txBody>
          <a:bodyPr/>
          <a:lstStyle/>
          <a:p>
            <a:r>
              <a:rPr lang="sk-SK" b="1" dirty="0"/>
              <a:t>Vzorka</a:t>
            </a:r>
            <a:r>
              <a:rPr lang="sk-SK" dirty="0"/>
              <a:t> </a:t>
            </a:r>
          </a:p>
          <a:p>
            <a:pPr lvl="1"/>
            <a:r>
              <a:rPr lang="sk-SK" dirty="0"/>
              <a:t>85 výskumných bodov (lokalita, kde sa realizovali dotazníky)</a:t>
            </a:r>
          </a:p>
          <a:p>
            <a:pPr lvl="1"/>
            <a:r>
              <a:rPr lang="sk-SK" dirty="0"/>
              <a:t>769 rómskych domácností (sami sa identifikovali ako Rómovia), spolu 1 846 osôb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3B5ABB1-881D-DF01-79A0-124E56CAA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18</a:t>
            </a:fld>
            <a:endParaRPr lang="en-L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86FD9-55C2-42F1-BD22-889E5B61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09" y="2106348"/>
            <a:ext cx="3190805" cy="1917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DB6702-C307-490D-836F-3259151E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8" y="4171706"/>
            <a:ext cx="3190805" cy="1917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B173F6-1726-4A0F-B021-B97024644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971" y="2115334"/>
            <a:ext cx="3626942" cy="1996064"/>
          </a:xfrm>
          <a:prstGeom prst="rect">
            <a:avLst/>
          </a:prstGeom>
        </p:spPr>
      </p:pic>
      <p:pic>
        <p:nvPicPr>
          <p:cNvPr id="15" name="Picture 14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7C4B7912-4458-4560-84BF-74F5C9F451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992" b="17598"/>
          <a:stretch/>
        </p:blipFill>
        <p:spPr>
          <a:xfrm>
            <a:off x="4848563" y="4391413"/>
            <a:ext cx="2907350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02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A462095-8BDE-7FB2-A21F-6BC468EA3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6550"/>
            <a:ext cx="10217966" cy="411428"/>
          </a:xfrm>
        </p:spPr>
        <p:txBody>
          <a:bodyPr/>
          <a:lstStyle/>
          <a:p>
            <a:r>
              <a:rPr lang="sk-SK" dirty="0"/>
              <a:t>Zber údajov o Rómoch</a:t>
            </a:r>
            <a:r>
              <a:rPr lang="en-GB" dirty="0"/>
              <a:t>: </a:t>
            </a:r>
            <a:r>
              <a:rPr lang="sk-SK" dirty="0"/>
              <a:t>Skúsenosti z výskumu o situácii Rómov 2021</a:t>
            </a:r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1C38053-68B7-4911-BEEC-912CE377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802774"/>
            <a:ext cx="9023350" cy="4093428"/>
          </a:xfrm>
        </p:spPr>
        <p:txBody>
          <a:bodyPr/>
          <a:lstStyle/>
          <a:p>
            <a:r>
              <a:rPr lang="sk-SK" dirty="0"/>
              <a:t>Dobré </a:t>
            </a:r>
            <a:r>
              <a:rPr lang="sk-SK" b="1" dirty="0"/>
              <a:t>podkladové dáta </a:t>
            </a:r>
            <a:r>
              <a:rPr lang="sk-SK" dirty="0"/>
              <a:t>(opora výberu) poskytnú dobrú vzorku a spoľahlivé údaje o situácii Rómov</a:t>
            </a:r>
            <a:endParaRPr lang="en-US" dirty="0"/>
          </a:p>
          <a:p>
            <a:endParaRPr lang="en-US" dirty="0"/>
          </a:p>
          <a:p>
            <a:r>
              <a:rPr lang="sk-SK" dirty="0"/>
              <a:t>Úzka </a:t>
            </a:r>
            <a:r>
              <a:rPr lang="sk-SK" b="1" dirty="0"/>
              <a:t>spolupráca</a:t>
            </a:r>
            <a:r>
              <a:rPr lang="sk-SK" dirty="0"/>
              <a:t> s miestnymi rómskymi zástupcami / organizáciame zohráva rozhodujúcu úlohu pri kontakte s rómskymi respondentami (a nie len v časoch pandémie)</a:t>
            </a:r>
            <a:endParaRPr lang="en-US" dirty="0"/>
          </a:p>
          <a:p>
            <a:endParaRPr lang="en-US" dirty="0"/>
          </a:p>
          <a:p>
            <a:r>
              <a:rPr lang="sk-SK" dirty="0"/>
              <a:t>Zber údajov samotnou krajinou je </a:t>
            </a:r>
            <a:r>
              <a:rPr lang="sk-SK" b="1" dirty="0"/>
              <a:t>menej náchylný </a:t>
            </a:r>
            <a:r>
              <a:rPr lang="sk-SK" dirty="0"/>
              <a:t>na dopady pandémie alebo iných neočakávaných udalostí</a:t>
            </a:r>
            <a:endParaRPr lang="en-US" dirty="0"/>
          </a:p>
          <a:p>
            <a:endParaRPr lang="en-US" dirty="0"/>
          </a:p>
          <a:p>
            <a:r>
              <a:rPr lang="sk-SK" dirty="0"/>
              <a:t>Zber údajov samotnou krajinou si vyžaduje </a:t>
            </a:r>
            <a:r>
              <a:rPr lang="sk-SK" b="1" dirty="0"/>
              <a:t>dosiahnutie rovnováhy </a:t>
            </a:r>
            <a:r>
              <a:rPr lang="sk-SK" dirty="0"/>
              <a:t>medzi národnými špecifikami a medzinárodnou porovnateľnosťou</a:t>
            </a:r>
            <a:endParaRPr lang="en-GB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CBD2E0D-EB8B-7C9F-CF8E-D20DE5963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19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8464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CB263-575D-2A42-B32D-D9CF3293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5219"/>
            <a:ext cx="9000000" cy="387798"/>
          </a:xfrm>
        </p:spPr>
        <p:txBody>
          <a:bodyPr/>
          <a:lstStyle/>
          <a:p>
            <a:r>
              <a:rPr lang="sk-SK" dirty="0"/>
              <a:t>Výskum o situácii Rómov 2021 </a:t>
            </a:r>
            <a:r>
              <a:rPr lang="fr-FR" dirty="0"/>
              <a:t>– </a:t>
            </a:r>
            <a:r>
              <a:rPr lang="sk-SK" dirty="0"/>
              <a:t>základné informácie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CBB1-0A6C-1943-A57C-A2439D2C1A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0725" y="876082"/>
            <a:ext cx="9146086" cy="5104987"/>
          </a:xfrm>
        </p:spPr>
        <p:txBody>
          <a:bodyPr/>
          <a:lstStyle/>
          <a:p>
            <a:r>
              <a:rPr lang="sk-SK" dirty="0"/>
              <a:t>Cieľ</a:t>
            </a:r>
            <a:r>
              <a:rPr lang="en-US" dirty="0"/>
              <a:t> – </a:t>
            </a:r>
            <a:r>
              <a:rPr lang="sk-SK" dirty="0"/>
              <a:t>zozbierať údaje o situácii a skúsenostiach Rómov vo vybraných európskych krajinách; naplniť indikátory pre monitorovanie Strategického rámca EÚ pre rovnosť, začleňovanie a účasť Rómov </a:t>
            </a:r>
            <a:r>
              <a:rPr lang="en-US" sz="1600" dirty="0"/>
              <a:t>(</a:t>
            </a:r>
            <a:r>
              <a:rPr lang="sk-SK" sz="1600" dirty="0"/>
              <a:t>hlavné a vedľajšie indikátory</a:t>
            </a:r>
            <a:r>
              <a:rPr lang="en-US" sz="1600" dirty="0"/>
              <a:t>)</a:t>
            </a:r>
            <a:r>
              <a:rPr lang="en-US" dirty="0"/>
              <a:t> </a:t>
            </a:r>
          </a:p>
          <a:p>
            <a:r>
              <a:rPr lang="sk-SK" dirty="0"/>
              <a:t>Realizovaný </a:t>
            </a:r>
            <a:r>
              <a:rPr lang="en-US" dirty="0"/>
              <a:t>– Kantar </a:t>
            </a:r>
            <a:r>
              <a:rPr lang="en-US" dirty="0" err="1"/>
              <a:t>Brusel</a:t>
            </a:r>
            <a:r>
              <a:rPr lang="en-US" dirty="0"/>
              <a:t> </a:t>
            </a:r>
            <a:r>
              <a:rPr lang="en-US" sz="1600" dirty="0"/>
              <a:t>(</a:t>
            </a:r>
            <a:r>
              <a:rPr lang="sk-SK" sz="1600" dirty="0"/>
              <a:t>napr.</a:t>
            </a:r>
            <a:r>
              <a:rPr lang="en-US" sz="1600" dirty="0"/>
              <a:t> Eurobarometer) </a:t>
            </a:r>
            <a:r>
              <a:rPr lang="en-US" dirty="0"/>
              <a:t>a</a:t>
            </a:r>
            <a:r>
              <a:rPr lang="sk-SK" dirty="0"/>
              <a:t> jeho partnerské prieskumné agentúry</a:t>
            </a:r>
            <a:endParaRPr lang="en-US" dirty="0"/>
          </a:p>
          <a:p>
            <a:endParaRPr lang="en-US" dirty="0"/>
          </a:p>
          <a:p>
            <a:r>
              <a:rPr lang="sk-SK" dirty="0"/>
              <a:t>Pokrytie</a:t>
            </a:r>
            <a:r>
              <a:rPr lang="en-US" dirty="0"/>
              <a:t>:</a:t>
            </a:r>
          </a:p>
          <a:p>
            <a:pPr lvl="1"/>
            <a:r>
              <a:rPr lang="sk-SK" dirty="0"/>
              <a:t>V sledovaných krajinách žije</a:t>
            </a:r>
            <a:r>
              <a:rPr lang="en-US" dirty="0"/>
              <a:t> 87 % </a:t>
            </a:r>
            <a:r>
              <a:rPr lang="sk-SK" dirty="0"/>
              <a:t>Rómov v EÚ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    </a:t>
            </a:r>
            <a:r>
              <a:rPr lang="en-US" sz="1600" dirty="0"/>
              <a:t>(</a:t>
            </a:r>
            <a:r>
              <a:rPr lang="sk-SK" sz="1600" dirty="0"/>
              <a:t>podľa odhadu Rady Európy</a:t>
            </a:r>
            <a:r>
              <a:rPr lang="en-US" sz="1600" dirty="0"/>
              <a:t>)</a:t>
            </a:r>
          </a:p>
          <a:p>
            <a:r>
              <a:rPr lang="sk-SK" dirty="0"/>
              <a:t>Reprezentatívnosť výsledkov</a:t>
            </a:r>
            <a:r>
              <a:rPr lang="en-US" dirty="0"/>
              <a:t> – </a:t>
            </a:r>
            <a:r>
              <a:rPr lang="sk-SK" sz="1600" dirty="0"/>
              <a:t>podľa opory výberu</a:t>
            </a:r>
            <a:endParaRPr lang="en-US" sz="1600" dirty="0"/>
          </a:p>
          <a:p>
            <a:r>
              <a:rPr lang="sk-SK" dirty="0"/>
              <a:t>Porovnateľnosť výsledkov</a:t>
            </a:r>
            <a:r>
              <a:rPr lang="en-US" dirty="0"/>
              <a:t> – </a:t>
            </a:r>
            <a:r>
              <a:rPr lang="sk-SK" sz="1600" dirty="0"/>
              <a:t>širšia rómska populácia</a:t>
            </a:r>
            <a:endParaRPr lang="en-US" sz="1600" dirty="0"/>
          </a:p>
          <a:p>
            <a:r>
              <a:rPr lang="sk-SK" dirty="0"/>
              <a:t>Výberová chyba</a:t>
            </a:r>
            <a:r>
              <a:rPr lang="en-US" dirty="0"/>
              <a:t> - </a:t>
            </a:r>
            <a:r>
              <a:rPr lang="en-US" sz="1600" dirty="0"/>
              <a:t>+/- 5 % </a:t>
            </a:r>
            <a:r>
              <a:rPr lang="sk-SK" sz="1600" dirty="0"/>
              <a:t>bodov nie je rozdiel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sk-SK" sz="1600" b="1" dirty="0"/>
              <a:t>Výberové zisťovanie realizované počas COVID-19 – ovplyvnené výsledky</a:t>
            </a:r>
            <a:endParaRPr lang="en-US" sz="1600" b="1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3B5ABB1-881D-DF01-79A0-124E56CAA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2</a:t>
            </a:fld>
            <a:endParaRPr lang="en-L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ACD88-6C3E-465F-9A91-B4CA754E3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391" y="2315747"/>
            <a:ext cx="3070195" cy="2900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939DA6-3B06-4E6F-A17B-2B3D22E96BD8}"/>
              </a:ext>
            </a:extLst>
          </p:cNvPr>
          <p:cNvSpPr txBox="1"/>
          <p:nvPr/>
        </p:nvSpPr>
        <p:spPr>
          <a:xfrm>
            <a:off x="9943586" y="4754888"/>
            <a:ext cx="1060057" cy="461665"/>
          </a:xfrm>
          <a:prstGeom prst="rect">
            <a:avLst/>
          </a:prstGeom>
          <a:noFill/>
          <a:ln>
            <a:solidFill>
              <a:srgbClr val="002E5F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AT" sz="1200" dirty="0">
                <a:solidFill>
                  <a:schemeClr val="accent1"/>
                </a:solidFill>
              </a:rPr>
              <a:t>+ BG* (BNSI)</a:t>
            </a:r>
          </a:p>
          <a:p>
            <a:pPr marL="0" indent="0">
              <a:buNone/>
            </a:pPr>
            <a:r>
              <a:rPr lang="de-AT" sz="1200" dirty="0">
                <a:solidFill>
                  <a:schemeClr val="accent1"/>
                </a:solidFill>
              </a:rPr>
              <a:t>+ SK** (SUSR)</a:t>
            </a:r>
          </a:p>
        </p:txBody>
      </p:sp>
    </p:spTree>
    <p:extLst>
      <p:ext uri="{BB962C8B-B14F-4D97-AF65-F5344CB8AC3E}">
        <p14:creationId xmlns:p14="http://schemas.microsoft.com/office/powerpoint/2010/main" val="3831408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A462095-8BDE-7FB2-A21F-6BC468EA3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6318"/>
            <a:ext cx="6161091" cy="387798"/>
          </a:xfrm>
        </p:spPr>
        <p:txBody>
          <a:bodyPr/>
          <a:lstStyle/>
          <a:p>
            <a:r>
              <a:rPr lang="sk-SK" dirty="0"/>
              <a:t>Zber údajov o Rómoch</a:t>
            </a:r>
            <a:r>
              <a:rPr lang="en-GB" dirty="0"/>
              <a:t>: </a:t>
            </a:r>
            <a:r>
              <a:rPr lang="sk-SK" dirty="0"/>
              <a:t>Ďalšie kroky</a:t>
            </a:r>
            <a:r>
              <a:rPr lang="en-GB" dirty="0"/>
              <a:t>?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1C38053-68B7-4911-BEEC-912CE377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4" y="964522"/>
            <a:ext cx="10455275" cy="5274264"/>
          </a:xfrm>
        </p:spPr>
        <p:txBody>
          <a:bodyPr/>
          <a:lstStyle/>
          <a:p>
            <a:r>
              <a:rPr lang="sk-SK" dirty="0"/>
              <a:t>Správa o hlavných výsledkoch Výskumu o situácii Rómov </a:t>
            </a:r>
            <a:r>
              <a:rPr lang="en-GB" dirty="0"/>
              <a:t>2021</a:t>
            </a:r>
            <a:r>
              <a:rPr lang="sk-SK" dirty="0"/>
              <a:t>; dotazník (online); technická správa (do konca 2022, online); </a:t>
            </a:r>
            <a:r>
              <a:rPr lang="en-GB" dirty="0"/>
              <a:t>Online data explorer (</a:t>
            </a:r>
            <a:r>
              <a:rPr lang="sk-SK" dirty="0"/>
              <a:t>do konca marca 2023</a:t>
            </a:r>
            <a:r>
              <a:rPr lang="en-GB" dirty="0"/>
              <a:t>); mi</a:t>
            </a:r>
            <a:r>
              <a:rPr lang="sk-SK" dirty="0"/>
              <a:t>k</a:t>
            </a:r>
            <a:r>
              <a:rPr lang="en-GB" dirty="0" err="1"/>
              <a:t>rodata</a:t>
            </a:r>
            <a:r>
              <a:rPr lang="en-GB" dirty="0"/>
              <a:t> </a:t>
            </a:r>
            <a:r>
              <a:rPr lang="sk-SK" dirty="0"/>
              <a:t>publikované v </a:t>
            </a:r>
            <a:r>
              <a:rPr lang="en-GB" dirty="0" err="1"/>
              <a:t>GESIS</a:t>
            </a:r>
            <a:r>
              <a:rPr lang="en-GB" dirty="0"/>
              <a:t> data archive (2Q2023)</a:t>
            </a:r>
          </a:p>
          <a:p>
            <a:endParaRPr lang="en-GB" sz="1000" dirty="0"/>
          </a:p>
          <a:p>
            <a:r>
              <a:rPr lang="sk-SK" dirty="0"/>
              <a:t>Ďalšie kolo zberu údajov – v roku 2024</a:t>
            </a:r>
            <a:endParaRPr lang="en-GB" dirty="0"/>
          </a:p>
          <a:p>
            <a:pPr lvl="1">
              <a:buFontTx/>
              <a:buChar char="-"/>
            </a:pPr>
            <a:r>
              <a:rPr lang="sk-SK" dirty="0"/>
              <a:t>Zber členskými krajinami – </a:t>
            </a:r>
            <a:r>
              <a:rPr lang="sk-SK" sz="1600" dirty="0"/>
              <a:t>zatiaľ Slovensko, Chorvátsko; potenciálne Česko (?)</a:t>
            </a:r>
            <a:endParaRPr lang="en-GB" sz="1600" dirty="0"/>
          </a:p>
          <a:p>
            <a:pPr lvl="1">
              <a:buFontTx/>
              <a:buChar char="-"/>
            </a:pPr>
            <a:r>
              <a:rPr lang="sk-SK" dirty="0"/>
              <a:t>Verejné obstarávanie regionálneho výskumu </a:t>
            </a:r>
            <a:r>
              <a:rPr lang="en-GB" dirty="0"/>
              <a:t>(</a:t>
            </a:r>
            <a:r>
              <a:rPr lang="sk-SK" dirty="0"/>
              <a:t>do 2Q</a:t>
            </a:r>
            <a:r>
              <a:rPr lang="en-GB" dirty="0"/>
              <a:t>2023) – </a:t>
            </a:r>
            <a:r>
              <a:rPr lang="en-GB" sz="1600" dirty="0"/>
              <a:t>s</a:t>
            </a:r>
            <a:r>
              <a:rPr lang="sk-SK" sz="1600" dirty="0"/>
              <a:t>malý trh, extrémne drahé (najmä regionálna koordinácia), obmedzený rozpočet FRA (nemôže pokryť všetky krajiny)</a:t>
            </a:r>
            <a:endParaRPr lang="en-GB" sz="1600" dirty="0"/>
          </a:p>
          <a:p>
            <a:pPr lvl="1">
              <a:buFontTx/>
              <a:buChar char="-"/>
            </a:pPr>
            <a:r>
              <a:rPr lang="sk-SK" dirty="0"/>
              <a:t>Realizácia regionálneho výskumu </a:t>
            </a:r>
            <a:r>
              <a:rPr lang="en-GB" dirty="0"/>
              <a:t>(2023-2024) + </a:t>
            </a:r>
            <a:r>
              <a:rPr lang="sk-SK" dirty="0"/>
              <a:t>podpora zberu členskými krajinami</a:t>
            </a:r>
            <a:endParaRPr lang="en-GB" dirty="0"/>
          </a:p>
          <a:p>
            <a:endParaRPr lang="en-GB" sz="1000" dirty="0"/>
          </a:p>
          <a:p>
            <a:r>
              <a:rPr lang="sk-SK" dirty="0"/>
              <a:t>Zber údajov o situácii Rómov členskými krajinami 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Region</a:t>
            </a:r>
            <a:r>
              <a:rPr lang="sk-SK" dirty="0"/>
              <a:t>álny výskum nemôže zachytiť témy špecifické pre jednotlivé krajiny </a:t>
            </a:r>
            <a:r>
              <a:rPr lang="en-GB" dirty="0"/>
              <a:t>– </a:t>
            </a:r>
            <a:r>
              <a:rPr lang="sk-SK" dirty="0"/>
              <a:t>je zameraný na hlavné a vedľajšie indikátory na monitorovanie EÚ rámca</a:t>
            </a:r>
            <a:endParaRPr lang="en-GB" dirty="0"/>
          </a:p>
          <a:p>
            <a:pPr lvl="1"/>
            <a:r>
              <a:rPr lang="sk-SK" dirty="0"/>
              <a:t>Zber údajov národnými štatistickými úradmi je ideálny </a:t>
            </a:r>
            <a:r>
              <a:rPr lang="en-GB" dirty="0"/>
              <a:t>– </a:t>
            </a:r>
            <a:r>
              <a:rPr lang="sk-SK" dirty="0"/>
              <a:t>je garanciou kvality a udržateľnosti</a:t>
            </a:r>
            <a:r>
              <a:rPr lang="en-GB" dirty="0"/>
              <a:t>; </a:t>
            </a:r>
            <a:r>
              <a:rPr lang="sk-SK" dirty="0"/>
              <a:t>zber inými entitami tiež akceptovateľný</a:t>
            </a:r>
            <a:endParaRPr lang="en-GB" dirty="0"/>
          </a:p>
          <a:p>
            <a:pPr lvl="1"/>
            <a:r>
              <a:rPr lang="en-GB" dirty="0"/>
              <a:t>FRA </a:t>
            </a:r>
            <a:r>
              <a:rPr lang="sk-SK" dirty="0"/>
              <a:t>je pripravená pomôcť jednotlivým krajinám – </a:t>
            </a:r>
            <a:r>
              <a:rPr lang="en-GB" dirty="0"/>
              <a:t>met</a:t>
            </a:r>
            <a:r>
              <a:rPr lang="sk-SK" dirty="0"/>
              <a:t>odológia, dotazník, hlavné a vedľajšie indikátory – aby sa zabezpečila porovnateľnosť naprieč krajinami EÚ</a:t>
            </a:r>
            <a:endParaRPr lang="en-GB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CBD2E0D-EB8B-7C9F-CF8E-D20DE5963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20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39959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4CC8C-E727-EA59-CD77-733DF9D4C7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  <a:r>
              <a:rPr lang="en-GB" dirty="0"/>
              <a:t>!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A4A2F4F0-92C4-79BE-9029-9921E38BF3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GB" sz="1400" b="0" i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lnSpc>
                <a:spcPct val="100000"/>
              </a:lnSpc>
            </a:pPr>
            <a:r>
              <a:rPr lang="en-GB" dirty="0"/>
              <a:t>FRA – EUROPEAN UNION AGENCY FOR FUNDAMENTAL RIGHTS</a:t>
            </a:r>
          </a:p>
          <a:p>
            <a:r>
              <a:rPr lang="en-GB" dirty="0" err="1"/>
              <a:t>Schwarzenbergplatz</a:t>
            </a:r>
            <a:r>
              <a:rPr lang="en-GB" dirty="0"/>
              <a:t> 11 – 1040 Vienna – Austria</a:t>
            </a:r>
          </a:p>
          <a:p>
            <a:r>
              <a:rPr lang="en-GB" dirty="0"/>
              <a:t>T +43 158030-0 – F +43 158030-699 </a:t>
            </a:r>
          </a:p>
        </p:txBody>
      </p:sp>
    </p:spTree>
    <p:extLst>
      <p:ext uri="{BB962C8B-B14F-4D97-AF65-F5344CB8AC3E}">
        <p14:creationId xmlns:p14="http://schemas.microsoft.com/office/powerpoint/2010/main" val="417159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451C0D-B5B6-C922-09D1-E47688121A9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78590" y="830603"/>
            <a:ext cx="4091810" cy="2067233"/>
          </a:xfrm>
        </p:spPr>
        <p:txBody>
          <a:bodyPr/>
          <a:lstStyle/>
          <a:p>
            <a:r>
              <a:rPr lang="en-US" sz="2000" dirty="0" err="1"/>
              <a:t>Strategick</a:t>
            </a:r>
            <a:r>
              <a:rPr lang="sk-SK" sz="2000" dirty="0"/>
              <a:t>ý rámec EÚ pre Rómov vyzýva členské štáty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</a:t>
            </a:r>
            <a:r>
              <a:rPr lang="en-US" sz="2000" dirty="0" err="1"/>
              <a:t>nížiť</a:t>
            </a:r>
            <a:r>
              <a:rPr lang="en-US" sz="2000" dirty="0"/>
              <a:t> </a:t>
            </a:r>
            <a:r>
              <a:rPr lang="en-US" sz="2000" dirty="0" err="1"/>
              <a:t>podiel</a:t>
            </a:r>
            <a:r>
              <a:rPr lang="en-US" sz="2000" dirty="0"/>
              <a:t> </a:t>
            </a:r>
            <a:r>
              <a:rPr lang="en-US" sz="2000" dirty="0" err="1"/>
              <a:t>Rómov</a:t>
            </a:r>
            <a:r>
              <a:rPr lang="en-US" sz="2000" dirty="0"/>
              <a:t>, </a:t>
            </a:r>
            <a:r>
              <a:rPr lang="en-US" sz="2000" dirty="0" err="1"/>
              <a:t>ktorí</a:t>
            </a:r>
            <a:r>
              <a:rPr lang="en-US" sz="2000" dirty="0"/>
              <a:t> </a:t>
            </a:r>
            <a:r>
              <a:rPr lang="en-US" sz="2000" dirty="0" err="1"/>
              <a:t>zažili</a:t>
            </a:r>
            <a:r>
              <a:rPr lang="en-US" sz="2000" dirty="0"/>
              <a:t> </a:t>
            </a:r>
            <a:r>
              <a:rPr lang="en-US" sz="2000" dirty="0" err="1"/>
              <a:t>diskrimináciu</a:t>
            </a:r>
            <a:r>
              <a:rPr lang="en-US" sz="2000" dirty="0"/>
              <a:t>, </a:t>
            </a:r>
            <a:r>
              <a:rPr lang="en-US" sz="2000" dirty="0" err="1"/>
              <a:t>aspoň</a:t>
            </a:r>
            <a:r>
              <a:rPr lang="en-US" sz="2000" dirty="0"/>
              <a:t> o </a:t>
            </a:r>
            <a:r>
              <a:rPr lang="en-US" sz="2000" dirty="0" err="1"/>
              <a:t>polovicu</a:t>
            </a:r>
            <a:r>
              <a:rPr lang="en-US" sz="2000" dirty="0"/>
              <a:t>, </a:t>
            </a:r>
            <a:r>
              <a:rPr lang="en-US" sz="2000" dirty="0" err="1"/>
              <a:t>t.j.</a:t>
            </a:r>
            <a:r>
              <a:rPr lang="en-US" sz="2000" dirty="0"/>
              <a:t> </a:t>
            </a:r>
            <a:r>
              <a:rPr lang="en-US" sz="2000" dirty="0" err="1"/>
              <a:t>zabezpečiť</a:t>
            </a:r>
            <a:r>
              <a:rPr lang="en-US" sz="2000" dirty="0"/>
              <a:t>, aby do </a:t>
            </a:r>
            <a:r>
              <a:rPr lang="en-US" sz="2000" dirty="0" err="1"/>
              <a:t>roku</a:t>
            </a:r>
            <a:r>
              <a:rPr lang="en-US" sz="2000" dirty="0"/>
              <a:t> 2030 </a:t>
            </a:r>
            <a:r>
              <a:rPr lang="en-US" sz="2000" dirty="0" err="1"/>
              <a:t>malo</a:t>
            </a:r>
            <a:r>
              <a:rPr lang="en-US" sz="2000" dirty="0"/>
              <a:t> </a:t>
            </a:r>
            <a:r>
              <a:rPr lang="en-US" sz="2000" dirty="0" err="1"/>
              <a:t>skúsenosti</a:t>
            </a:r>
            <a:r>
              <a:rPr lang="en-US" sz="2000" dirty="0"/>
              <a:t> s </a:t>
            </a:r>
            <a:r>
              <a:rPr lang="en-US" sz="2000" dirty="0" err="1"/>
              <a:t>diskrimináciou</a:t>
            </a:r>
            <a:r>
              <a:rPr lang="en-US" sz="2000" dirty="0"/>
              <a:t> </a:t>
            </a:r>
            <a:r>
              <a:rPr lang="en-US" sz="2000" dirty="0" err="1"/>
              <a:t>menej</a:t>
            </a:r>
            <a:r>
              <a:rPr lang="en-US" sz="2000" dirty="0"/>
              <a:t> </a:t>
            </a:r>
            <a:r>
              <a:rPr lang="en-US" sz="2000" dirty="0" err="1"/>
              <a:t>než</a:t>
            </a:r>
            <a:r>
              <a:rPr lang="en-US" sz="2000" dirty="0"/>
              <a:t> 13 % </a:t>
            </a:r>
            <a:r>
              <a:rPr lang="en-US" sz="2000" dirty="0" err="1"/>
              <a:t>Rómov</a:t>
            </a:r>
            <a:r>
              <a:rPr lang="en-US" sz="2000" dirty="0"/>
              <a:t>.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66BA454-2ACB-6A23-3E1F-D7906562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3</a:t>
            </a:fld>
            <a:endParaRPr lang="en-LU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2BCD4D14-BC86-4837-9F93-4277D8FA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65" y="175339"/>
            <a:ext cx="6247757" cy="1080296"/>
          </a:xfrm>
        </p:spPr>
        <p:txBody>
          <a:bodyPr/>
          <a:lstStyle/>
          <a:p>
            <a:r>
              <a:rPr lang="en-US" sz="1800" dirty="0" err="1"/>
              <a:t>Protirómske</a:t>
            </a:r>
            <a:r>
              <a:rPr lang="en-US" sz="1800" dirty="0"/>
              <a:t> </a:t>
            </a:r>
            <a:r>
              <a:rPr lang="en-US" sz="1800" dirty="0" err="1"/>
              <a:t>zmýšľanie</a:t>
            </a:r>
            <a:r>
              <a:rPr lang="en-US" sz="1800" dirty="0"/>
              <a:t> a </a:t>
            </a:r>
            <a:r>
              <a:rPr lang="en-US" sz="1800" dirty="0" err="1"/>
              <a:t>diskriminácia</a:t>
            </a:r>
            <a:br>
              <a:rPr lang="en-US" dirty="0"/>
            </a:br>
            <a:r>
              <a:rPr lang="sk-SK" sz="2000" dirty="0">
                <a:solidFill>
                  <a:schemeClr val="accent4"/>
                </a:solidFill>
              </a:rPr>
              <a:t>Členské krajiny EÚ by mali pokračovať v snahách bojovať s protirómskzmi náladami a diskrimináciu Rómov aby dosiahli do roku 2030 ciele EÚ v tejto oblasti</a:t>
            </a:r>
            <a:r>
              <a:rPr lang="en-US" sz="2000" dirty="0">
                <a:solidFill>
                  <a:schemeClr val="accent4"/>
                </a:solidFill>
              </a:rPr>
              <a:t>. </a:t>
            </a:r>
            <a:endParaRPr lang="en-GB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DAF604-5966-4EE0-89FB-4B82F056A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76" y="1459345"/>
            <a:ext cx="6705067" cy="3367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A2B0CA-CF28-4215-860E-0DC83A7F2BF6}"/>
              </a:ext>
            </a:extLst>
          </p:cNvPr>
          <p:cNvSpPr txBox="1"/>
          <p:nvPr/>
        </p:nvSpPr>
        <p:spPr>
          <a:xfrm>
            <a:off x="295565" y="5116946"/>
            <a:ext cx="617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vzdelávania</a:t>
            </a:r>
            <a:r>
              <a:rPr lang="en-US" dirty="0"/>
              <a:t>: 11 % (v. 7 %); looking for work: 33 % (v. 16 %); at work: 17 % (v. 5 %); health: 14 % (v. 8 %); housing: 24 % (v. 41 %)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FC4C3-804F-4F08-A631-FDF4BE2ABFB5}"/>
              </a:ext>
            </a:extLst>
          </p:cNvPr>
          <p:cNvSpPr txBox="1"/>
          <p:nvPr/>
        </p:nvSpPr>
        <p:spPr>
          <a:xfrm>
            <a:off x="0" y="1466850"/>
            <a:ext cx="669049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Podiel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osôb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ktoré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sa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za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posledných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12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mesiacov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cítili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byť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diskriminované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pretože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sú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Rómovia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, v 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ktorejkoľvek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z 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oblastí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na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ktoré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sa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vzťahuje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tento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prieskum</a:t>
            </a:r>
            <a:endParaRPr lang="en-GB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09AB29-DFB2-4A93-AD94-EE24C668E64E}"/>
              </a:ext>
            </a:extLst>
          </p:cNvPr>
          <p:cNvSpPr/>
          <p:nvPr/>
        </p:nvSpPr>
        <p:spPr>
          <a:xfrm>
            <a:off x="1271845" y="2003367"/>
            <a:ext cx="423949" cy="2244437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6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451C0D-B5B6-C922-09D1-E47688121A9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78590" y="830603"/>
            <a:ext cx="4091810" cy="2067233"/>
          </a:xfrm>
        </p:spPr>
        <p:txBody>
          <a:bodyPr/>
          <a:lstStyle/>
          <a:p>
            <a:r>
              <a:rPr lang="en-US" sz="2000" dirty="0" err="1"/>
              <a:t>Strategick</a:t>
            </a:r>
            <a:r>
              <a:rPr lang="sk-SK" sz="2000" dirty="0"/>
              <a:t>ý rámec EÚ pre Rómov vyzýva členské štáty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</a:t>
            </a:r>
            <a:r>
              <a:rPr lang="en-US" sz="2000" dirty="0" err="1"/>
              <a:t>menšiť</a:t>
            </a:r>
            <a:r>
              <a:rPr lang="en-US" sz="2000" dirty="0"/>
              <a:t> </a:t>
            </a:r>
            <a:r>
              <a:rPr lang="en-US" sz="2000" dirty="0" err="1"/>
              <a:t>medzeru</a:t>
            </a:r>
            <a:r>
              <a:rPr lang="en-US" sz="2000" dirty="0"/>
              <a:t> </a:t>
            </a:r>
            <a:r>
              <a:rPr lang="en-US" sz="2000" dirty="0" err="1"/>
              <a:t>chudoby</a:t>
            </a:r>
            <a:r>
              <a:rPr lang="en-US" sz="2000" dirty="0"/>
              <a:t> </a:t>
            </a:r>
            <a:r>
              <a:rPr lang="en-US" sz="2000" dirty="0" err="1"/>
              <a:t>medzi</a:t>
            </a:r>
            <a:r>
              <a:rPr lang="en-US" sz="2000" dirty="0"/>
              <a:t> </a:t>
            </a:r>
            <a:r>
              <a:rPr lang="en-US" sz="2000" dirty="0" err="1"/>
              <a:t>Rómami</a:t>
            </a:r>
            <a:r>
              <a:rPr lang="en-US" sz="2000" dirty="0"/>
              <a:t> a </a:t>
            </a:r>
            <a:r>
              <a:rPr lang="en-US" sz="2000" dirty="0" err="1"/>
              <a:t>väčšinovou</a:t>
            </a:r>
            <a:r>
              <a:rPr lang="en-US" sz="2000" dirty="0"/>
              <a:t> </a:t>
            </a:r>
            <a:r>
              <a:rPr lang="en-US" sz="2000" dirty="0" err="1"/>
              <a:t>populáciou</a:t>
            </a:r>
            <a:r>
              <a:rPr lang="en-US" sz="2000" dirty="0"/>
              <a:t> </a:t>
            </a:r>
            <a:r>
              <a:rPr lang="en-US" sz="2000" dirty="0" err="1"/>
              <a:t>aspoň</a:t>
            </a:r>
            <a:r>
              <a:rPr lang="en-US" sz="2000" dirty="0"/>
              <a:t> o </a:t>
            </a:r>
            <a:r>
              <a:rPr lang="en-US" sz="2000" dirty="0" err="1"/>
              <a:t>polovicu</a:t>
            </a:r>
            <a:r>
              <a:rPr lang="sk-SK" sz="2000" dirty="0"/>
              <a:t>, t.j. </a:t>
            </a:r>
            <a:r>
              <a:rPr lang="en-US" sz="2000" dirty="0" err="1"/>
              <a:t>zabezpečiť</a:t>
            </a:r>
            <a:r>
              <a:rPr lang="en-US" sz="2000" dirty="0"/>
              <a:t>, aby </a:t>
            </a:r>
            <a:r>
              <a:rPr lang="en-US" sz="2000" dirty="0" err="1"/>
              <a:t>sa</a:t>
            </a:r>
            <a:r>
              <a:rPr lang="en-US" sz="2000" dirty="0"/>
              <a:t> do </a:t>
            </a:r>
            <a:r>
              <a:rPr lang="en-US" sz="2000" dirty="0" err="1"/>
              <a:t>roku</a:t>
            </a:r>
            <a:r>
              <a:rPr lang="en-US" sz="2000" dirty="0"/>
              <a:t> 2030 </a:t>
            </a:r>
            <a:r>
              <a:rPr lang="en-US" sz="2000" dirty="0" err="1"/>
              <a:t>väčšina</a:t>
            </a:r>
            <a:r>
              <a:rPr lang="en-US" sz="2000" dirty="0"/>
              <a:t> </a:t>
            </a:r>
            <a:r>
              <a:rPr lang="en-US" sz="2000" dirty="0" err="1"/>
              <a:t>Rómov</a:t>
            </a:r>
            <a:r>
              <a:rPr lang="en-US" sz="2000" dirty="0"/>
              <a:t> </a:t>
            </a:r>
            <a:r>
              <a:rPr lang="en-US" sz="2000" dirty="0" err="1"/>
              <a:t>vymanila</a:t>
            </a:r>
            <a:r>
              <a:rPr lang="en-US" sz="2000" dirty="0"/>
              <a:t> z </a:t>
            </a:r>
            <a:r>
              <a:rPr lang="en-US" sz="2000" dirty="0" err="1"/>
              <a:t>chudoby</a:t>
            </a:r>
            <a:r>
              <a:rPr lang="sk-SK" sz="2000" dirty="0"/>
              <a:t>.</a:t>
            </a:r>
            <a:endParaRPr lang="en-US" sz="2000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66BA454-2ACB-6A23-3E1F-D7906562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4</a:t>
            </a:fld>
            <a:endParaRPr lang="en-L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60D906-8800-4952-9F60-B23EE1703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" y="1884218"/>
            <a:ext cx="6686530" cy="44576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E65A3E-EC13-4119-9073-34A09753F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743" y="3889346"/>
            <a:ext cx="3423300" cy="245255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7D0F6D-115A-4A80-8808-573D38B27883}"/>
              </a:ext>
            </a:extLst>
          </p:cNvPr>
          <p:cNvSpPr/>
          <p:nvPr/>
        </p:nvSpPr>
        <p:spPr>
          <a:xfrm>
            <a:off x="1363287" y="2327564"/>
            <a:ext cx="423949" cy="3366654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23B710-05C8-43B0-A959-A75C0767D8E7}"/>
              </a:ext>
            </a:extLst>
          </p:cNvPr>
          <p:cNvSpPr/>
          <p:nvPr/>
        </p:nvSpPr>
        <p:spPr>
          <a:xfrm>
            <a:off x="7545698" y="4099560"/>
            <a:ext cx="214509" cy="192783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B39E9-4BD1-4AF6-BADB-76300AD47C00}"/>
              </a:ext>
            </a:extLst>
          </p:cNvPr>
          <p:cNvSpPr txBox="1"/>
          <p:nvPr/>
        </p:nvSpPr>
        <p:spPr>
          <a:xfrm>
            <a:off x="-3363" y="1897737"/>
            <a:ext cx="66904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Miera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rizika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chudoby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BE398-29EB-4F56-BEC8-C0DC4E7209C2}"/>
              </a:ext>
            </a:extLst>
          </p:cNvPr>
          <p:cNvSpPr txBox="1"/>
          <p:nvPr/>
        </p:nvSpPr>
        <p:spPr>
          <a:xfrm>
            <a:off x="6857743" y="3767420"/>
            <a:ext cx="34233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Podiel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osôb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žijúcich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v 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domácnosti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v 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závažnej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materiálnej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deprivácii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nemôžu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si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dovoliť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4 z 9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položiek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napr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potraviny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pozvať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priateľov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atď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.)</a:t>
            </a:r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1A846E5C-4F5D-4FA3-A8DD-057BADB9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65" y="185555"/>
            <a:ext cx="6247757" cy="1080296"/>
          </a:xfrm>
        </p:spPr>
        <p:txBody>
          <a:bodyPr/>
          <a:lstStyle/>
          <a:p>
            <a:r>
              <a:rPr lang="sk-SK" sz="1800" dirty="0"/>
              <a:t>C</a:t>
            </a:r>
            <a:r>
              <a:rPr lang="en-US" sz="1800" dirty="0" err="1"/>
              <a:t>hudob</a:t>
            </a:r>
            <a:r>
              <a:rPr lang="sk-SK" sz="1800" dirty="0"/>
              <a:t>a</a:t>
            </a:r>
            <a:r>
              <a:rPr lang="en-US" sz="1800" dirty="0"/>
              <a:t> a </a:t>
            </a:r>
            <a:r>
              <a:rPr lang="en-US" sz="1800" dirty="0" err="1"/>
              <a:t>sociálne</a:t>
            </a:r>
            <a:r>
              <a:rPr lang="en-US" sz="1800" dirty="0"/>
              <a:t> </a:t>
            </a:r>
            <a:r>
              <a:rPr lang="en-US" sz="1800" dirty="0" err="1"/>
              <a:t>vylúčenie</a:t>
            </a:r>
            <a:br>
              <a:rPr lang="en-US" dirty="0"/>
            </a:br>
            <a:r>
              <a:rPr lang="sk-SK" sz="2000" dirty="0">
                <a:solidFill>
                  <a:schemeClr val="accent4"/>
                </a:solidFill>
              </a:rPr>
              <a:t>Členské krajiny EÚ majú ďaleko k dosiahnutiu cieľov EÚ stanovených pre podiel tých, ktorý žijú v ohrození chudobou v roku 2030.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8050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451C0D-B5B6-C922-09D1-E47688121A9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78590" y="830603"/>
            <a:ext cx="4091810" cy="2067233"/>
          </a:xfrm>
        </p:spPr>
        <p:txBody>
          <a:bodyPr/>
          <a:lstStyle/>
          <a:p>
            <a:r>
              <a:rPr lang="en-US" sz="2000" dirty="0" err="1"/>
              <a:t>Strategick</a:t>
            </a:r>
            <a:r>
              <a:rPr lang="sk-SK" sz="2000" dirty="0"/>
              <a:t>ý rámec EÚ pre Rómov vyzýva členské štáty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</a:t>
            </a:r>
            <a:r>
              <a:rPr lang="en-US" sz="2000" dirty="0" err="1"/>
              <a:t>menšiť</a:t>
            </a:r>
            <a:r>
              <a:rPr lang="en-US" sz="2000" dirty="0"/>
              <a:t> </a:t>
            </a:r>
            <a:r>
              <a:rPr lang="en-US" sz="2000" dirty="0" err="1"/>
              <a:t>medzeru</a:t>
            </a:r>
            <a:r>
              <a:rPr lang="en-US" sz="2000" dirty="0"/>
              <a:t> </a:t>
            </a:r>
            <a:r>
              <a:rPr lang="en-US" sz="2000" dirty="0" err="1"/>
              <a:t>chudoby</a:t>
            </a:r>
            <a:r>
              <a:rPr lang="en-US" sz="2000" dirty="0"/>
              <a:t> </a:t>
            </a:r>
            <a:r>
              <a:rPr lang="en-US" sz="2000" dirty="0" err="1"/>
              <a:t>medzi</a:t>
            </a:r>
            <a:r>
              <a:rPr lang="en-US" sz="2000" dirty="0"/>
              <a:t> </a:t>
            </a:r>
            <a:r>
              <a:rPr lang="en-US" sz="2000" dirty="0" err="1"/>
              <a:t>rómskymi</a:t>
            </a:r>
            <a:r>
              <a:rPr lang="en-US" sz="2000" dirty="0"/>
              <a:t> </a:t>
            </a:r>
            <a:r>
              <a:rPr lang="en-US" sz="2000" dirty="0" err="1"/>
              <a:t>deťmi</a:t>
            </a:r>
            <a:r>
              <a:rPr lang="en-US" sz="2000" dirty="0"/>
              <a:t> a </a:t>
            </a:r>
            <a:r>
              <a:rPr lang="en-US" sz="2000" dirty="0" err="1"/>
              <a:t>ostatnými</a:t>
            </a:r>
            <a:r>
              <a:rPr lang="en-US" sz="2000" dirty="0"/>
              <a:t> </a:t>
            </a:r>
            <a:r>
              <a:rPr lang="en-US" sz="2000" dirty="0" err="1"/>
              <a:t>deťmi</a:t>
            </a:r>
            <a:r>
              <a:rPr lang="en-US" sz="2000" dirty="0"/>
              <a:t> </a:t>
            </a:r>
            <a:r>
              <a:rPr lang="en-US" sz="2000" dirty="0" err="1"/>
              <a:t>aspoň</a:t>
            </a:r>
            <a:r>
              <a:rPr lang="en-US" sz="2000" dirty="0"/>
              <a:t> o </a:t>
            </a:r>
            <a:r>
              <a:rPr lang="en-US" sz="2000" dirty="0" err="1"/>
              <a:t>polovicu</a:t>
            </a:r>
            <a:r>
              <a:rPr lang="sk-SK" sz="2000" dirty="0"/>
              <a:t>, t.j. </a:t>
            </a:r>
            <a:r>
              <a:rPr lang="en-US" sz="2000" dirty="0" err="1"/>
              <a:t>zabezpečiť</a:t>
            </a:r>
            <a:r>
              <a:rPr lang="en-US" sz="2000" dirty="0"/>
              <a:t>, aby </a:t>
            </a:r>
            <a:r>
              <a:rPr lang="en-US" sz="2000" dirty="0" err="1"/>
              <a:t>sa</a:t>
            </a:r>
            <a:r>
              <a:rPr lang="en-US" sz="2000" dirty="0"/>
              <a:t> do </a:t>
            </a:r>
            <a:r>
              <a:rPr lang="en-US" sz="2000" dirty="0" err="1"/>
              <a:t>roku</a:t>
            </a:r>
            <a:r>
              <a:rPr lang="en-US" sz="2000" dirty="0"/>
              <a:t> 2030 </a:t>
            </a:r>
            <a:r>
              <a:rPr lang="en-US" sz="2000" dirty="0" err="1"/>
              <a:t>väčšina</a:t>
            </a:r>
            <a:r>
              <a:rPr lang="en-US" sz="2000" dirty="0"/>
              <a:t> </a:t>
            </a:r>
            <a:r>
              <a:rPr lang="en-US" sz="2000" dirty="0" err="1"/>
              <a:t>rómskych</a:t>
            </a:r>
            <a:r>
              <a:rPr lang="en-US" sz="2000" dirty="0"/>
              <a:t> </a:t>
            </a:r>
            <a:r>
              <a:rPr lang="en-US" sz="2000" dirty="0" err="1"/>
              <a:t>detí</a:t>
            </a:r>
            <a:r>
              <a:rPr lang="en-US" sz="2000" dirty="0"/>
              <a:t> </a:t>
            </a:r>
            <a:r>
              <a:rPr lang="en-US" sz="2000" dirty="0" err="1"/>
              <a:t>vymanila</a:t>
            </a:r>
            <a:r>
              <a:rPr lang="en-US" sz="2000" dirty="0"/>
              <a:t> z </a:t>
            </a:r>
            <a:r>
              <a:rPr lang="en-US" sz="2000" dirty="0" err="1"/>
              <a:t>chudoby</a:t>
            </a:r>
            <a:endParaRPr lang="en-US" sz="2000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66BA454-2ACB-6A23-3E1F-D7906562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5</a:t>
            </a:fld>
            <a:endParaRPr lang="en-LU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2BCD4D14-BC86-4837-9F93-4277D8FA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65" y="194357"/>
            <a:ext cx="6247757" cy="1080296"/>
          </a:xfrm>
        </p:spPr>
        <p:txBody>
          <a:bodyPr/>
          <a:lstStyle/>
          <a:p>
            <a:r>
              <a:rPr lang="sk-SK" sz="1800" dirty="0"/>
              <a:t>C</a:t>
            </a:r>
            <a:r>
              <a:rPr lang="en-US" sz="1800" dirty="0" err="1"/>
              <a:t>hudob</a:t>
            </a:r>
            <a:r>
              <a:rPr lang="sk-SK" sz="1800" dirty="0"/>
              <a:t>a</a:t>
            </a:r>
            <a:r>
              <a:rPr lang="en-US" sz="1800" dirty="0"/>
              <a:t> a </a:t>
            </a:r>
            <a:r>
              <a:rPr lang="en-US" sz="1800" dirty="0" err="1"/>
              <a:t>sociálne</a:t>
            </a:r>
            <a:r>
              <a:rPr lang="en-US" sz="1800" dirty="0"/>
              <a:t> </a:t>
            </a:r>
            <a:r>
              <a:rPr lang="en-US" sz="1800" dirty="0" err="1"/>
              <a:t>vylúčenie</a:t>
            </a:r>
            <a:br>
              <a:rPr lang="en-US" dirty="0"/>
            </a:br>
            <a:r>
              <a:rPr lang="sk-SK" sz="2000" dirty="0">
                <a:solidFill>
                  <a:schemeClr val="accent4"/>
                </a:solidFill>
              </a:rPr>
              <a:t>Členské krajiny EÚ majú ďaleko k dosiahnutiu cieľov EÚ stanovených pre podiel tých, ktorý žijú v ohrození chudobou v roku 2030.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AE52D-052D-4FAA-95B9-81DE2102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" y="1681018"/>
            <a:ext cx="6684873" cy="4660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758DF-F032-41AF-98A3-05F964589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507" y="3804874"/>
            <a:ext cx="3409802" cy="253652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ECB2F0-D141-43D7-B88F-38660FF5193A}"/>
              </a:ext>
            </a:extLst>
          </p:cNvPr>
          <p:cNvSpPr/>
          <p:nvPr/>
        </p:nvSpPr>
        <p:spPr>
          <a:xfrm>
            <a:off x="1330035" y="2111433"/>
            <a:ext cx="423949" cy="3674223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180E69-1B2F-46D4-8DAF-9DAA06F9C15A}"/>
              </a:ext>
            </a:extLst>
          </p:cNvPr>
          <p:cNvSpPr/>
          <p:nvPr/>
        </p:nvSpPr>
        <p:spPr>
          <a:xfrm>
            <a:off x="7545698" y="3979817"/>
            <a:ext cx="214509" cy="2021453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1B1CDB-0B10-404E-A511-1FA6C529FBFA}"/>
              </a:ext>
            </a:extLst>
          </p:cNvPr>
          <p:cNvSpPr txBox="1"/>
          <p:nvPr/>
        </p:nvSpPr>
        <p:spPr>
          <a:xfrm>
            <a:off x="-3363" y="1681018"/>
            <a:ext cx="66904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Miera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rizika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chudoby</a:t>
            </a:r>
            <a:r>
              <a:rPr lang="sk-SK" sz="1100" b="1" dirty="0">
                <a:solidFill>
                  <a:schemeClr val="bg2">
                    <a:lumMod val="10000"/>
                  </a:schemeClr>
                </a:solidFill>
              </a:rPr>
              <a:t> u detí mladších ako 18 rokov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B67C3B-188E-4C38-8CEF-75669D3D3FB1}"/>
              </a:ext>
            </a:extLst>
          </p:cNvPr>
          <p:cNvSpPr txBox="1"/>
          <p:nvPr/>
        </p:nvSpPr>
        <p:spPr>
          <a:xfrm>
            <a:off x="6848507" y="3725595"/>
            <a:ext cx="340980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Deti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mladšie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ako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18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rokov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žijúce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v 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závažnej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materiálnej</a:t>
            </a:r>
            <a:r>
              <a:rPr lang="en-GB" sz="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600" b="1" dirty="0" err="1">
                <a:solidFill>
                  <a:schemeClr val="bg2">
                    <a:lumMod val="10000"/>
                  </a:schemeClr>
                </a:solidFill>
              </a:rPr>
              <a:t>deprivácii</a:t>
            </a:r>
            <a:endParaRPr lang="en-GB" sz="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8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451C0D-B5B6-C922-09D1-E47688121A9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78590" y="830603"/>
            <a:ext cx="4091810" cy="2067233"/>
          </a:xfrm>
        </p:spPr>
        <p:txBody>
          <a:bodyPr/>
          <a:lstStyle/>
          <a:p>
            <a:r>
              <a:rPr lang="en-US" sz="2000" dirty="0" err="1"/>
              <a:t>Strategick</a:t>
            </a:r>
            <a:r>
              <a:rPr lang="sk-SK" sz="2000" dirty="0"/>
              <a:t>ý rámec EÚ pre Rómov vyzýva členské štáty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</a:t>
            </a:r>
            <a:r>
              <a:rPr lang="en-US" sz="2000" dirty="0" err="1"/>
              <a:t>dvojnásobiť</a:t>
            </a:r>
            <a:r>
              <a:rPr lang="en-US" sz="2000" dirty="0"/>
              <a:t> </a:t>
            </a:r>
            <a:r>
              <a:rPr lang="en-US" sz="2000" dirty="0" err="1"/>
              <a:t>podiel</a:t>
            </a:r>
            <a:r>
              <a:rPr lang="en-US" sz="2000" dirty="0"/>
              <a:t> </a:t>
            </a:r>
            <a:r>
              <a:rPr lang="en-US" sz="2000" dirty="0" err="1"/>
              <a:t>Rómov</a:t>
            </a:r>
            <a:r>
              <a:rPr lang="en-US" sz="2000" dirty="0"/>
              <a:t>, </a:t>
            </a:r>
            <a:r>
              <a:rPr lang="en-US" sz="2000" dirty="0" err="1"/>
              <a:t>ktorí</a:t>
            </a:r>
            <a:r>
              <a:rPr lang="en-US" sz="2000" dirty="0"/>
              <a:t> </a:t>
            </a:r>
            <a:r>
              <a:rPr lang="en-US" sz="2000" dirty="0" err="1"/>
              <a:t>ohlásia</a:t>
            </a:r>
            <a:r>
              <a:rPr lang="en-US" sz="2000" dirty="0"/>
              <a:t> </a:t>
            </a:r>
            <a:r>
              <a:rPr lang="en-US" sz="2000" dirty="0" err="1"/>
              <a:t>svoju</a:t>
            </a:r>
            <a:r>
              <a:rPr lang="en-US" sz="2000" dirty="0"/>
              <a:t> </a:t>
            </a:r>
            <a:r>
              <a:rPr lang="en-US" sz="2000" dirty="0" err="1"/>
              <a:t>skúsenosť</a:t>
            </a:r>
            <a:r>
              <a:rPr lang="en-US" sz="2000" dirty="0"/>
              <a:t> s </a:t>
            </a:r>
            <a:r>
              <a:rPr lang="en-US" sz="2000" dirty="0" err="1"/>
              <a:t>diskrimináciou</a:t>
            </a:r>
            <a:r>
              <a:rPr lang="sk-SK" sz="2000" dirty="0"/>
              <a:t>, t.j. </a:t>
            </a:r>
            <a:r>
              <a:rPr lang="en-US" sz="2000" dirty="0" err="1"/>
              <a:t>zabezpečiť</a:t>
            </a:r>
            <a:r>
              <a:rPr lang="en-US" sz="2000" dirty="0"/>
              <a:t>, aby do </a:t>
            </a:r>
            <a:r>
              <a:rPr lang="en-US" sz="2000" dirty="0" err="1"/>
              <a:t>roku</a:t>
            </a:r>
            <a:r>
              <a:rPr lang="en-US" sz="2000" dirty="0"/>
              <a:t> 2030 </a:t>
            </a:r>
            <a:r>
              <a:rPr lang="en-US" sz="2000" dirty="0" err="1"/>
              <a:t>aspoň</a:t>
            </a:r>
            <a:r>
              <a:rPr lang="en-US" sz="2000" dirty="0"/>
              <a:t> 30 % </a:t>
            </a:r>
            <a:r>
              <a:rPr lang="en-US" sz="2000" dirty="0" err="1"/>
              <a:t>rómskych</a:t>
            </a:r>
            <a:r>
              <a:rPr lang="en-US" sz="2000" dirty="0"/>
              <a:t> </a:t>
            </a:r>
            <a:r>
              <a:rPr lang="en-US" sz="2000" dirty="0" err="1"/>
              <a:t>obetí</a:t>
            </a:r>
            <a:r>
              <a:rPr lang="en-US" sz="2000" dirty="0"/>
              <a:t> </a:t>
            </a:r>
            <a:r>
              <a:rPr lang="en-US" sz="2000" dirty="0" err="1"/>
              <a:t>ohlásilo</a:t>
            </a:r>
            <a:r>
              <a:rPr lang="en-US" sz="2000" dirty="0"/>
              <a:t> </a:t>
            </a:r>
            <a:r>
              <a:rPr lang="en-US" sz="2000" dirty="0" err="1"/>
              <a:t>diskrimináciu</a:t>
            </a:r>
            <a:endParaRPr lang="en-US" sz="2000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66BA454-2ACB-6A23-3E1F-D7906562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6</a:t>
            </a:fld>
            <a:endParaRPr lang="en-LU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2BCD4D14-BC86-4837-9F93-4277D8FA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65" y="193637"/>
            <a:ext cx="6362315" cy="526298"/>
          </a:xfrm>
        </p:spPr>
        <p:txBody>
          <a:bodyPr/>
          <a:lstStyle/>
          <a:p>
            <a:r>
              <a:rPr lang="sk-SK" sz="1800" dirty="0"/>
              <a:t>Ú</a:t>
            </a:r>
            <a:r>
              <a:rPr lang="en-US" sz="1800" dirty="0" err="1"/>
              <a:t>časť</a:t>
            </a:r>
            <a:r>
              <a:rPr lang="en-US" sz="1800" dirty="0"/>
              <a:t> </a:t>
            </a:r>
            <a:r>
              <a:rPr lang="en-US" sz="1800" dirty="0" err="1"/>
              <a:t>prostredníctvom</a:t>
            </a:r>
            <a:r>
              <a:rPr lang="en-US" sz="1800" dirty="0"/>
              <a:t> </a:t>
            </a:r>
            <a:r>
              <a:rPr lang="en-US" sz="1800" dirty="0" err="1"/>
              <a:t>posilnenia</a:t>
            </a:r>
            <a:r>
              <a:rPr lang="en-US" sz="1800" dirty="0"/>
              <a:t> </a:t>
            </a:r>
            <a:r>
              <a:rPr lang="en-US" sz="1800" dirty="0" err="1"/>
              <a:t>postavenia</a:t>
            </a:r>
            <a:r>
              <a:rPr lang="en-US" sz="1800" dirty="0"/>
              <a:t>, </a:t>
            </a:r>
            <a:r>
              <a:rPr lang="en-US" sz="1800" dirty="0" err="1"/>
              <a:t>spolupráce</a:t>
            </a:r>
            <a:r>
              <a:rPr lang="en-US" sz="1800" dirty="0"/>
              <a:t> a </a:t>
            </a:r>
            <a:r>
              <a:rPr lang="en-US" sz="1800" dirty="0" err="1"/>
              <a:t>dôvery</a:t>
            </a:r>
            <a:br>
              <a:rPr lang="en-US" dirty="0"/>
            </a:br>
            <a:r>
              <a:rPr lang="sk-SK" sz="2000" dirty="0">
                <a:solidFill>
                  <a:schemeClr val="accent4"/>
                </a:solidFill>
              </a:rPr>
              <a:t>Dosiahnutie EÚ cieľa do roku 2030 bude náročné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  <a:endParaRPr lang="en-GB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59CF46-D901-4D44-B778-7059B051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02457"/>
            <a:ext cx="6690491" cy="3956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EF6FC0-B3DE-4E98-A2FD-6233F4767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743" y="4096803"/>
            <a:ext cx="3563949" cy="226233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AA1C87-902A-4152-8F85-D4A68EFC5D97}"/>
              </a:ext>
            </a:extLst>
          </p:cNvPr>
          <p:cNvSpPr/>
          <p:nvPr/>
        </p:nvSpPr>
        <p:spPr>
          <a:xfrm>
            <a:off x="1313409" y="2967644"/>
            <a:ext cx="423949" cy="2718261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3267FF-38DD-48A7-B16A-4E6CB3B6A2CE}"/>
              </a:ext>
            </a:extLst>
          </p:cNvPr>
          <p:cNvSpPr/>
          <p:nvPr/>
        </p:nvSpPr>
        <p:spPr>
          <a:xfrm>
            <a:off x="7545698" y="4362994"/>
            <a:ext cx="214509" cy="1664403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1CCAB4-03F8-4D67-ACCF-8F62B4E8CB54}"/>
              </a:ext>
            </a:extLst>
          </p:cNvPr>
          <p:cNvSpPr txBox="1"/>
          <p:nvPr/>
        </p:nvSpPr>
        <p:spPr>
          <a:xfrm>
            <a:off x="6857742" y="3994382"/>
            <a:ext cx="35639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600" b="1" dirty="0">
                <a:solidFill>
                  <a:schemeClr val="bg2">
                    <a:lumMod val="10000"/>
                  </a:schemeClr>
                </a:solidFill>
              </a:rPr>
              <a:t>Respondenti, ktorí počuli o aspoň jednej inštitúcii zaoberajúcej sa ľudskými právami (v Česku – Verejný ochranca práv) (%)</a:t>
            </a:r>
            <a:endParaRPr lang="en-GB" sz="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FE80E0-8270-4A9B-9F8D-8CFB5D21B6C6}"/>
              </a:ext>
            </a:extLst>
          </p:cNvPr>
          <p:cNvSpPr txBox="1"/>
          <p:nvPr/>
        </p:nvSpPr>
        <p:spPr>
          <a:xfrm>
            <a:off x="-3363" y="2394365"/>
            <a:ext cx="669049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Podiel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osôb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ktoré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sa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za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posledných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12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mesiacov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cítili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byť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diskriminované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(v 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ktorejkoľvek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oblasti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) a 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nahlásili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posledný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prípad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diskriminácie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pretože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sú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Rómovia</a:t>
            </a:r>
            <a:endParaRPr lang="en-GB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8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451C0D-B5B6-C922-09D1-E47688121A9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78590" y="1153870"/>
            <a:ext cx="4091810" cy="2344231"/>
          </a:xfrm>
        </p:spPr>
        <p:txBody>
          <a:bodyPr/>
          <a:lstStyle/>
          <a:p>
            <a:r>
              <a:rPr lang="en-US" sz="2000" dirty="0" err="1"/>
              <a:t>Strategick</a:t>
            </a:r>
            <a:r>
              <a:rPr lang="sk-SK" sz="2000" dirty="0"/>
              <a:t>ý rámec EÚ pre Rómov vyzýva členské štáty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</a:t>
            </a:r>
            <a:r>
              <a:rPr lang="en-US" sz="2000" dirty="0" err="1"/>
              <a:t>nížiť</a:t>
            </a:r>
            <a:r>
              <a:rPr lang="en-US" sz="2000" dirty="0"/>
              <a:t> </a:t>
            </a:r>
            <a:r>
              <a:rPr lang="en-US" sz="2000" dirty="0" err="1"/>
              <a:t>rozdiel</a:t>
            </a:r>
            <a:r>
              <a:rPr lang="en-US" sz="2000" dirty="0"/>
              <a:t> v </a:t>
            </a:r>
            <a:r>
              <a:rPr lang="en-US" sz="2000" dirty="0" err="1"/>
              <a:t>účasti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vzdelávaní</a:t>
            </a:r>
            <a:r>
              <a:rPr lang="en-US" sz="2000" dirty="0"/>
              <a:t> a </a:t>
            </a:r>
            <a:r>
              <a:rPr lang="en-US" sz="2000" dirty="0" err="1"/>
              <a:t>starostlivosti</a:t>
            </a:r>
            <a:r>
              <a:rPr lang="en-US" sz="2000" dirty="0"/>
              <a:t> v </a:t>
            </a:r>
            <a:r>
              <a:rPr lang="en-US" sz="2000" dirty="0" err="1"/>
              <a:t>ranom</a:t>
            </a:r>
            <a:r>
              <a:rPr lang="en-US" sz="2000" dirty="0"/>
              <a:t> </a:t>
            </a:r>
            <a:r>
              <a:rPr lang="en-US" sz="2000" dirty="0" err="1"/>
              <a:t>detstve</a:t>
            </a:r>
            <a:r>
              <a:rPr lang="en-US" sz="2000" dirty="0"/>
              <a:t> </a:t>
            </a:r>
            <a:r>
              <a:rPr lang="en-US" sz="2000" dirty="0" err="1"/>
              <a:t>aspoň</a:t>
            </a:r>
            <a:r>
              <a:rPr lang="en-US" sz="2000" dirty="0"/>
              <a:t> o </a:t>
            </a:r>
            <a:r>
              <a:rPr lang="en-US" sz="2000" dirty="0" err="1"/>
              <a:t>polovicu</a:t>
            </a:r>
            <a:r>
              <a:rPr lang="sk-SK" sz="2000" dirty="0"/>
              <a:t>, t.j. </a:t>
            </a:r>
            <a:r>
              <a:rPr lang="en-US" sz="2000" dirty="0" err="1"/>
              <a:t>zabezpečiť</a:t>
            </a:r>
            <a:r>
              <a:rPr lang="en-US" sz="2000" dirty="0"/>
              <a:t>, aby do </a:t>
            </a:r>
            <a:r>
              <a:rPr lang="en-US" sz="2000" dirty="0" err="1"/>
              <a:t>roku</a:t>
            </a:r>
            <a:r>
              <a:rPr lang="en-US" sz="2000" dirty="0"/>
              <a:t> 2030 </a:t>
            </a:r>
            <a:r>
              <a:rPr lang="en-US" sz="2000" dirty="0" err="1"/>
              <a:t>aspoň</a:t>
            </a:r>
            <a:r>
              <a:rPr lang="en-US" sz="2000" dirty="0"/>
              <a:t> 70 % </a:t>
            </a:r>
            <a:r>
              <a:rPr lang="en-US" sz="2000" dirty="0" err="1"/>
              <a:t>rómskych</a:t>
            </a:r>
            <a:r>
              <a:rPr lang="en-US" sz="2000" dirty="0"/>
              <a:t> </a:t>
            </a:r>
            <a:r>
              <a:rPr lang="en-US" sz="2000" dirty="0" err="1"/>
              <a:t>detí</a:t>
            </a:r>
            <a:r>
              <a:rPr lang="en-US" sz="2000" dirty="0"/>
              <a:t> </a:t>
            </a:r>
            <a:r>
              <a:rPr lang="en-US" sz="2000" dirty="0" err="1"/>
              <a:t>navštevovalo</a:t>
            </a:r>
            <a:r>
              <a:rPr lang="en-US" sz="2000" dirty="0"/>
              <a:t> </a:t>
            </a:r>
            <a:r>
              <a:rPr lang="en-US" sz="2000" dirty="0" err="1"/>
              <a:t>predškolské</a:t>
            </a:r>
            <a:r>
              <a:rPr lang="en-US" sz="2000" dirty="0"/>
              <a:t> </a:t>
            </a:r>
            <a:r>
              <a:rPr lang="en-US" sz="2000" dirty="0" err="1"/>
              <a:t>zariadenia</a:t>
            </a:r>
            <a:endParaRPr lang="en-US" sz="2000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66BA454-2ACB-6A23-3E1F-D7906562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7</a:t>
            </a:fld>
            <a:endParaRPr lang="en-L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FEC11-32D9-4EB7-A4B2-1D1D5B219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707"/>
            <a:ext cx="6659441" cy="4651857"/>
          </a:xfrm>
          <a:prstGeom prst="rect">
            <a:avLst/>
          </a:prstGeom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2BCD4D14-BC86-4837-9F93-4277D8FA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21" y="184333"/>
            <a:ext cx="6247757" cy="830997"/>
          </a:xfrm>
        </p:spPr>
        <p:txBody>
          <a:bodyPr/>
          <a:lstStyle/>
          <a:p>
            <a:r>
              <a:rPr lang="sk-SK" sz="1800" dirty="0"/>
              <a:t>VZDELÁVANIE</a:t>
            </a:r>
            <a:br>
              <a:rPr lang="en-US" dirty="0"/>
            </a:br>
            <a:r>
              <a:rPr lang="sk-SK" sz="2000" dirty="0">
                <a:solidFill>
                  <a:schemeClr val="accent4"/>
                </a:solidFill>
              </a:rPr>
              <a:t>Je potrebné výrazné úsilie ak chceme dosiahnuť do roku 2030 ciele EÚ v oblasti vzdelávania</a:t>
            </a:r>
            <a:endParaRPr lang="en-GB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E61939-4ED0-445D-A7DD-91DBD7636325}"/>
              </a:ext>
            </a:extLst>
          </p:cNvPr>
          <p:cNvSpPr/>
          <p:nvPr/>
        </p:nvSpPr>
        <p:spPr>
          <a:xfrm>
            <a:off x="1354974" y="2261063"/>
            <a:ext cx="423949" cy="349134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E1A52-1BFB-448C-98FF-178F40919B4C}"/>
              </a:ext>
            </a:extLst>
          </p:cNvPr>
          <p:cNvSpPr txBox="1"/>
          <p:nvPr/>
        </p:nvSpPr>
        <p:spPr>
          <a:xfrm>
            <a:off x="-3363" y="1747923"/>
            <a:ext cx="669049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Podiel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detí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vo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veku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od troch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rokov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do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veku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začatia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povinného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základného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vzdelávania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ktoré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absolvujú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vzdelávanie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v 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ranom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detstve</a:t>
            </a:r>
            <a:r>
              <a:rPr lang="sk-SK" sz="1100" b="1" dirty="0">
                <a:solidFill>
                  <a:schemeClr val="bg2">
                    <a:lumMod val="10000"/>
                  </a:schemeClr>
                </a:solidFill>
              </a:rPr>
              <a:t> (%)</a:t>
            </a:r>
            <a:endParaRPr lang="en-GB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5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451C0D-B5B6-C922-09D1-E47688121A9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56653" y="1150274"/>
            <a:ext cx="4091810" cy="2344231"/>
          </a:xfrm>
        </p:spPr>
        <p:txBody>
          <a:bodyPr/>
          <a:lstStyle/>
          <a:p>
            <a:r>
              <a:rPr lang="en-US" sz="2000" dirty="0" err="1"/>
              <a:t>Strategick</a:t>
            </a:r>
            <a:r>
              <a:rPr lang="sk-SK" sz="2000" dirty="0"/>
              <a:t>ý rámec EÚ pre Rómov vyzýva členské štáty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</a:t>
            </a:r>
            <a:r>
              <a:rPr lang="en-US" sz="2000" dirty="0" err="1"/>
              <a:t>nížiť</a:t>
            </a:r>
            <a:r>
              <a:rPr lang="en-US" sz="2000" dirty="0"/>
              <a:t> </a:t>
            </a:r>
            <a:r>
              <a:rPr lang="en-US" sz="2000" dirty="0" err="1"/>
              <a:t>rozdiel</a:t>
            </a:r>
            <a:r>
              <a:rPr lang="en-US" sz="2000" dirty="0"/>
              <a:t> v </a:t>
            </a:r>
            <a:r>
              <a:rPr lang="en-US" sz="2000" dirty="0" err="1"/>
              <a:t>dosiahnutí</a:t>
            </a:r>
            <a:r>
              <a:rPr lang="en-US" sz="2000" dirty="0"/>
              <a:t> </a:t>
            </a:r>
            <a:r>
              <a:rPr lang="en-US" sz="2000" dirty="0" err="1"/>
              <a:t>vyššieho</a:t>
            </a:r>
            <a:r>
              <a:rPr lang="en-US" sz="2000" dirty="0"/>
              <a:t> </a:t>
            </a:r>
            <a:r>
              <a:rPr lang="en-US" sz="2000" dirty="0" err="1"/>
              <a:t>sekundárneho</a:t>
            </a:r>
            <a:r>
              <a:rPr lang="en-US" sz="2000" dirty="0"/>
              <a:t> </a:t>
            </a:r>
            <a:r>
              <a:rPr lang="en-US" sz="2000" dirty="0" err="1"/>
              <a:t>vzdelania</a:t>
            </a:r>
            <a:r>
              <a:rPr lang="en-US" sz="2000" dirty="0"/>
              <a:t> </a:t>
            </a:r>
            <a:r>
              <a:rPr lang="en-US" sz="2000" dirty="0" err="1"/>
              <a:t>aspoň</a:t>
            </a:r>
            <a:r>
              <a:rPr lang="en-US" sz="2000" dirty="0"/>
              <a:t> o </a:t>
            </a:r>
            <a:r>
              <a:rPr lang="en-US" sz="2000" dirty="0" err="1"/>
              <a:t>tretinu</a:t>
            </a:r>
            <a:r>
              <a:rPr lang="sk-SK" sz="2000" dirty="0"/>
              <a:t>, t.j. </a:t>
            </a:r>
            <a:r>
              <a:rPr lang="en-US" sz="2000" dirty="0" err="1"/>
              <a:t>zabezpečiť</a:t>
            </a:r>
            <a:r>
              <a:rPr lang="en-US" sz="2000" dirty="0"/>
              <a:t>, aby do </a:t>
            </a:r>
            <a:r>
              <a:rPr lang="en-US" sz="2000" dirty="0" err="1"/>
              <a:t>roku</a:t>
            </a:r>
            <a:r>
              <a:rPr lang="en-US" sz="2000" dirty="0"/>
              <a:t> 2030 </a:t>
            </a:r>
            <a:r>
              <a:rPr lang="en-US" sz="2000" dirty="0" err="1"/>
              <a:t>väčšina</a:t>
            </a:r>
            <a:r>
              <a:rPr lang="en-US" sz="2000" dirty="0"/>
              <a:t> </a:t>
            </a:r>
            <a:r>
              <a:rPr lang="en-US" sz="2000" dirty="0" err="1"/>
              <a:t>mladých</a:t>
            </a:r>
            <a:r>
              <a:rPr lang="en-US" sz="2000" dirty="0"/>
              <a:t> </a:t>
            </a:r>
            <a:r>
              <a:rPr lang="en-US" sz="2000" dirty="0" err="1"/>
              <a:t>Rómov</a:t>
            </a:r>
            <a:r>
              <a:rPr lang="en-US" sz="2000" dirty="0"/>
              <a:t> </a:t>
            </a:r>
            <a:r>
              <a:rPr lang="en-US" sz="2000" dirty="0" err="1"/>
              <a:t>ukončila</a:t>
            </a:r>
            <a:r>
              <a:rPr lang="en-US" sz="2000" dirty="0"/>
              <a:t> </a:t>
            </a:r>
            <a:r>
              <a:rPr lang="en-US" sz="2000" dirty="0" err="1"/>
              <a:t>aspoň</a:t>
            </a:r>
            <a:r>
              <a:rPr lang="en-US" sz="2000" dirty="0"/>
              <a:t> </a:t>
            </a:r>
            <a:r>
              <a:rPr lang="en-US" sz="2000" dirty="0" err="1"/>
              <a:t>vyššie</a:t>
            </a:r>
            <a:r>
              <a:rPr lang="en-US" sz="2000" dirty="0"/>
              <a:t> </a:t>
            </a:r>
            <a:r>
              <a:rPr lang="en-US" sz="2000" dirty="0" err="1"/>
              <a:t>sekundárne</a:t>
            </a:r>
            <a:r>
              <a:rPr lang="en-US" sz="2000" dirty="0"/>
              <a:t> </a:t>
            </a:r>
            <a:r>
              <a:rPr lang="en-US" sz="2000" dirty="0" err="1"/>
              <a:t>vzdelanie</a:t>
            </a:r>
            <a:endParaRPr lang="en-US" sz="2000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66BA454-2ACB-6A23-3E1F-D7906562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8</a:t>
            </a:fld>
            <a:endParaRPr lang="en-L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EBFFA-8B99-450A-98DC-151A91857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28" y="2113760"/>
            <a:ext cx="6695484" cy="4240858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E3262EF8-8849-43F0-90DA-0E57876164B4}"/>
              </a:ext>
            </a:extLst>
          </p:cNvPr>
          <p:cNvSpPr txBox="1">
            <a:spLocks/>
          </p:cNvSpPr>
          <p:nvPr/>
        </p:nvSpPr>
        <p:spPr>
          <a:xfrm>
            <a:off x="269421" y="184333"/>
            <a:ext cx="6247757" cy="83099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sk-SK" sz="1800" dirty="0"/>
              <a:t>VZDELÁVANIE</a:t>
            </a:r>
            <a:br>
              <a:rPr lang="en-US" dirty="0"/>
            </a:br>
            <a:r>
              <a:rPr lang="sk-SK" sz="2000" dirty="0">
                <a:solidFill>
                  <a:schemeClr val="accent4"/>
                </a:solidFill>
              </a:rPr>
              <a:t>Je potrebné výrazné úsilie ak chceme dosiahnuť do roku 2030 ciele EÚ v oblasti vzdelávania</a:t>
            </a:r>
            <a:endParaRPr lang="en-GB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66B542-2DC1-4B35-923D-8945AEB450F1}"/>
              </a:ext>
            </a:extLst>
          </p:cNvPr>
          <p:cNvSpPr/>
          <p:nvPr/>
        </p:nvSpPr>
        <p:spPr>
          <a:xfrm>
            <a:off x="1330035" y="2510444"/>
            <a:ext cx="423949" cy="327521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3BB18-F9A5-4A70-B8DF-D477A2C146C0}"/>
              </a:ext>
            </a:extLst>
          </p:cNvPr>
          <p:cNvSpPr txBox="1"/>
          <p:nvPr/>
        </p:nvSpPr>
        <p:spPr>
          <a:xfrm>
            <a:off x="-15928" y="2111613"/>
            <a:ext cx="66904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Podiel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osôb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vo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veku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20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až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24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rokov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ktoré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ukončili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aspoň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vyššie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sekundárne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vzdelávanie</a:t>
            </a:r>
            <a:r>
              <a:rPr lang="sk-SK" sz="1100" b="1" dirty="0">
                <a:solidFill>
                  <a:schemeClr val="bg2">
                    <a:lumMod val="10000"/>
                  </a:schemeClr>
                </a:solidFill>
              </a:rPr>
              <a:t> (%)</a:t>
            </a:r>
            <a:endParaRPr lang="en-GB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9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57D66F6-2663-3D4B-6B1F-2E6BF802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21" y="212033"/>
            <a:ext cx="6247757" cy="803297"/>
          </a:xfrm>
        </p:spPr>
        <p:txBody>
          <a:bodyPr/>
          <a:lstStyle/>
          <a:p>
            <a:r>
              <a:rPr lang="sk-SK" sz="1800" dirty="0"/>
              <a:t>VZDELÁVANIE</a:t>
            </a:r>
            <a:br>
              <a:rPr lang="en-US" dirty="0"/>
            </a:br>
            <a:r>
              <a:rPr lang="sk-SK" sz="2000" dirty="0">
                <a:solidFill>
                  <a:schemeClr val="accent4"/>
                </a:solidFill>
              </a:rPr>
              <a:t>Je potrebné výrazné úsilie ak chceme dosiahnuť do roku 2030 ciele EÚ v oblasti vzdelávania</a:t>
            </a:r>
            <a:endParaRPr lang="en-GB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451C0D-B5B6-C922-09D1-E47688121A9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56653" y="1150274"/>
            <a:ext cx="4091810" cy="3175228"/>
          </a:xfrm>
        </p:spPr>
        <p:txBody>
          <a:bodyPr/>
          <a:lstStyle/>
          <a:p>
            <a:r>
              <a:rPr lang="en-US" sz="2000" dirty="0" err="1"/>
              <a:t>Strategick</a:t>
            </a:r>
            <a:r>
              <a:rPr lang="sk-SK" sz="2000" dirty="0"/>
              <a:t>ý rámec EÚ pre Rómov vyzýva členské štáty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s</a:t>
            </a:r>
            <a:r>
              <a:rPr lang="en-US" sz="2000" dirty="0" err="1"/>
              <a:t>nažiť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o </a:t>
            </a:r>
            <a:r>
              <a:rPr lang="en-US" sz="2000" dirty="0" err="1"/>
              <a:t>odstránenie</a:t>
            </a:r>
            <a:r>
              <a:rPr lang="en-US" sz="2000" dirty="0"/>
              <a:t> </a:t>
            </a:r>
            <a:r>
              <a:rPr lang="en-US" sz="2000" dirty="0" err="1"/>
              <a:t>segregácie</a:t>
            </a:r>
            <a:r>
              <a:rPr lang="en-US" sz="2000" dirty="0"/>
              <a:t> </a:t>
            </a:r>
            <a:r>
              <a:rPr lang="en-US" sz="2000" dirty="0" err="1"/>
              <a:t>znížením</a:t>
            </a:r>
            <a:r>
              <a:rPr lang="en-US" sz="2000" dirty="0"/>
              <a:t> </a:t>
            </a:r>
            <a:r>
              <a:rPr lang="en-US" sz="2000" dirty="0" err="1"/>
              <a:t>podielu</a:t>
            </a:r>
            <a:r>
              <a:rPr lang="en-US" sz="2000" dirty="0"/>
              <a:t> </a:t>
            </a:r>
            <a:r>
              <a:rPr lang="en-US" sz="2000" dirty="0" err="1"/>
              <a:t>rómskych</a:t>
            </a:r>
            <a:r>
              <a:rPr lang="en-US" sz="2000" dirty="0"/>
              <a:t> </a:t>
            </a:r>
            <a:r>
              <a:rPr lang="en-US" sz="2000" dirty="0" err="1"/>
              <a:t>detí</a:t>
            </a:r>
            <a:r>
              <a:rPr lang="en-US" sz="2000" dirty="0"/>
              <a:t>, </a:t>
            </a:r>
            <a:r>
              <a:rPr lang="en-US" sz="2000" dirty="0" err="1"/>
              <a:t>ktoré</a:t>
            </a:r>
            <a:r>
              <a:rPr lang="en-US" sz="2000" dirty="0"/>
              <a:t> </a:t>
            </a:r>
            <a:r>
              <a:rPr lang="en-US" sz="2000" dirty="0" err="1"/>
              <a:t>navštevujú</a:t>
            </a:r>
            <a:r>
              <a:rPr lang="en-US" sz="2000" dirty="0"/>
              <a:t> </a:t>
            </a:r>
            <a:r>
              <a:rPr lang="en-US" sz="2000" dirty="0" err="1"/>
              <a:t>segregované</a:t>
            </a:r>
            <a:r>
              <a:rPr lang="en-US" sz="2000" dirty="0"/>
              <a:t> </a:t>
            </a:r>
            <a:r>
              <a:rPr lang="en-US" sz="2000" dirty="0" err="1"/>
              <a:t>základné</a:t>
            </a:r>
            <a:r>
              <a:rPr lang="en-US" sz="2000" dirty="0"/>
              <a:t> </a:t>
            </a:r>
            <a:r>
              <a:rPr lang="en-US" sz="2000" dirty="0" err="1"/>
              <a:t>školy</a:t>
            </a:r>
            <a:r>
              <a:rPr lang="en-US" sz="2000" dirty="0"/>
              <a:t>, </a:t>
            </a:r>
            <a:r>
              <a:rPr lang="en-US" sz="2000" dirty="0" err="1"/>
              <a:t>aspoň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polovicu</a:t>
            </a:r>
            <a:r>
              <a:rPr lang="sk-SK" sz="2000" dirty="0"/>
              <a:t>, t.j. z</a:t>
            </a:r>
            <a:r>
              <a:rPr lang="en-US" sz="2000" dirty="0" err="1"/>
              <a:t>abezpečiť</a:t>
            </a:r>
            <a:r>
              <a:rPr lang="en-US" sz="2000" dirty="0"/>
              <a:t>, aby do </a:t>
            </a:r>
            <a:r>
              <a:rPr lang="en-US" sz="2000" dirty="0" err="1"/>
              <a:t>roku</a:t>
            </a:r>
            <a:r>
              <a:rPr lang="en-US" sz="2000" dirty="0"/>
              <a:t> 2030 </a:t>
            </a:r>
            <a:r>
              <a:rPr lang="en-US" sz="2000" dirty="0" err="1"/>
              <a:t>menej</a:t>
            </a:r>
            <a:r>
              <a:rPr lang="en-US" sz="2000" dirty="0"/>
              <a:t>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jedno</a:t>
            </a:r>
            <a:r>
              <a:rPr lang="en-US" sz="2000" dirty="0"/>
              <a:t> z </a:t>
            </a:r>
            <a:r>
              <a:rPr lang="en-US" sz="2000" dirty="0" err="1"/>
              <a:t>piatich</a:t>
            </a:r>
            <a:r>
              <a:rPr lang="en-US" sz="2000" dirty="0"/>
              <a:t> </a:t>
            </a:r>
            <a:r>
              <a:rPr lang="en-US" sz="2000" dirty="0" err="1"/>
              <a:t>rómskych</a:t>
            </a:r>
            <a:r>
              <a:rPr lang="en-US" sz="2000" dirty="0"/>
              <a:t> </a:t>
            </a:r>
            <a:r>
              <a:rPr lang="en-US" sz="2000" dirty="0" err="1"/>
              <a:t>detí</a:t>
            </a:r>
            <a:r>
              <a:rPr lang="en-US" sz="2000" dirty="0"/>
              <a:t> </a:t>
            </a:r>
            <a:r>
              <a:rPr lang="en-US" sz="2000" dirty="0" err="1"/>
              <a:t>navštevovalo</a:t>
            </a:r>
            <a:r>
              <a:rPr lang="en-US" sz="2000" dirty="0"/>
              <a:t> </a:t>
            </a:r>
            <a:r>
              <a:rPr lang="en-US" sz="2000" dirty="0" err="1"/>
              <a:t>školy</a:t>
            </a:r>
            <a:r>
              <a:rPr lang="en-US" sz="2000" dirty="0"/>
              <a:t>, </a:t>
            </a:r>
            <a:r>
              <a:rPr lang="en-US" sz="2000" dirty="0" err="1"/>
              <a:t>kde</a:t>
            </a:r>
            <a:r>
              <a:rPr lang="en-US" sz="2000" dirty="0"/>
              <a:t> je </a:t>
            </a:r>
            <a:r>
              <a:rPr lang="en-US" sz="2000" dirty="0" err="1"/>
              <a:t>väčšina</a:t>
            </a:r>
            <a:r>
              <a:rPr lang="en-US" sz="2000" dirty="0"/>
              <a:t> </a:t>
            </a:r>
            <a:r>
              <a:rPr lang="en-US" sz="2000" dirty="0" err="1"/>
              <a:t>detí</a:t>
            </a:r>
            <a:r>
              <a:rPr lang="en-US" sz="2000" dirty="0"/>
              <a:t> </a:t>
            </a:r>
            <a:r>
              <a:rPr lang="en-US" sz="2000" dirty="0" err="1"/>
              <a:t>alebo</a:t>
            </a:r>
            <a:r>
              <a:rPr lang="en-US" sz="2000" dirty="0"/>
              <a:t> </a:t>
            </a:r>
            <a:r>
              <a:rPr lang="en-US" sz="2000" dirty="0" err="1"/>
              <a:t>všetky</a:t>
            </a:r>
            <a:r>
              <a:rPr lang="en-US" sz="2000" dirty="0"/>
              <a:t> </a:t>
            </a:r>
            <a:r>
              <a:rPr lang="en-US" sz="2000" dirty="0" err="1"/>
              <a:t>deti</a:t>
            </a:r>
            <a:r>
              <a:rPr lang="en-US" sz="2000" dirty="0"/>
              <a:t> </a:t>
            </a:r>
            <a:r>
              <a:rPr lang="en-US" sz="2000" dirty="0" err="1"/>
              <a:t>Rómovia</a:t>
            </a:r>
            <a:endParaRPr lang="en-GB" sz="2000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66BA454-2ACB-6A23-3E1F-D7906562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algn="r"/>
            <a:fld id="{E9B5C0C4-19B5-1042-8662-FD2AF6A90FC7}" type="slidenum">
              <a:rPr lang="en-LU" smtClean="0"/>
              <a:pPr algn="r"/>
              <a:t>9</a:t>
            </a:fld>
            <a:endParaRPr lang="en-L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1EBAEA-3FEE-49F3-8C74-78C908CAD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906"/>
            <a:ext cx="6697419" cy="49033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45FF3F-2645-4963-8680-E6B8740E0AE6}"/>
              </a:ext>
            </a:extLst>
          </p:cNvPr>
          <p:cNvSpPr/>
          <p:nvPr/>
        </p:nvSpPr>
        <p:spPr>
          <a:xfrm>
            <a:off x="1338348" y="2028305"/>
            <a:ext cx="423949" cy="3757351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E5EF78-5767-48B5-B7B2-D959637DFC9F}"/>
              </a:ext>
            </a:extLst>
          </p:cNvPr>
          <p:cNvSpPr txBox="1"/>
          <p:nvPr/>
        </p:nvSpPr>
        <p:spPr>
          <a:xfrm>
            <a:off x="1490" y="1474729"/>
            <a:ext cx="669049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Podiel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detí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vo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veku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6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až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15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rokov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ktoré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navštevujú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školy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kde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„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sú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všetci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alebo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väčšina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spolužiakov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Rómovia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“,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ako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uvádzali</a:t>
            </a:r>
            <a:r>
              <a:rPr lang="en-GB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bg2">
                    <a:lumMod val="10000"/>
                  </a:schemeClr>
                </a:solidFill>
              </a:rPr>
              <a:t>respondenti</a:t>
            </a:r>
            <a:r>
              <a:rPr lang="sk-SK" sz="1100" b="1" dirty="0">
                <a:solidFill>
                  <a:schemeClr val="bg2">
                    <a:lumMod val="10000"/>
                  </a:schemeClr>
                </a:solidFill>
              </a:rPr>
              <a:t> (%)</a:t>
            </a:r>
            <a:endParaRPr lang="en-GB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60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A">
      <a:dk1>
        <a:srgbClr val="3F5193"/>
      </a:dk1>
      <a:lt1>
        <a:srgbClr val="FFFFFF"/>
      </a:lt1>
      <a:dk2>
        <a:srgbClr val="9AA3B8"/>
      </a:dk2>
      <a:lt2>
        <a:srgbClr val="E7E6E6"/>
      </a:lt2>
      <a:accent1>
        <a:srgbClr val="3F5193"/>
      </a:accent1>
      <a:accent2>
        <a:srgbClr val="FFE300"/>
      </a:accent2>
      <a:accent3>
        <a:srgbClr val="DD0628"/>
      </a:accent3>
      <a:accent4>
        <a:srgbClr val="F28D53"/>
      </a:accent4>
      <a:accent5>
        <a:srgbClr val="3F2682"/>
      </a:accent5>
      <a:accent6>
        <a:srgbClr val="3890B7"/>
      </a:accent6>
      <a:hlink>
        <a:srgbClr val="FFE4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PP_16x9_CALIBRI" id="{A76A5F78-5177-42DF-8C47-EC455817D047}" vid="{F84726C5-7266-4712-99E6-E3756B57BA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RA_DMS" ma:contentTypeID="0x010100B2B0FEC6C27749438DD5EAE37B50C0DE0100AC0D31227B03A44381A3BFE041CD5DF6" ma:contentTypeVersion="2" ma:contentTypeDescription="FRA document, default document management policies and retention period will apply" ma:contentTypeScope="" ma:versionID="a7edf2148098e19cd901e38b996e4d3c">
  <xsd:schema xmlns:xsd="http://www.w3.org/2001/XMLSchema" xmlns:xs="http://www.w3.org/2001/XMLSchema" xmlns:p="http://schemas.microsoft.com/office/2006/metadata/properties" xmlns:ns2="e382cedb-31b7-492d-9241-ad72ff2d4458" targetNamespace="http://schemas.microsoft.com/office/2006/metadata/properties" ma:root="true" ma:fieldsID="959256b8d99baffddb3c1f400f6780b5" ns2:_="">
    <xsd:import namespace="e382cedb-31b7-492d-9241-ad72ff2d4458"/>
    <xsd:element name="properties">
      <xsd:complexType>
        <xsd:sequence>
          <xsd:element name="documentManagement">
            <xsd:complexType>
              <xsd:all>
                <xsd:element ref="ns2:ob649871756f44669ccdffff1d743be3" minOccurs="0"/>
                <xsd:element ref="ns2:TaxCatchAll" minOccurs="0"/>
                <xsd:element ref="ns2:TaxCatchAllLabel" minOccurs="0"/>
                <xsd:element ref="ns2:i917bf3a28214fe0b6195a706281c36e" minOccurs="0"/>
                <xsd:element ref="ns2:f8dc4d72b3344ad3a2d114f7c16d92e9" minOccurs="0"/>
                <xsd:element ref="ns2:n9bd870510bf4d31ab2623b934991ffd" minOccurs="0"/>
                <xsd:element ref="ns2:DLCPolicyLabelValue" minOccurs="0"/>
                <xsd:element ref="ns2:DLCPolicyLabelClientValue" minOccurs="0"/>
                <xsd:element ref="ns2:DLCPolicyLabelLo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2cedb-31b7-492d-9241-ad72ff2d4458" elementFormDefault="qualified">
    <xsd:import namespace="http://schemas.microsoft.com/office/2006/documentManagement/types"/>
    <xsd:import namespace="http://schemas.microsoft.com/office/infopath/2007/PartnerControls"/>
    <xsd:element name="ob649871756f44669ccdffff1d743be3" ma:index="8" ma:taxonomy="true" ma:internalName="ob649871756f44669ccdffff1d743be3" ma:taxonomyFieldName="Year" ma:displayName="Year" ma:default="1;#2021|1f90fabf-46d3-4891-a86f-495aed053e78" ma:fieldId="{8b649871-756f-4466-9ccd-ffff1d743be3}" ma:sspId="ba6fe20c-64d6-4fb0-9a91-9f82bd0f7ad4" ma:termSetId="4447fd88-b4bf-4405-954c-7961506ae7c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95c93ad-5cb3-4142-88ac-5c84be13b0ff}" ma:internalName="TaxCatchAll" ma:showField="CatchAllData" ma:web="823ff859-06f1-497c-bc60-34453f1f2e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95c93ad-5cb3-4142-88ac-5c84be13b0ff}" ma:internalName="TaxCatchAllLabel" ma:readOnly="true" ma:showField="CatchAllDataLabel" ma:web="823ff859-06f1-497c-bc60-34453f1f2e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917bf3a28214fe0b6195a706281c36e" ma:index="12" nillable="true" ma:taxonomy="true" ma:internalName="i917bf3a28214fe0b6195a706281c36e" ma:taxonomyFieldName="Content_x0020_Language" ma:displayName="Content Language" ma:fieldId="{2917bf3a-2821-4fe0-b619-5a706281c36e}" ma:sspId="ba6fe20c-64d6-4fb0-9a91-9f82bd0f7ad4" ma:termSetId="33a78d32-655a-4e6f-9417-97d8e50236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dc4d72b3344ad3a2d114f7c16d92e9" ma:index="14" nillable="true" ma:taxonomy="true" ma:internalName="f8dc4d72b3344ad3a2d114f7c16d92e9" ma:taxonomyFieldName="Group_x0020_By" ma:displayName="Group By" ma:default="" ma:fieldId="{f8dc4d72-b334-4ad3-a2d1-14f7c16d92e9}" ma:sspId="ba6fe20c-64d6-4fb0-9a91-9f82bd0f7ad4" ma:termSetId="445086b2-e771-4d08-89a5-71e707d692c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9bd870510bf4d31ab2623b934991ffd" ma:index="16" nillable="true" ma:taxonomy="true" ma:internalName="n9bd870510bf4d31ab2623b934991ffd" ma:taxonomyFieldName="Group_x0020_2nd" ma:displayName="Group 2nd" ma:default="" ma:fieldId="{79bd8705-10bf-4d31-ab26-23b934991ffd}" ma:sspId="ba6fe20c-64d6-4fb0-9a91-9f82bd0f7ad4" ma:termSetId="445086b2-e771-4d08-89a5-71e707d692c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LCPolicyLabelValue" ma:index="18" nillable="true" ma:displayName="Label" ma:description="Stores the current value of the label." ma:internalName="DLCPolicyLabelValue" ma:readOnly="true">
      <xsd:simpleType>
        <xsd:restriction base="dms:Note">
          <xsd:maxLength value="255"/>
        </xsd:restriction>
      </xsd:simpleType>
    </xsd:element>
    <xsd:element name="DLCPolicyLabelClientValue" ma:index="19" nillable="true" ma:displayName="Client Label Value" ma:description="Stores the last label value computed on the client." ma:hidden="true" ma:internalName="DLCPolicyLabelClientValue" ma:readOnly="false">
      <xsd:simpleType>
        <xsd:restriction base="dms:Note"/>
      </xsd:simpleType>
    </xsd:element>
    <xsd:element name="DLCPolicyLabelLock" ma:index="20" nillable="true" ma:displayName="Label Locked" ma:description="Indicates whether the label should be updated when item properties are modified." ma:hidden="true" ma:internalName="DLCPolicyLabelLock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SharedContentType xmlns="Microsoft.SharePoint.Taxonomy.ContentTypeSync" SourceId="ba6fe20c-64d6-4fb0-9a91-9f82bd0f7ad4" ContentTypeId="0x010100B2B0FEC6C27749438DD5EAE37B50C0DE01" PreviousValue="false" LastSyncTimeStamp="2021-04-19T12:38:19.04Z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b649871756f44669ccdffff1d743be3 xmlns="e382cedb-31b7-492d-9241-ad72ff2d445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2edacad9-4da0-4aa2-a0da-d2f277b9a16a</TermId>
        </TermInfo>
      </Terms>
    </ob649871756f44669ccdffff1d743be3>
    <TaxCatchAll xmlns="e382cedb-31b7-492d-9241-ad72ff2d4458">
      <Value>2</Value>
      <Value>43</Value>
    </TaxCatchAll>
    <DLCPolicyLabelLock xmlns="e382cedb-31b7-492d-9241-ad72ff2d4458" xsi:nil="true"/>
    <n9bd870510bf4d31ab2623b934991ffd xmlns="e382cedb-31b7-492d-9241-ad72ff2d4458">
      <Terms xmlns="http://schemas.microsoft.com/office/infopath/2007/PartnerControls"/>
    </n9bd870510bf4d31ab2623b934991ffd>
    <f8dc4d72b3344ad3a2d114f7c16d92e9 xmlns="e382cedb-31b7-492d-9241-ad72ff2d445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84482582-3aab-442f-a33f-43fc3d3777e0</TermId>
        </TermInfo>
      </Terms>
    </f8dc4d72b3344ad3a2d114f7c16d92e9>
    <i917bf3a28214fe0b6195a706281c36e xmlns="e382cedb-31b7-492d-9241-ad72ff2d4458">
      <Terms xmlns="http://schemas.microsoft.com/office/infopath/2007/PartnerControls"/>
    </i917bf3a28214fe0b6195a706281c36e>
    <DLCPolicyLabelClientValue xmlns="e382cedb-31b7-492d-9241-ad72ff2d4458" xsi:nil="true"/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01D3FA-0B12-4733-8E37-9783A2D02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82cedb-31b7-492d-9241-ad72ff2d44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A6BD1B-5988-4BDE-BB73-F314F88BF9C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0578C19-2CC8-49FC-8D84-3663EC91DF9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5BF9C92-DED4-438F-A575-F8DD085F81A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e382cedb-31b7-492d-9241-ad72ff2d4458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A45BA051-0A67-4DB3-98E1-DF074E355B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2022_PP_16x9_CALIBRI</Template>
  <TotalTime>1148</TotalTime>
  <Words>2027</Words>
  <Application>Microsoft Office PowerPoint</Application>
  <PresentationFormat>Widescreen</PresentationFormat>
  <Paragraphs>138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System Font Regular</vt:lpstr>
      <vt:lpstr>Wingdings</vt:lpstr>
      <vt:lpstr>Office Theme</vt:lpstr>
      <vt:lpstr>Výskum o situácii Rómov 2021  (Roma Survey 2021) Hlavné výsledky – so zameraním na Česko</vt:lpstr>
      <vt:lpstr>Výskum o situácii Rómov 2021 – základné informácie</vt:lpstr>
      <vt:lpstr>Protirómske zmýšľanie a diskriminácia Členské krajiny EÚ by mali pokračovať v snahách bojovať s protirómskzmi náladami a diskrimináciu Rómov aby dosiahli do roku 2030 ciele EÚ v tejto oblasti. </vt:lpstr>
      <vt:lpstr>Chudoba a sociálne vylúčenie Členské krajiny EÚ majú ďaleko k dosiahnutiu cieľov EÚ stanovených pre podiel tých, ktorý žijú v ohrození chudobou v roku 2030.</vt:lpstr>
      <vt:lpstr>Chudoba a sociálne vylúčenie Členské krajiny EÚ majú ďaleko k dosiahnutiu cieľov EÚ stanovených pre podiel tých, ktorý žijú v ohrození chudobou v roku 2030.</vt:lpstr>
      <vt:lpstr>Účasť prostredníctvom posilnenia postavenia, spolupráce a dôvery Dosiahnutie EÚ cieľa do roku 2030 bude náročné.</vt:lpstr>
      <vt:lpstr>VZDELÁVANIE Je potrebné výrazné úsilie ak chceme dosiahnuť do roku 2030 ciele EÚ v oblasti vzdelávania</vt:lpstr>
      <vt:lpstr>PowerPoint Presentation</vt:lpstr>
      <vt:lpstr>VZDELÁVANIE Je potrebné výrazné úsilie ak chceme dosiahnuť do roku 2030 ciele EÚ v oblasti vzdelávania</vt:lpstr>
      <vt:lpstr>ZAMESTNANOSŤ Niektoré krajiny môžu do roku 2030 dosiahnuť ciele EÚ v oblasti zamestnanosti. Zvýšené úsilie je treba na zvládnutie zamestnanosti mládeže a žien.</vt:lpstr>
      <vt:lpstr>ZAMESTNANOSŤ Niektoré krajiny môžu do roku 2030 dosiahnuť ciele EÚ v oblasti zamestnanosti. Zvýšené úsilie je treba na zvládnutie zamestnanosti mládeže a žien.</vt:lpstr>
      <vt:lpstr>ZAMESTNANOSŤ Niektoré krajiny môžu do roku 2030 dosiahnuť ciele EÚ v oblasti zamestnanosti. Zvýšené úsilie je treba na zvládnutie zamestnanosti mládeže a žien.</vt:lpstr>
      <vt:lpstr>ZDRAVOTNÁ STAROSTLIVOSŤ Očakávaná doba dožitia u Rómov je oveľa kratšia ako v prípade všeobecnej populácie.</vt:lpstr>
      <vt:lpstr>BÝVANIE Mierne zlepšenie bytovej situácie Rómov naznačuje že by ciel EÚ mohol byť dosiahnutý do roku 2030. Avšak mnoho Rómov stále žije v preplnených obydliach, čo sťažuje dosiahnutie tohto EÚ cieľa.</vt:lpstr>
      <vt:lpstr>BÝVANIE Mierne zlepšenie bytovej situácie Rómov naznačuje že by ciel EÚ mohol byť dosiahnutý do roku 2030. Avšak mnoho Rómov stále žije v preplnených obydliach, čo sťažuje dosiahnutie tohto EÚ cieľa.</vt:lpstr>
      <vt:lpstr>BÝVANIE Mierne zlepšenie bytovej situácie Rómov naznačuje že by ciel EÚ mohol byť dosiahnutý do roku 2030. Avšak mnoho Rómov stále žije v preplnených obydliach, čo sťažuje dosiahnutie tohto EÚ cieľa.</vt:lpstr>
      <vt:lpstr>Výskum o situácii Rómov 2021 – Česko</vt:lpstr>
      <vt:lpstr>Výskum o situácii Rómov 2021 – Česko</vt:lpstr>
      <vt:lpstr>Zber údajov o Rómoch: Skúsenosti z výskumu o situácii Rómov 2021</vt:lpstr>
      <vt:lpstr>Zber údajov o Rómoch: Ďalšie kroky?</vt:lpstr>
      <vt:lpstr>Ďakujem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Survey 2021: Education and Housing</dc:title>
  <dc:creator>KLING Jaroslav (FRA)</dc:creator>
  <cp:lastModifiedBy>KLING Jaroslav (FRA)</cp:lastModifiedBy>
  <cp:revision>6</cp:revision>
  <dcterms:created xsi:type="dcterms:W3CDTF">2022-10-07T06:14:04Z</dcterms:created>
  <dcterms:modified xsi:type="dcterms:W3CDTF">2022-11-30T16:33:45Z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roup 2nd">
    <vt:lpwstr/>
  </property>
  <property fmtid="{D5CDD505-2E9C-101B-9397-08002B2CF9AE}" pid="3" name="Content Language">
    <vt:lpwstr/>
  </property>
  <property fmtid="{D5CDD505-2E9C-101B-9397-08002B2CF9AE}" pid="4" name="Order">
    <vt:r8>39600</vt:r8>
  </property>
  <property fmtid="{D5CDD505-2E9C-101B-9397-08002B2CF9AE}" pid="5" name="Year">
    <vt:lpwstr>2;#2022|2edacad9-4da0-4aa2-a0da-d2f277b9a16a</vt:lpwstr>
  </property>
  <property fmtid="{D5CDD505-2E9C-101B-9397-08002B2CF9AE}" pid="6" name="ContentTypeId">
    <vt:lpwstr>0x010100B2B0FEC6C27749438DD5EAE37B50C0DE0100AC0D31227B03A44381A3BFE041CD5DF6</vt:lpwstr>
  </property>
  <property fmtid="{D5CDD505-2E9C-101B-9397-08002B2CF9AE}" pid="7" name="Group By">
    <vt:lpwstr>43;#Presentations|84482582-3aab-442f-a33f-43fc3d3777e0</vt:lpwstr>
  </property>
</Properties>
</file>