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9"/>
  </p:handoutMasterIdLst>
  <p:sldIdLst>
    <p:sldId id="306" r:id="rId2"/>
    <p:sldId id="312" r:id="rId3"/>
    <p:sldId id="311" r:id="rId4"/>
    <p:sldId id="314" r:id="rId5"/>
    <p:sldId id="310" r:id="rId6"/>
    <p:sldId id="315" r:id="rId7"/>
    <p:sldId id="308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BE4"/>
    <a:srgbClr val="376092"/>
    <a:srgbClr val="345A88"/>
    <a:srgbClr val="2F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ED5B0-17D1-4B16-8813-B197CB4E7E5E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E7591-4DD0-4CEE-AEFA-6921919820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90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747B2FC-0128-4CC7-AAAD-919AA63A8C49}" type="datetimeFigureOut">
              <a:rPr lang="cs-CZ" smtClean="0"/>
              <a:t>08.12.2023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052736"/>
            <a:ext cx="8748464" cy="4248472"/>
          </a:xfrm>
        </p:spPr>
        <p:txBody>
          <a:bodyPr anchor="ctr">
            <a:normAutofit fontScale="90000"/>
          </a:bodyPr>
          <a:lstStyle/>
          <a:p>
            <a:pPr marL="468000">
              <a:spcBef>
                <a:spcPts val="3000"/>
              </a:spcBef>
              <a:spcAft>
                <a:spcPts val="3600"/>
              </a:spcAft>
            </a:pP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b="1" dirty="0" smtClean="0">
                <a:solidFill>
                  <a:srgbClr val="4D72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4900" b="1" dirty="0" smtClean="0">
                <a:solidFill>
                  <a:srgbClr val="4D729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yhlášení </a:t>
            </a:r>
            <a:r>
              <a:rPr lang="cs-CZ" sz="4900" b="1" dirty="0" smtClean="0">
                <a:solidFill>
                  <a:srgbClr val="4D729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výsledků </a:t>
            </a:r>
            <a:br>
              <a:rPr lang="cs-CZ" sz="4900" b="1" dirty="0" smtClean="0">
                <a:solidFill>
                  <a:srgbClr val="4D729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cs-CZ" sz="4400" b="1" dirty="0" smtClean="0">
                <a:solidFill>
                  <a:srgbClr val="4D729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fotografické soutěže</a:t>
            </a:r>
            <a:br>
              <a:rPr lang="cs-CZ" sz="4400" b="1" dirty="0" smtClean="0">
                <a:solidFill>
                  <a:srgbClr val="4D729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cs-CZ" sz="4400" b="1" dirty="0" smtClean="0">
                <a:solidFill>
                  <a:srgbClr val="4D729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na téma „Také to zvládnu!“</a:t>
            </a: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Praha, 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8. prosince </a:t>
            </a:r>
            <a:r>
              <a:rPr lang="cs-CZ" sz="3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cap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5536" y="364502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r"/>
            <a:endParaRPr lang="cs-CZ" sz="11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sz="11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dirty="0"/>
          </a:p>
        </p:txBody>
      </p:sp>
      <p:pic>
        <p:nvPicPr>
          <p:cNvPr id="1026" name="Picture 2" descr="Y:\4502_vvz\Petra Nováková\vzory, žádanky, směrnice\logo ÚV\znacka_varianty_f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72660" r="21046" b="14764"/>
          <a:stretch/>
        </p:blipFill>
        <p:spPr bwMode="auto">
          <a:xfrm>
            <a:off x="899592" y="495853"/>
            <a:ext cx="3518259" cy="108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50322"/>
            <a:ext cx="2639474" cy="804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3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. cena</a:t>
            </a:r>
            <a:br>
              <a:rPr lang="cs-CZ" dirty="0" smtClean="0"/>
            </a:br>
            <a:r>
              <a:rPr lang="cs-CZ" dirty="0" smtClean="0"/>
              <a:t>Filip Hladík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tx1"/>
                </a:solidFill>
              </a:rPr>
              <a:t>Jezdec nebo letec </a:t>
            </a:r>
            <a:endParaRPr lang="cs-C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4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04448" cy="57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5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cena</a:t>
            </a:r>
            <a:br>
              <a:rPr lang="cs-CZ" dirty="0" smtClean="0"/>
            </a:br>
            <a:r>
              <a:rPr lang="cs-CZ" dirty="0" smtClean="0"/>
              <a:t>Veronika </a:t>
            </a:r>
            <a:r>
              <a:rPr lang="cs-CZ" dirty="0" err="1" smtClean="0"/>
              <a:t>Širc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tx1"/>
                </a:solidFill>
              </a:rPr>
              <a:t>Dokážu to! </a:t>
            </a:r>
            <a:endParaRPr lang="cs-C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5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30792" cy="61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6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cena</a:t>
            </a:r>
            <a:br>
              <a:rPr lang="cs-CZ" dirty="0" smtClean="0"/>
            </a:br>
            <a:r>
              <a:rPr lang="cs-CZ" dirty="0" smtClean="0"/>
              <a:t>Lucie Hermína Muchová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tx1"/>
                </a:solidFill>
              </a:rPr>
              <a:t>To dám i levou zadní! </a:t>
            </a:r>
            <a:endParaRPr lang="cs-C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0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76456" cy="57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4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6824</TotalTime>
  <Words>59</Words>
  <Application>Microsoft Office PowerPoint</Application>
  <PresentationFormat>Předvádění na obrazovce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Arial</vt:lpstr>
      <vt:lpstr>Bradley Hand ITC TT-Bold</vt:lpstr>
      <vt:lpstr>Calibri</vt:lpstr>
      <vt:lpstr>Cambria</vt:lpstr>
      <vt:lpstr>Rage Italic</vt:lpstr>
      <vt:lpstr>Roboto Slab</vt:lpstr>
      <vt:lpstr>Tahoma</vt:lpstr>
      <vt:lpstr>Sketchbook</vt:lpstr>
      <vt:lpstr>    Vyhlášení výsledků  fotografické soutěže na téma „Také to zvládnu!“  Praha, 8. prosince 2023  </vt:lpstr>
      <vt:lpstr>I. cena Filip Hladík</vt:lpstr>
      <vt:lpstr>Prezentace aplikace PowerPoint</vt:lpstr>
      <vt:lpstr>II. cena Veronika Širc</vt:lpstr>
      <vt:lpstr>Prezentace aplikace PowerPoint</vt:lpstr>
      <vt:lpstr>III. cena Lucie Hermína Muchová</vt:lpstr>
      <vt:lpstr>Prezentace aplikace PowerPoint</vt:lpstr>
    </vt:vector>
  </TitlesOfParts>
  <Company>uv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dokumenty</dc:title>
  <dc:creator>Mičicová Barbora</dc:creator>
  <cp:lastModifiedBy>Jelínková1 Martina</cp:lastModifiedBy>
  <cp:revision>264</cp:revision>
  <cp:lastPrinted>2018-03-12T06:05:01Z</cp:lastPrinted>
  <dcterms:created xsi:type="dcterms:W3CDTF">2013-03-28T10:06:01Z</dcterms:created>
  <dcterms:modified xsi:type="dcterms:W3CDTF">2023-12-08T17:27:39Z</dcterms:modified>
</cp:coreProperties>
</file>