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10"/>
  </p:handoutMasterIdLst>
  <p:sldIdLst>
    <p:sldId id="306" r:id="rId2"/>
    <p:sldId id="316" r:id="rId3"/>
    <p:sldId id="330" r:id="rId4"/>
    <p:sldId id="331" r:id="rId5"/>
    <p:sldId id="326" r:id="rId6"/>
    <p:sldId id="327" r:id="rId7"/>
    <p:sldId id="319" r:id="rId8"/>
    <p:sldId id="32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BE4"/>
    <a:srgbClr val="376092"/>
    <a:srgbClr val="345A88"/>
    <a:srgbClr val="2F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03" d="100"/>
          <a:sy n="103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D5B0-17D1-4B16-8813-B197CB4E7E5E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7591-4DD0-4CEE-AEFA-6921919820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0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47B2FC-0128-4CC7-AAAD-919AA63A8C49}" type="datetimeFigureOut">
              <a:rPr lang="cs-CZ" smtClean="0"/>
              <a:t>12.12.2025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766AA8D-7B7D-41DE-8005-91F15BF136B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91344" y="1268760"/>
            <a:ext cx="11809312" cy="3744416"/>
          </a:xfrm>
        </p:spPr>
        <p:txBody>
          <a:bodyPr anchor="ctr">
            <a:normAutofit fontScale="90000"/>
          </a:bodyPr>
          <a:lstStyle/>
          <a:p>
            <a:pPr marL="468000">
              <a:lnSpc>
                <a:spcPts val="5300"/>
              </a:lnSpc>
              <a:spcBef>
                <a:spcPts val="3000"/>
              </a:spcBef>
              <a:spcAft>
                <a:spcPts val="3600"/>
              </a:spcAft>
            </a:pP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49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yhlášení výsledků </a:t>
            </a:r>
            <a:br>
              <a:rPr lang="cs-CZ" sz="49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Ceny Rady vlády pro osoby </a:t>
            </a:r>
            <a:b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 zdravotním postižením </a:t>
            </a:r>
            <a:b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 fotografické soutěže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2754"/>
            <a:ext cx="3961699" cy="8999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31704" y="53560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Praha, 12. prosince 2025</a:t>
            </a:r>
            <a:endParaRPr lang="cs-CZ" sz="3600" dirty="0"/>
          </a:p>
        </p:txBody>
      </p:sp>
      <p:pic>
        <p:nvPicPr>
          <p:cNvPr id="8" name="officeArt object" descr="vložený-obrázek.pdf">
            <a:extLst>
              <a:ext uri="{FF2B5EF4-FFF2-40B4-BE49-F238E27FC236}">
                <a16:creationId xmlns:a16="http://schemas.microsoft.com/office/drawing/2014/main" id="{0287773B-7D78-DA18-F1A5-19C8860C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3" y="563742"/>
            <a:ext cx="3132509" cy="9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0C29-956B-70F2-FBFF-24339CA96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68D2823-6D28-F23F-5E31-680BD95C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68760"/>
            <a:ext cx="11809312" cy="3744416"/>
          </a:xfrm>
        </p:spPr>
        <p:txBody>
          <a:bodyPr anchor="ctr">
            <a:normAutofit fontScale="90000"/>
          </a:bodyPr>
          <a:lstStyle/>
          <a:p>
            <a:pPr marL="468000">
              <a:lnSpc>
                <a:spcPct val="150000"/>
              </a:lnSpc>
              <a:spcBef>
                <a:spcPts val="3000"/>
              </a:spcBef>
              <a:spcAft>
                <a:spcPts val="3600"/>
              </a:spcAft>
            </a:pP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Fotografická soutěž</a:t>
            </a:r>
            <a:br>
              <a:rPr lang="cs-CZ" sz="8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6000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„Cesty k nezávislosti“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812471A-8714-6297-7C53-B821AB3B6479}"/>
              </a:ext>
            </a:extLst>
          </p:cNvPr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953361-605C-D273-E69B-F29F0879A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2754"/>
            <a:ext cx="3961699" cy="899964"/>
          </a:xfrm>
          <a:prstGeom prst="rect">
            <a:avLst/>
          </a:prstGeom>
        </p:spPr>
      </p:pic>
      <p:pic>
        <p:nvPicPr>
          <p:cNvPr id="8" name="officeArt object" descr="vložený-obrázek.pdf">
            <a:extLst>
              <a:ext uri="{FF2B5EF4-FFF2-40B4-BE49-F238E27FC236}">
                <a16:creationId xmlns:a16="http://schemas.microsoft.com/office/drawing/2014/main" id="{B9772017-3182-43C7-100F-E97BD5B8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3" y="563742"/>
            <a:ext cx="3132509" cy="9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9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4F9F-15E8-B1C6-72BE-B3C22F30F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3B3D7DF-3443-AA84-9E72-95466192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68760"/>
            <a:ext cx="11809312" cy="1512168"/>
          </a:xfrm>
        </p:spPr>
        <p:txBody>
          <a:bodyPr anchor="ctr">
            <a:normAutofit fontScale="90000"/>
          </a:bodyPr>
          <a:lstStyle/>
          <a:p>
            <a:pPr marL="468000">
              <a:lnSpc>
                <a:spcPts val="5300"/>
              </a:lnSpc>
              <a:spcBef>
                <a:spcPts val="3000"/>
              </a:spcBef>
              <a:spcAft>
                <a:spcPts val="3600"/>
              </a:spcAft>
            </a:pP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3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Fotografická</a:t>
            </a:r>
            <a: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soutěž</a:t>
            </a:r>
            <a:b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„Cesty k nezávislosti“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C1B8278-D3C6-7FF4-1898-3B0D57E6DD07}"/>
              </a:ext>
            </a:extLst>
          </p:cNvPr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DD1E94-31F6-71EC-36F1-9536660D2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2754"/>
            <a:ext cx="3961699" cy="8999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A7E9700-4437-7608-C33F-893E68EF117E}"/>
              </a:ext>
            </a:extLst>
          </p:cNvPr>
          <p:cNvSpPr txBox="1"/>
          <p:nvPr/>
        </p:nvSpPr>
        <p:spPr>
          <a:xfrm>
            <a:off x="2999656" y="3783523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1. místo</a:t>
            </a:r>
            <a:endParaRPr lang="cs-CZ" sz="4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officeArt object" descr="vložený-obrázek.pdf">
            <a:extLst>
              <a:ext uri="{FF2B5EF4-FFF2-40B4-BE49-F238E27FC236}">
                <a16:creationId xmlns:a16="http://schemas.microsoft.com/office/drawing/2014/main" id="{B43D82FA-D20E-2628-8ED9-157729E2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3" y="563742"/>
            <a:ext cx="3132509" cy="9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750C86-903E-40DE-5391-2E7745A0AB0F}"/>
              </a:ext>
            </a:extLst>
          </p:cNvPr>
          <p:cNvSpPr txBox="1"/>
          <p:nvPr/>
        </p:nvSpPr>
        <p:spPr>
          <a:xfrm>
            <a:off x="479376" y="4629909"/>
            <a:ext cx="111612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Milan Fritz: </a:t>
            </a:r>
          </a:p>
          <a:p>
            <a:pPr algn="ctr"/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„Dílna dětí se sluchovým postižením“</a:t>
            </a:r>
          </a:p>
        </p:txBody>
      </p:sp>
    </p:spTree>
    <p:extLst>
      <p:ext uri="{BB962C8B-B14F-4D97-AF65-F5344CB8AC3E}">
        <p14:creationId xmlns:p14="http://schemas.microsoft.com/office/powerpoint/2010/main" val="26084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F4043-EBD6-D09B-9E53-D383580B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E36BE2E-6E3E-0C36-33BA-7F0B71DC4452}"/>
              </a:ext>
            </a:extLst>
          </p:cNvPr>
          <p:cNvSpPr txBox="1"/>
          <p:nvPr/>
        </p:nvSpPr>
        <p:spPr>
          <a:xfrm>
            <a:off x="5231904" y="6165304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Milan Fritz: „Dílna dětí se sluchovým postižením“</a:t>
            </a:r>
          </a:p>
          <a:p>
            <a:pPr algn="ctr"/>
            <a:endParaRPr lang="cs-CZ" sz="2000" b="1" dirty="0">
              <a:solidFill>
                <a:schemeClr val="tx2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3" name="Obrázek 2" descr="Obsah obrázku osoba, Lidská tvář, oblečení, batole&#10;&#10;Obsah generovaný pomocí AI může být nesprávný.">
            <a:extLst>
              <a:ext uri="{FF2B5EF4-FFF2-40B4-BE49-F238E27FC236}">
                <a16:creationId xmlns:a16="http://schemas.microsoft.com/office/drawing/2014/main" id="{B7B9C60D-F0F1-EF60-4413-A62251732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8640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1BBA6-C3CE-2AA0-C314-5AFC1A11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4A2AC23-F6B9-F897-A425-518A5C89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68760"/>
            <a:ext cx="11809312" cy="1512168"/>
          </a:xfrm>
        </p:spPr>
        <p:txBody>
          <a:bodyPr anchor="ctr">
            <a:normAutofit fontScale="90000"/>
          </a:bodyPr>
          <a:lstStyle/>
          <a:p>
            <a:pPr marL="468000">
              <a:lnSpc>
                <a:spcPts val="5300"/>
              </a:lnSpc>
              <a:spcBef>
                <a:spcPts val="3000"/>
              </a:spcBef>
              <a:spcAft>
                <a:spcPts val="3600"/>
              </a:spcAft>
            </a:pP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3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Fotografická</a:t>
            </a:r>
            <a: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soutěž</a:t>
            </a:r>
            <a:b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„Cesty k nezávislosti“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5E62E9E-E415-FA5B-6EE4-22F585C9D820}"/>
              </a:ext>
            </a:extLst>
          </p:cNvPr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DF7E5A-494E-0A24-3C16-192B04D9D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2754"/>
            <a:ext cx="3961699" cy="8999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1A0359-C3E9-4746-F62C-6062DF6DCEFF}"/>
              </a:ext>
            </a:extLst>
          </p:cNvPr>
          <p:cNvSpPr txBox="1"/>
          <p:nvPr/>
        </p:nvSpPr>
        <p:spPr>
          <a:xfrm>
            <a:off x="2999656" y="3783523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2. místo</a:t>
            </a:r>
            <a:endParaRPr lang="cs-CZ" sz="4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officeArt object" descr="vložený-obrázek.pdf">
            <a:extLst>
              <a:ext uri="{FF2B5EF4-FFF2-40B4-BE49-F238E27FC236}">
                <a16:creationId xmlns:a16="http://schemas.microsoft.com/office/drawing/2014/main" id="{0C551875-3406-4473-681E-7D0EF633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3" y="563742"/>
            <a:ext cx="3132509" cy="9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4D9E3E-3B87-DC04-ED5D-20B7696AD273}"/>
              </a:ext>
            </a:extLst>
          </p:cNvPr>
          <p:cNvSpPr txBox="1"/>
          <p:nvPr/>
        </p:nvSpPr>
        <p:spPr>
          <a:xfrm>
            <a:off x="695400" y="4629909"/>
            <a:ext cx="10945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Alena Bohunová: </a:t>
            </a:r>
          </a:p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„Společně cestou necestou“</a:t>
            </a:r>
          </a:p>
        </p:txBody>
      </p:sp>
    </p:spTree>
    <p:extLst>
      <p:ext uri="{BB962C8B-B14F-4D97-AF65-F5344CB8AC3E}">
        <p14:creationId xmlns:p14="http://schemas.microsoft.com/office/powerpoint/2010/main" val="173434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4F042-1B5D-983B-2480-E971E00D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B0D14DC-75BB-0F66-E3F2-7A4BF28B5BB1}"/>
              </a:ext>
            </a:extLst>
          </p:cNvPr>
          <p:cNvSpPr txBox="1"/>
          <p:nvPr/>
        </p:nvSpPr>
        <p:spPr>
          <a:xfrm>
            <a:off x="5663952" y="616530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Alena Bohunová: „Společně cestou necestou“</a:t>
            </a:r>
          </a:p>
        </p:txBody>
      </p:sp>
      <p:pic>
        <p:nvPicPr>
          <p:cNvPr id="5" name="Obrázek 4" descr="Obsah obrázku venku, území, turistika, hora">
            <a:extLst>
              <a:ext uri="{FF2B5EF4-FFF2-40B4-BE49-F238E27FC236}">
                <a16:creationId xmlns:a16="http://schemas.microsoft.com/office/drawing/2014/main" id="{C4DD54E7-71AE-6655-B01E-F71CE4933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8640"/>
            <a:ext cx="7884368" cy="59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E80F-B68E-1945-9355-887B8E61C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744BE03-D5D4-77CF-2350-08599DB3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68760"/>
            <a:ext cx="11809312" cy="1512168"/>
          </a:xfrm>
        </p:spPr>
        <p:txBody>
          <a:bodyPr anchor="ctr">
            <a:normAutofit fontScale="90000"/>
          </a:bodyPr>
          <a:lstStyle/>
          <a:p>
            <a:pPr marL="468000">
              <a:lnSpc>
                <a:spcPts val="5300"/>
              </a:lnSpc>
              <a:spcBef>
                <a:spcPts val="3000"/>
              </a:spcBef>
              <a:spcAft>
                <a:spcPts val="3600"/>
              </a:spcAft>
            </a:pP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3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Fotografická</a:t>
            </a:r>
            <a: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soutěž</a:t>
            </a:r>
            <a:br>
              <a:rPr lang="cs-CZ" sz="6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„Cesty k nezávislosti“</a:t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126BB8D-7EE3-397B-0B9F-5AF5EA2C56CA}"/>
              </a:ext>
            </a:extLst>
          </p:cNvPr>
          <p:cNvSpPr/>
          <p:nvPr/>
        </p:nvSpPr>
        <p:spPr>
          <a:xfrm>
            <a:off x="1919536" y="364502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C93F8F-7ADA-ED1E-4E41-E3B9B74EA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602754"/>
            <a:ext cx="3961699" cy="8999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8627AA-25DB-C523-6442-3C59C84ADA08}"/>
              </a:ext>
            </a:extLst>
          </p:cNvPr>
          <p:cNvSpPr txBox="1"/>
          <p:nvPr/>
        </p:nvSpPr>
        <p:spPr>
          <a:xfrm>
            <a:off x="2999656" y="3783523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3. místo</a:t>
            </a:r>
            <a:endParaRPr lang="cs-CZ" sz="4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officeArt object" descr="vložený-obrázek.pdf">
            <a:extLst>
              <a:ext uri="{FF2B5EF4-FFF2-40B4-BE49-F238E27FC236}">
                <a16:creationId xmlns:a16="http://schemas.microsoft.com/office/drawing/2014/main" id="{153E93C9-BD25-CA7E-0148-24FFAC7F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13" y="563742"/>
            <a:ext cx="3132509" cy="9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D6CA2E-0400-709D-93E6-2E1CD44382D4}"/>
              </a:ext>
            </a:extLst>
          </p:cNvPr>
          <p:cNvSpPr txBox="1"/>
          <p:nvPr/>
        </p:nvSpPr>
        <p:spPr>
          <a:xfrm>
            <a:off x="2999656" y="4629909"/>
            <a:ext cx="6624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Jan Hrdý: „Štěpán“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2212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FF3F6C-B466-87F9-E4C3-1610B2C9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88640"/>
            <a:ext cx="8784976" cy="584441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AF63C42-A182-A85C-B64D-13189D39E3FA}"/>
              </a:ext>
            </a:extLst>
          </p:cNvPr>
          <p:cNvSpPr txBox="1"/>
          <p:nvPr/>
        </p:nvSpPr>
        <p:spPr>
          <a:xfrm>
            <a:off x="6240016" y="616530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Jan Hrdý: „Štěpán“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236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9288</TotalTime>
  <Words>148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Rage Italic</vt:lpstr>
      <vt:lpstr>Roboto Slab</vt:lpstr>
      <vt:lpstr>Tahoma</vt:lpstr>
      <vt:lpstr>Sketchbook</vt:lpstr>
      <vt:lpstr>    Vyhlášení výsledků  Ceny Rady vlády pro osoby  se zdravotním postižením  a fotografické soutěže   </vt:lpstr>
      <vt:lpstr>    Fotografická soutěž „Cesty k nezávislosti“   </vt:lpstr>
      <vt:lpstr>    Fotografická soutěž „Cesty k nezávislosti“  </vt:lpstr>
      <vt:lpstr>Prezentace aplikace PowerPoint</vt:lpstr>
      <vt:lpstr>    Fotografická soutěž „Cesty k nezávislosti“  </vt:lpstr>
      <vt:lpstr>Prezentace aplikace PowerPoint</vt:lpstr>
      <vt:lpstr>    Fotografická soutěž „Cesty k nezávislosti“  </vt:lpstr>
      <vt:lpstr>Prezentace aplikace PowerPoint</vt:lpstr>
    </vt:vector>
  </TitlesOfParts>
  <Company>uv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dokumenty</dc:title>
  <dc:creator>Mičicová Barbora</dc:creator>
  <cp:lastModifiedBy>Martina Jelínková1</cp:lastModifiedBy>
  <cp:revision>280</cp:revision>
  <cp:lastPrinted>2018-03-12T06:05:01Z</cp:lastPrinted>
  <dcterms:created xsi:type="dcterms:W3CDTF">2013-03-28T10:06:01Z</dcterms:created>
  <dcterms:modified xsi:type="dcterms:W3CDTF">2025-12-12T18:03:31Z</dcterms:modified>
</cp:coreProperties>
</file>