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4" r:id="rId3"/>
    <p:sldId id="278" r:id="rId4"/>
    <p:sldId id="279" r:id="rId5"/>
    <p:sldId id="280" r:id="rId6"/>
    <p:sldId id="281" r:id="rId7"/>
    <p:sldId id="282" r:id="rId8"/>
    <p:sldId id="284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30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3C76394-C796-4099-A4F8-B8AC93E998F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524003" y="674360"/>
            <a:ext cx="9144000" cy="1332244"/>
          </a:xfrm>
        </p:spPr>
        <p:txBody>
          <a:bodyPr anchor="ctr"/>
          <a:lstStyle>
            <a:lvl1pPr marL="0" indent="0" algn="r">
              <a:buNone/>
              <a:defRPr sz="7200"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DEAD951D-325E-4893-A265-1EBC04FDDBC1}"/>
              </a:ext>
            </a:extLst>
          </p:cNvPr>
          <p:cNvSpPr/>
          <p:nvPr/>
        </p:nvSpPr>
        <p:spPr>
          <a:xfrm>
            <a:off x="0" y="4300386"/>
            <a:ext cx="12191996" cy="1842625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AEE1FB2-732F-47AB-91E7-24D6E276DA9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524003" y="1854202"/>
            <a:ext cx="9144000" cy="596902"/>
          </a:xfrm>
        </p:spPr>
        <p:txBody>
          <a:bodyPr anchor="ctr"/>
          <a:lstStyle>
            <a:lvl1pPr marL="0" indent="0" algn="r">
              <a:buNone/>
              <a:defRPr sz="2400">
                <a:solidFill>
                  <a:srgbClr val="4E295E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285CD1A-570A-4609-8F69-B23AC7B7F54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52CC55-CEDE-43EF-970D-31AAACA1FF8B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AA9781B-5441-4066-94A4-BAB090CD32F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0928F0-E0E8-4796-93D5-A5A0D79F3C4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197B42-1502-4726-AC9B-CF8968646B02}" type="slidenum">
              <a:t>‹#›</a:t>
            </a:fld>
            <a:endParaRPr lang="cs-CZ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D8868D55-E198-45D1-A059-44B4F7B61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462" y="4287685"/>
            <a:ext cx="2806540" cy="1871840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31DD6F59-BD39-4861-8267-F45B233F7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4725" y="674360"/>
            <a:ext cx="4019839" cy="298532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64289271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E812030F-314D-49C6-B08E-0405DBDBD1D2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A7C87F9B-2023-4D82-BD4B-057219A7F4E7}"/>
              </a:ext>
            </a:extLst>
          </p:cNvPr>
          <p:cNvSpPr/>
          <p:nvPr/>
        </p:nvSpPr>
        <p:spPr>
          <a:xfrm>
            <a:off x="414872" y="1825627"/>
            <a:ext cx="11362270" cy="503237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6172539-A8E7-498C-BA9B-EC05E6EFC0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F0B18350-510A-452F-B1B9-921CE8E5A83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SzPts val="2799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1pPr>
            <a:lvl2pPr>
              <a:buSzPts val="2399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2pPr>
            <a:lvl3pPr>
              <a:buSzPts val="1999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3pPr>
            <a:lvl4pPr>
              <a:buSzPts val="1800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4pPr>
            <a:lvl5pPr>
              <a:buSzPts val="1800"/>
              <a:buBlip>
                <a:blip r:embed="rId3"/>
              </a:buBlip>
              <a:defRPr lang="cs-CZ"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cs-CZ"/>
              <a:t> </a:t>
            </a:r>
            <a:r>
              <a:rPr lang="en-US"/>
              <a:t>Click to edit Master text styles</a:t>
            </a:r>
          </a:p>
          <a:p>
            <a:pPr lvl="1"/>
            <a:r>
              <a:rPr lang="cs-CZ"/>
              <a:t> </a:t>
            </a:r>
            <a:r>
              <a:rPr lang="en-US"/>
              <a:t>Second level</a:t>
            </a:r>
          </a:p>
          <a:p>
            <a:pPr lvl="2"/>
            <a:r>
              <a:rPr lang="cs-CZ"/>
              <a:t> </a:t>
            </a:r>
            <a:r>
              <a:rPr lang="en-US"/>
              <a:t>Third level</a:t>
            </a:r>
          </a:p>
          <a:p>
            <a:pPr lvl="3"/>
            <a:r>
              <a:rPr lang="cs-CZ"/>
              <a:t> </a:t>
            </a:r>
            <a:r>
              <a:rPr lang="en-US"/>
              <a:t>Fourth level</a:t>
            </a:r>
          </a:p>
          <a:p>
            <a:pPr lvl="4"/>
            <a:r>
              <a:rPr lang="cs-CZ"/>
              <a:t> </a:t>
            </a:r>
            <a:r>
              <a:rPr lang="en-US"/>
              <a:t>Fifth level</a:t>
            </a:r>
            <a:endParaRPr lang="cs-CZ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BC24961-5DEF-4611-ADF4-4E573CD5CF2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22F429-636F-4577-9818-1857428A9E29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F2222B1-6553-4444-82B6-6F7C7212C1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D6125D-4795-4AE0-A403-8DA3B821B5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1033E9-0B43-4F6D-8F96-08D51A9EF8EB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7142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50187D73-D16D-4877-9D56-D5CE3F9940BE}"/>
              </a:ext>
            </a:extLst>
          </p:cNvPr>
          <p:cNvSpPr/>
          <p:nvPr/>
        </p:nvSpPr>
        <p:spPr>
          <a:xfrm>
            <a:off x="8724903" y="365129"/>
            <a:ext cx="3035295" cy="622696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EA36A8E-4A67-416A-A049-911646D8A09D}"/>
              </a:ext>
            </a:extLst>
          </p:cNvPr>
          <p:cNvSpPr/>
          <p:nvPr/>
        </p:nvSpPr>
        <p:spPr>
          <a:xfrm>
            <a:off x="0" y="330994"/>
            <a:ext cx="8572500" cy="6261097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DB1EB3A4-8280-41EB-A917-3E05A903D88C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572697"/>
            <a:ext cx="2628899" cy="5811834"/>
          </a:xfrm>
        </p:spPr>
        <p:txBody>
          <a:bodyPr vert="eaVert"/>
          <a:lstStyle>
            <a:lvl1pPr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id="{956120AE-8BC0-4910-B4C5-F26F465A1D2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555626"/>
            <a:ext cx="7480304" cy="5811834"/>
          </a:xfrm>
        </p:spPr>
        <p:txBody>
          <a:bodyPr vert="eaVert"/>
          <a:lstStyle>
            <a:lvl1pPr>
              <a:buSzPts val="27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>
              <a:buSzPts val="23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>
              <a:buSzPts val="19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96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F9752554-3619-4C4D-B038-4DB49C5DCAA9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B539B73-026D-4027-BCEE-340BA5E47F7E}"/>
              </a:ext>
            </a:extLst>
          </p:cNvPr>
          <p:cNvSpPr/>
          <p:nvPr/>
        </p:nvSpPr>
        <p:spPr>
          <a:xfrm>
            <a:off x="414872" y="1825627"/>
            <a:ext cx="11362270" cy="503237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B42319A-EF4B-4012-9360-22F8EAABEC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851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3C09A7-4FF6-4F29-8994-FC8C8797486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079629"/>
            <a:ext cx="10515600" cy="4141783"/>
          </a:xfrm>
        </p:spPr>
        <p:txBody>
          <a:bodyPr/>
          <a:lstStyle>
            <a:lvl1pPr marL="342900" indent="-342900">
              <a:buSzPts val="2399"/>
              <a:buBlip>
                <a:blip r:embed="rId3"/>
              </a:buBlip>
              <a:defRPr sz="2400">
                <a:solidFill>
                  <a:srgbClr val="653D7A"/>
                </a:solidFill>
                <a:latin typeface="Helvetica Neue"/>
                <a:cs typeface="Leelawadee UI" pitchFamily="34"/>
              </a:defRPr>
            </a:lvl1pPr>
            <a:lvl2pPr marL="800100" indent="-342900">
              <a:buSzPts val="1999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  <a:cs typeface="Leelawadee UI" pitchFamily="34"/>
              </a:defRPr>
            </a:lvl2pPr>
            <a:lvl3pPr marL="1200150" indent="-285750">
              <a:buSzPts val="1800"/>
              <a:buBlip>
                <a:blip r:embed="rId3"/>
              </a:buBlip>
              <a:defRPr sz="1800">
                <a:solidFill>
                  <a:srgbClr val="653D7A"/>
                </a:solidFill>
                <a:latin typeface="Helvetica Neue"/>
                <a:cs typeface="Leelawadee UI" pitchFamily="34"/>
              </a:defRPr>
            </a:lvl3pPr>
            <a:lvl4pPr marL="1657350" indent="-285750">
              <a:buSzPts val="1600"/>
              <a:buBlip>
                <a:blip r:embed="rId3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4pPr>
            <a:lvl5pPr marL="2114549" indent="-285750">
              <a:buSzPts val="1600"/>
              <a:buBlip>
                <a:blip r:embed="rId3"/>
              </a:buBlip>
              <a:defRPr sz="1600">
                <a:solidFill>
                  <a:srgbClr val="653D7A"/>
                </a:solidFill>
                <a:latin typeface="Helvetica Neue"/>
                <a:cs typeface="Leelawadee UI" pitchFamily="34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909429C-4C12-422E-956D-0B22E5BAF05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1BD8F1-8109-4B2A-BA82-FA6A2F259A61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E29C55-3074-4356-9291-0F29585409B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64F0FA8-8A6F-4B4A-9894-2E43CC640E5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C33E79-004D-45A5-AA0D-5FD321CB24F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27095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053AD-40C8-4437-A065-F90F942011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671538"/>
            <a:ext cx="10515600" cy="1222507"/>
          </a:xfrm>
        </p:spPr>
        <p:txBody>
          <a:bodyPr anchorCtr="1"/>
          <a:lstStyle>
            <a:lvl1pPr algn="ctr">
              <a:defRPr sz="5000"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AE7EC-583D-4890-9ADF-BBD7B6DAE3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62471"/>
            <a:ext cx="10515600" cy="1527176"/>
          </a:xfrm>
        </p:spPr>
        <p:txBody>
          <a:bodyPr anchorCtr="1"/>
          <a:lstStyle>
            <a:lvl1pPr marL="0" indent="0" algn="ctr">
              <a:buNone/>
              <a:defRPr sz="24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F9515-0D29-45BE-8C90-E80A09BD6E1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E288DF-306D-46FA-A843-85D3BF121517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88D39-8C49-4B86-9CD3-074DC987AC1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AF424-4ADB-4836-8774-4596C3DF522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0518EC-255A-42DF-A8E3-72387D812BE7}" type="slidenum">
              <a:t>‹#›</a:t>
            </a:fld>
            <a:endParaRPr lang="cs-CZ"/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A4786C49-EDF8-4879-8B35-3C7A92749699}"/>
              </a:ext>
            </a:extLst>
          </p:cNvPr>
          <p:cNvGrpSpPr/>
          <p:nvPr/>
        </p:nvGrpSpPr>
        <p:grpSpPr>
          <a:xfrm>
            <a:off x="483260" y="2346816"/>
            <a:ext cx="11212774" cy="1844509"/>
            <a:chOff x="483260" y="2346816"/>
            <a:chExt cx="11212774" cy="1844509"/>
          </a:xfrm>
        </p:grpSpPr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1C49B407-F1A1-4255-AA04-7D1318EAC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260" y="2346816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Picture 7">
              <a:extLst>
                <a:ext uri="{FF2B5EF4-FFF2-40B4-BE49-F238E27FC236}">
                  <a16:creationId xmlns:a16="http://schemas.microsoft.com/office/drawing/2014/main" id="{87D1F609-A42D-4A72-ABF7-4B584894F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11570" y="3506861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1C86C6DC-055B-422B-92A3-8FA709F4C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970" y="3506861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1" name="Picture 9">
              <a:extLst>
                <a:ext uri="{FF2B5EF4-FFF2-40B4-BE49-F238E27FC236}">
                  <a16:creationId xmlns:a16="http://schemas.microsoft.com/office/drawing/2014/main" id="{27E5E5F9-D208-430F-8E21-1EBFD45B7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98860" y="2346816"/>
              <a:ext cx="684464" cy="684464"/>
            </a:xfrm>
            <a:prstGeom prst="rect">
              <a:avLst/>
            </a:prstGeom>
            <a:noFill/>
            <a:ln cap="flat">
              <a:noFill/>
            </a:ln>
          </p:spPr>
        </p:pic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372E9559-25C8-4F61-8A3C-B8B8ADEDA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4396"/>
            <a:ext cx="12188247" cy="32254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84201729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E71142D9-68F6-44F0-953E-D6E1AD625DB4}"/>
              </a:ext>
            </a:extLst>
          </p:cNvPr>
          <p:cNvSpPr/>
          <p:nvPr/>
        </p:nvSpPr>
        <p:spPr>
          <a:xfrm>
            <a:off x="6172200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3647BF9-969E-4873-9367-B3AAC6245198}"/>
              </a:ext>
            </a:extLst>
          </p:cNvPr>
          <p:cNvSpPr/>
          <p:nvPr/>
        </p:nvSpPr>
        <p:spPr>
          <a:xfrm>
            <a:off x="414872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A05034F-AE03-4A2C-BDEF-4665CFB957DE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19232BC-DCAC-4092-BDD1-44595061DD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074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FA85C8-4719-48F7-85A1-E11C54B850F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057400"/>
            <a:ext cx="5029200" cy="4119564"/>
          </a:xfrm>
        </p:spPr>
        <p:txBody>
          <a:bodyPr/>
          <a:lstStyle>
            <a:lvl1pPr marL="457200" indent="-457200">
              <a:buSzPts val="27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AD74803-F433-4D4A-8773-5BEBE68C8E8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90733" y="2057400"/>
            <a:ext cx="5063069" cy="4119564"/>
          </a:xfrm>
        </p:spPr>
        <p:txBody>
          <a:bodyPr/>
          <a:lstStyle>
            <a:lvl1pPr marL="457200" indent="-457200">
              <a:buSzPts val="27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3C114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618118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bg>
      <p:bgPr>
        <a:blipFill>
          <a:blip r:embed="rId2"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E87E70BD-3117-4353-8227-7F3FF8254A59}"/>
              </a:ext>
            </a:extLst>
          </p:cNvPr>
          <p:cNvSpPr/>
          <p:nvPr/>
        </p:nvSpPr>
        <p:spPr>
          <a:xfrm>
            <a:off x="6172200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3DA765AD-6880-4ABF-9C47-D7D94CBACB58}"/>
              </a:ext>
            </a:extLst>
          </p:cNvPr>
          <p:cNvSpPr/>
          <p:nvPr/>
        </p:nvSpPr>
        <p:spPr>
          <a:xfrm>
            <a:off x="414872" y="1825627"/>
            <a:ext cx="5604933" cy="4667243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694A362F-EB1C-48A0-8108-94F6110344F9}"/>
              </a:ext>
            </a:extLst>
          </p:cNvPr>
          <p:cNvSpPr/>
          <p:nvPr/>
        </p:nvSpPr>
        <p:spPr>
          <a:xfrm>
            <a:off x="414872" y="365129"/>
            <a:ext cx="11362270" cy="1323978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6ADF11-7BA2-439F-99C0-69A912D17E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9784" y="1681160"/>
            <a:ext cx="5157782" cy="823910"/>
          </a:xfrm>
        </p:spPr>
        <p:txBody>
          <a:bodyPr anchor="b" anchorCtr="1">
            <a:noAutofit/>
          </a:bodyPr>
          <a:lstStyle>
            <a:lvl1pPr marL="0" indent="0" algn="ctr">
              <a:buNone/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4DA27B3-9A01-4387-B174-685FA4DF55DD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 marL="457200" indent="-457200">
              <a:buSzPts val="27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8B70EE9C-F790-4BEA-9ABC-69F3EFF0B07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172200" y="1681160"/>
            <a:ext cx="5183184" cy="823910"/>
          </a:xfrm>
        </p:spPr>
        <p:txBody>
          <a:bodyPr anchor="b" anchorCtr="1">
            <a:noAutofit/>
          </a:bodyPr>
          <a:lstStyle>
            <a:lvl1pPr marL="0" indent="0" algn="ctr">
              <a:buNone/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9E3A9130-6B3A-4845-B737-64812F907B43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 marL="457200" indent="-457200">
              <a:buSzPts val="27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1pPr>
            <a:lvl2pPr marL="800100" indent="-342900">
              <a:buSzPts val="23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1999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3pPr>
            <a:lvl4pPr marL="1657350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4pPr>
            <a:lvl5pPr marL="2114549" indent="-285750">
              <a:buSzPts val="1800"/>
              <a:buBlip>
                <a:blip r:embed="rId3"/>
              </a:buBlip>
              <a:defRPr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3F874FA-4B15-4D37-9CF0-230257C088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23074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93756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BAA7D-AE61-491E-B9AE-397F147291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500597"/>
            <a:ext cx="10515600" cy="1325559"/>
          </a:xfrm>
        </p:spPr>
        <p:txBody>
          <a:bodyPr anchorCtr="1"/>
          <a:lstStyle>
            <a:lvl1pPr algn="ctr">
              <a:defRPr b="1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20BE0BB3-61E9-454F-9C5C-987AE96DB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37" y="15836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4EBB3F73-A46F-46F6-AE2F-49CDB18C9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1570" y="148392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EE623599-C496-4D36-821D-D7BD4DDD9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37" y="148392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3740BC52-F1E1-4188-874E-B751E0229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1570" y="158364"/>
            <a:ext cx="684464" cy="684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44810B6D-8BF0-461D-862B-FB1AE1C5D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68294"/>
            <a:ext cx="12188247" cy="32254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15648955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B0114AC0-AC1B-4783-B6F2-B0B6423180C5}"/>
              </a:ext>
            </a:extLst>
          </p:cNvPr>
          <p:cNvSpPr/>
          <p:nvPr/>
        </p:nvSpPr>
        <p:spPr>
          <a:xfrm>
            <a:off x="812801" y="0"/>
            <a:ext cx="10363196" cy="6858000"/>
          </a:xfrm>
          <a:prstGeom prst="rect">
            <a:avLst/>
          </a:prstGeom>
          <a:blipFill>
            <a:blip r:embed="rId2">
              <a:alphaModFix amt="4000"/>
            </a:blip>
            <a:stretch>
              <a:fillRect/>
            </a:stretch>
          </a:blip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BE9D3DDA-CC2C-42C5-90B3-39AD38DCA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16285" y="210385"/>
            <a:ext cx="7219946" cy="24470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B190D5AB-0A9A-47C1-A721-298990F47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8335" y="4200579"/>
            <a:ext cx="7219946" cy="244702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4504866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FC3E4D2-FB92-46D0-8245-6C97FF79B9BD}"/>
              </a:ext>
            </a:extLst>
          </p:cNvPr>
          <p:cNvSpPr/>
          <p:nvPr/>
        </p:nvSpPr>
        <p:spPr>
          <a:xfrm>
            <a:off x="-26197" y="0"/>
            <a:ext cx="5003797" cy="6858000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68A582A-B648-4057-91F3-8FDB419155BC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1D131A-FCAD-4C1C-8D3E-42D2FCFB3D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585" y="457200"/>
            <a:ext cx="3932240" cy="1600200"/>
          </a:xfrm>
        </p:spPr>
        <p:txBody>
          <a:bodyPr anchor="b"/>
          <a:lstStyle>
            <a:lvl1pPr>
              <a:defRPr sz="32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7E0E57-92C0-42C6-B23A-D2D858267D5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457200" indent="-457200">
              <a:buSzPts val="3199"/>
              <a:buBlip>
                <a:blip r:embed="rId3"/>
              </a:buBlip>
              <a:defRPr sz="3200">
                <a:solidFill>
                  <a:srgbClr val="653D7A"/>
                </a:solidFill>
                <a:latin typeface="Helvetica Neue"/>
              </a:defRPr>
            </a:lvl1pPr>
            <a:lvl2pPr marL="914400" indent="-457200">
              <a:buSzPts val="2799"/>
              <a:buBlip>
                <a:blip r:embed="rId3"/>
              </a:buBlip>
              <a:defRPr sz="2800">
                <a:solidFill>
                  <a:srgbClr val="653D7A"/>
                </a:solidFill>
                <a:latin typeface="Helvetica Neue"/>
              </a:defRPr>
            </a:lvl2pPr>
            <a:lvl3pPr marL="1257300" indent="-342900">
              <a:buSzPts val="2399"/>
              <a:buBlip>
                <a:blip r:embed="rId3"/>
              </a:buBlip>
              <a:defRPr sz="2400">
                <a:solidFill>
                  <a:srgbClr val="653D7A"/>
                </a:solidFill>
                <a:latin typeface="Helvetica Neue"/>
              </a:defRPr>
            </a:lvl3pPr>
            <a:lvl4pPr marL="1714500" indent="-342900">
              <a:buSzPts val="1999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</a:defRPr>
            </a:lvl4pPr>
            <a:lvl5pPr marL="2171699" indent="-342900">
              <a:buSzPts val="1999"/>
              <a:buBlip>
                <a:blip r:embed="rId3"/>
              </a:buBlip>
              <a:defRPr sz="2000">
                <a:solidFill>
                  <a:srgbClr val="653D7A"/>
                </a:solidFill>
                <a:latin typeface="Helvetica Neu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A961821-CDAC-4CF3-BCDF-EF55E37156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266790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998B067F-666E-4C79-A294-55047AF58904}"/>
              </a:ext>
            </a:extLst>
          </p:cNvPr>
          <p:cNvSpPr/>
          <p:nvPr/>
        </p:nvSpPr>
        <p:spPr>
          <a:xfrm>
            <a:off x="-26197" y="0"/>
            <a:ext cx="5003797" cy="6858000"/>
          </a:xfrm>
          <a:prstGeom prst="rect">
            <a:avLst/>
          </a:prstGeom>
          <a:blipFill>
            <a:blip r:embed="rId2">
              <a:alphaModFix/>
            </a:blip>
            <a:tile sx="100000" sy="100000" algn="tl"/>
          </a:blip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87E19BE-91F2-4D31-B62A-B7915C3BF70A}"/>
              </a:ext>
            </a:extLst>
          </p:cNvPr>
          <p:cNvSpPr/>
          <p:nvPr/>
        </p:nvSpPr>
        <p:spPr>
          <a:xfrm>
            <a:off x="253206" y="241301"/>
            <a:ext cx="4444998" cy="5880104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565D8B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Helvetica Neue"/>
              <a:ea typeface=""/>
              <a:cs typeface="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7851FA6-B4CC-460A-A209-E46B3542D7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585" y="457200"/>
            <a:ext cx="3932240" cy="1600200"/>
          </a:xfrm>
        </p:spPr>
        <p:txBody>
          <a:bodyPr anchor="b"/>
          <a:lstStyle>
            <a:lvl1pPr>
              <a:defRPr sz="3200">
                <a:solidFill>
                  <a:srgbClr val="3C114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96B09F69-B33C-4A83-A1A2-191C9C56E772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5133981"/>
          </a:xfrm>
        </p:spPr>
        <p:txBody>
          <a:bodyPr/>
          <a:lstStyle>
            <a:lvl1pPr marL="0" indent="0">
              <a:buNone/>
              <a:defRPr lang="cs-CZ" sz="3200"/>
            </a:lvl1pPr>
          </a:lstStyle>
          <a:p>
            <a:pPr lvl="0"/>
            <a:endParaRPr lang="cs-CZ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78C0A68-45AA-4250-8F47-BC5FAD982A7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509585" y="2057400"/>
            <a:ext cx="3932240" cy="3811584"/>
          </a:xfrm>
        </p:spPr>
        <p:txBody>
          <a:bodyPr/>
          <a:lstStyle>
            <a:lvl1pPr marL="0" indent="0">
              <a:buNone/>
              <a:defRPr sz="1600">
                <a:solidFill>
                  <a:srgbClr val="653D7A"/>
                </a:solidFill>
                <a:latin typeface="Helvetica Neue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715267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30F24E-7949-4BF6-A10C-A53333403C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0DAAD-E8FA-4EA9-999D-B61D51508D9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AE0CE-6395-4C6D-A0BE-E3E7E98A7C2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9FF5CDB0-84E2-4622-A58F-B383E64AE718}" type="datetime1">
              <a:rPr lang="cs-CZ"/>
              <a:pPr lvl="0"/>
              <a:t>27.04.2021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379F6-6629-4CED-A87C-091958DD513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72C06-9E4C-4369-8D76-6EDA92E8088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"/>
                <a:cs typeface=""/>
              </a:defRPr>
            </a:lvl1pPr>
          </a:lstStyle>
          <a:p>
            <a:pPr lvl="0"/>
            <a:fld id="{5A226F68-49D4-4BF3-9196-741F0A3DB03B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Helvetica"/>
          <a:ea typeface=""/>
          <a:cs typeface="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  <a:ea typeface=""/>
          <a:cs typeface="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png"/><Relationship Id="rId16" Type="http://schemas.openxmlformats.org/officeDocument/2006/relationships/image" Target="../media/image2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8C28FB9-0643-4B42-AC9A-35F04AEEB36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84767" y="1270103"/>
            <a:ext cx="9144000" cy="1332244"/>
          </a:xfrm>
        </p:spPr>
        <p:txBody>
          <a:bodyPr anchor="ctr">
            <a:normAutofit fontScale="77500" lnSpcReduction="20000"/>
          </a:bodyPr>
          <a:lstStyle/>
          <a:p>
            <a:pPr marL="0" lvl="0" indent="0" algn="r">
              <a:buNone/>
            </a:pPr>
            <a:r>
              <a:rPr lang="cs-CZ" sz="7200" b="1" dirty="0">
                <a:solidFill>
                  <a:srgbClr val="3C114A"/>
                </a:solidFill>
                <a:latin typeface="Helvetica Neue"/>
              </a:rPr>
              <a:t>Plán práce Výboru na rok 2021</a:t>
            </a:r>
          </a:p>
        </p:txBody>
      </p:sp>
      <p:sp>
        <p:nvSpPr>
          <p:cNvPr id="3" name="Subtitle 3">
            <a:extLst>
              <a:ext uri="{FF2B5EF4-FFF2-40B4-BE49-F238E27FC236}">
                <a16:creationId xmlns:a16="http://schemas.microsoft.com/office/drawing/2014/main" id="{EF93C36D-E8CA-4336-92FF-8E5C46387606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784767" y="2602347"/>
            <a:ext cx="9144000" cy="596902"/>
          </a:xfrm>
        </p:spPr>
        <p:txBody>
          <a:bodyPr anchor="ctr"/>
          <a:lstStyle/>
          <a:p>
            <a:pPr marL="0" lvl="0" indent="0" algn="r">
              <a:buNone/>
            </a:pPr>
            <a:r>
              <a:rPr lang="cs-CZ" sz="2400" dirty="0">
                <a:solidFill>
                  <a:srgbClr val="4E295E"/>
                </a:solidFill>
                <a:latin typeface="Helvetica Neue"/>
              </a:rPr>
              <a:t>Vyhodnocení ankety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af odpovědí Formulářů. Název otázky: U každého z navržených témat Plánu práce pro 2021 uveďte, do jaké míry je důležité se mu v roce 2021 věnovat.. Počet odpovědí: .">
            <a:extLst>
              <a:ext uri="{FF2B5EF4-FFF2-40B4-BE49-F238E27FC236}">
                <a16:creationId xmlns:a16="http://schemas.microsoft.com/office/drawing/2014/main" id="{B7E61C77-8C5D-487E-B7DD-8E9FC0AAC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672" y="756243"/>
            <a:ext cx="12265124" cy="539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cký objekt 2" descr="Odznak 1 obrys">
            <a:extLst>
              <a:ext uri="{FF2B5EF4-FFF2-40B4-BE49-F238E27FC236}">
                <a16:creationId xmlns:a16="http://schemas.microsoft.com/office/drawing/2014/main" id="{11B31EE4-FA37-4CFC-9D58-A0D336396E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3273" y="5733110"/>
            <a:ext cx="914400" cy="914400"/>
          </a:xfrm>
          <a:prstGeom prst="rect">
            <a:avLst/>
          </a:prstGeom>
        </p:spPr>
      </p:pic>
      <p:pic>
        <p:nvPicPr>
          <p:cNvPr id="5" name="Grafický objekt 4" descr="Odznak 3 obrys">
            <a:extLst>
              <a:ext uri="{FF2B5EF4-FFF2-40B4-BE49-F238E27FC236}">
                <a16:creationId xmlns:a16="http://schemas.microsoft.com/office/drawing/2014/main" id="{C2A36E1F-AA8C-4442-A84B-EABB88463B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55274" y="5718608"/>
            <a:ext cx="914400" cy="914400"/>
          </a:xfrm>
          <a:prstGeom prst="rect">
            <a:avLst/>
          </a:prstGeom>
        </p:spPr>
      </p:pic>
      <p:pic>
        <p:nvPicPr>
          <p:cNvPr id="7" name="Grafický objekt 6" descr="Odznak 7 obrys">
            <a:extLst>
              <a:ext uri="{FF2B5EF4-FFF2-40B4-BE49-F238E27FC236}">
                <a16:creationId xmlns:a16="http://schemas.microsoft.com/office/drawing/2014/main" id="{530038C4-4680-4055-B665-7F20BF5D2F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2145" y="5718608"/>
            <a:ext cx="914400" cy="914400"/>
          </a:xfrm>
          <a:prstGeom prst="rect">
            <a:avLst/>
          </a:prstGeom>
        </p:spPr>
      </p:pic>
      <p:pic>
        <p:nvPicPr>
          <p:cNvPr id="9" name="Grafický objekt 8" descr="Odznak 5 obrys">
            <a:extLst>
              <a:ext uri="{FF2B5EF4-FFF2-40B4-BE49-F238E27FC236}">
                <a16:creationId xmlns:a16="http://schemas.microsoft.com/office/drawing/2014/main" id="{9A9AB1FE-3EBE-4B0E-917F-DA1BA706AD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59892" y="5733110"/>
            <a:ext cx="914400" cy="914400"/>
          </a:xfrm>
          <a:prstGeom prst="rect">
            <a:avLst/>
          </a:prstGeom>
        </p:spPr>
      </p:pic>
      <p:pic>
        <p:nvPicPr>
          <p:cNvPr id="11" name="Grafický objekt 10" descr="Odznak 6 obrys">
            <a:extLst>
              <a:ext uri="{FF2B5EF4-FFF2-40B4-BE49-F238E27FC236}">
                <a16:creationId xmlns:a16="http://schemas.microsoft.com/office/drawing/2014/main" id="{0B9E841A-256C-4F5D-A10C-FFB591B89E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50656" y="5656262"/>
            <a:ext cx="914400" cy="914400"/>
          </a:xfrm>
          <a:prstGeom prst="rect">
            <a:avLst/>
          </a:prstGeom>
        </p:spPr>
      </p:pic>
      <p:pic>
        <p:nvPicPr>
          <p:cNvPr id="13" name="Grafický objekt 12" descr="Odznak obrys">
            <a:extLst>
              <a:ext uri="{FF2B5EF4-FFF2-40B4-BE49-F238E27FC236}">
                <a16:creationId xmlns:a16="http://schemas.microsoft.com/office/drawing/2014/main" id="{F4801A4E-7777-4895-9788-1A1216E3F55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165238" y="5733110"/>
            <a:ext cx="914400" cy="914400"/>
          </a:xfrm>
          <a:prstGeom prst="rect">
            <a:avLst/>
          </a:prstGeom>
        </p:spPr>
      </p:pic>
      <p:pic>
        <p:nvPicPr>
          <p:cNvPr id="15" name="Grafický objekt 14" descr="Odznak 4 obrys">
            <a:extLst>
              <a:ext uri="{FF2B5EF4-FFF2-40B4-BE49-F238E27FC236}">
                <a16:creationId xmlns:a16="http://schemas.microsoft.com/office/drawing/2014/main" id="{C1C93B9D-AD99-4950-884E-B4932825E8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674327" y="5644557"/>
            <a:ext cx="914400" cy="914400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2F811EB3-586A-4DD4-B7D3-5D6543703F98}"/>
              </a:ext>
            </a:extLst>
          </p:cNvPr>
          <p:cNvSpPr txBox="1"/>
          <p:nvPr/>
        </p:nvSpPr>
        <p:spPr>
          <a:xfrm>
            <a:off x="1265039" y="400686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latin typeface="Helvetica" panose="020B0604020202020204" pitchFamily="34" charset="0"/>
                <a:cs typeface="Helvetica" panose="020B0604020202020204" pitchFamily="34" charset="0"/>
              </a:rPr>
              <a:t>HP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3A8C5111-46A6-4F95-9EDF-086C6B6654C6}"/>
              </a:ext>
            </a:extLst>
          </p:cNvPr>
          <p:cNvSpPr txBox="1"/>
          <p:nvPr/>
        </p:nvSpPr>
        <p:spPr>
          <a:xfrm>
            <a:off x="2806209" y="348088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latin typeface="Helvetica" panose="020B0604020202020204" pitchFamily="34" charset="0"/>
                <a:cs typeface="Helvetica" panose="020B0604020202020204" pitchFamily="34" charset="0"/>
              </a:rPr>
              <a:t>Rezorty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2CF56C5B-6B54-41B1-A8EB-62525A19694D}"/>
              </a:ext>
            </a:extLst>
          </p:cNvPr>
          <p:cNvSpPr txBox="1"/>
          <p:nvPr/>
        </p:nvSpPr>
        <p:spPr>
          <a:xfrm>
            <a:off x="4363310" y="254402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latin typeface="Helvetica" panose="020B0604020202020204" pitchFamily="34" charset="0"/>
                <a:cs typeface="Helvetica" panose="020B0604020202020204" pitchFamily="34" charset="0"/>
              </a:rPr>
              <a:t>Samosprávy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2E950A19-F20C-420B-8B91-1EE24F64B037}"/>
              </a:ext>
            </a:extLst>
          </p:cNvPr>
          <p:cNvSpPr txBox="1"/>
          <p:nvPr/>
        </p:nvSpPr>
        <p:spPr>
          <a:xfrm>
            <a:off x="5915891" y="325581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latin typeface="Helvetica" panose="020B0604020202020204" pitchFamily="34" charset="0"/>
                <a:cs typeface="Helvetica" panose="020B0604020202020204" pitchFamily="34" charset="0"/>
              </a:rPr>
              <a:t>Rada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93B7AA7E-FD87-4EC8-840D-E568C89A51AE}"/>
              </a:ext>
            </a:extLst>
          </p:cNvPr>
          <p:cNvSpPr txBox="1"/>
          <p:nvPr/>
        </p:nvSpPr>
        <p:spPr>
          <a:xfrm>
            <a:off x="7384028" y="2728695"/>
            <a:ext cx="114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latin typeface="Helvetica" panose="020B0604020202020204" pitchFamily="34" charset="0"/>
                <a:cs typeface="Helvetica" panose="020B0604020202020204" pitchFamily="34" charset="0"/>
              </a:rPr>
              <a:t>Veřejnost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468A6618-0217-4B32-8704-8802E16CC032}"/>
              </a:ext>
            </a:extLst>
          </p:cNvPr>
          <p:cNvSpPr txBox="1"/>
          <p:nvPr/>
        </p:nvSpPr>
        <p:spPr>
          <a:xfrm>
            <a:off x="9678316" y="2669045"/>
            <a:ext cx="1056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Mezinárodní kontext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C39FCDB1-E691-42A4-91FE-824F622AA96D}"/>
              </a:ext>
            </a:extLst>
          </p:cNvPr>
          <p:cNvSpPr txBox="1"/>
          <p:nvPr/>
        </p:nvSpPr>
        <p:spPr>
          <a:xfrm>
            <a:off x="10898106" y="3000036"/>
            <a:ext cx="95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Podněty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raf odpovědí Formulářů. Název otázky: Zhodnocování naplňování rovnosti žen a mužů jako horizontálního principu v operačních programech a Národním plánu obnovy, monitorování a vyhodnocování plánování alokací v rámci operačních programů vztahujících se k období 2021-2027. Počet odpovědí: 8 odpovědí.">
            <a:extLst>
              <a:ext uri="{FF2B5EF4-FFF2-40B4-BE49-F238E27FC236}">
                <a16:creationId xmlns:a16="http://schemas.microsoft.com/office/drawing/2014/main" id="{CD267FC9-F2EE-4CD5-B2BA-3F634CAB6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20" y="463799"/>
            <a:ext cx="11654425" cy="593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68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raf odpovědí Formulářů. Název otázky: Zhodnocování agendy rovnosti žen a mužů na jednotlivých rezortech. Počet odpovědí: 8 odpovědí.">
            <a:extLst>
              <a:ext uri="{FF2B5EF4-FFF2-40B4-BE49-F238E27FC236}">
                <a16:creationId xmlns:a16="http://schemas.microsoft.com/office/drawing/2014/main" id="{CFD30214-5017-476C-8EE0-D25DB0B23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16" y="803564"/>
            <a:ext cx="11843967" cy="563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109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af odpovědí Formulářů. Název otázky: Monitoring prosazování agendy rovnosti žen na úrovni samospráv a poskytování související metodické podpory. Počet odpovědí: 6 odpovědí.">
            <a:extLst>
              <a:ext uri="{FF2B5EF4-FFF2-40B4-BE49-F238E27FC236}">
                <a16:creationId xmlns:a16="http://schemas.microsoft.com/office/drawing/2014/main" id="{CDDC05D2-0374-4AA5-93BA-891AA410C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24" y="399040"/>
            <a:ext cx="11908952" cy="605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806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raf odpovědí Formulářů. Název otázky: Vyhodnocování stavu institucionálního zabezpečení rovnosti žen a mužů ve struktuře Radě vlády pro rovnost žen a mužů. Počet odpovědí: 7 odpovědí.">
            <a:extLst>
              <a:ext uri="{FF2B5EF4-FFF2-40B4-BE49-F238E27FC236}">
                <a16:creationId xmlns:a16="http://schemas.microsoft.com/office/drawing/2014/main" id="{D19F566E-95D7-449B-AB39-E25B71982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4" y="496223"/>
            <a:ext cx="11526982" cy="586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00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af odpovědí Formulářů. Název otázky: Zajištění lepšího pochopení agendy institucionálního zabezpečení rovnosti žen a mužů ze strany veřejnosti. Počet odpovědí: 7 odpovědí.">
            <a:extLst>
              <a:ext uri="{FF2B5EF4-FFF2-40B4-BE49-F238E27FC236}">
                <a16:creationId xmlns:a16="http://schemas.microsoft.com/office/drawing/2014/main" id="{A7A94325-DAF1-447B-844F-4905935BC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37" y="405967"/>
            <a:ext cx="11881726" cy="604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31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af odpovědí Formulářů. Název otázky: Sledování agendy institucionálního zabezpečení rovnosti žen a mužů v mezinárodním kontextu. Počet odpovědí: 8 odpovědí.">
            <a:extLst>
              <a:ext uri="{FF2B5EF4-FFF2-40B4-BE49-F238E27FC236}">
                <a16:creationId xmlns:a16="http://schemas.microsoft.com/office/drawing/2014/main" id="{109EBBE0-AE01-430F-BE71-371C3EC00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74" y="644525"/>
            <a:ext cx="11698451" cy="556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951348"/>
      </p:ext>
    </p:extLst>
  </p:cSld>
  <p:clrMapOvr>
    <a:masterClrMapping/>
  </p:clrMapOvr>
</p:sld>
</file>

<file path=ppt/theme/theme1.xml><?xml version="1.0" encoding="utf-8"?>
<a:theme xmlns:a="http://schemas.openxmlformats.org/drawingml/2006/main" name="To je rovnos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16</Words>
  <Application>Microsoft Office PowerPoint</Application>
  <PresentationFormat>Širokoúhlá obrazovka</PresentationFormat>
  <Paragraphs>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Helvetica Neue</vt:lpstr>
      <vt:lpstr>To je rovnost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Ondřej Holub</dc:creator>
  <cp:lastModifiedBy>Musilová Marta</cp:lastModifiedBy>
  <cp:revision>34</cp:revision>
  <dcterms:created xsi:type="dcterms:W3CDTF">2020-08-29T10:54:44Z</dcterms:created>
  <dcterms:modified xsi:type="dcterms:W3CDTF">2021-04-27T07:56:19Z</dcterms:modified>
</cp:coreProperties>
</file>