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92" r:id="rId3"/>
    <p:sldId id="295" r:id="rId4"/>
    <p:sldId id="297" r:id="rId5"/>
    <p:sldId id="296" r:id="rId6"/>
    <p:sldId id="293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5B6E8DBA-DD9E-CE33-62EC-50DA52B896A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524003" y="674360"/>
            <a:ext cx="9144000" cy="1332244"/>
          </a:xfrm>
        </p:spPr>
        <p:txBody>
          <a:bodyPr anchor="ctr"/>
          <a:lstStyle>
            <a:lvl1pPr marL="0" indent="0" algn="r">
              <a:buNone/>
              <a:defRPr sz="7200"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66BE397-82CF-3D05-A2A2-FA2974CAEC5E}"/>
              </a:ext>
            </a:extLst>
          </p:cNvPr>
          <p:cNvSpPr/>
          <p:nvPr/>
        </p:nvSpPr>
        <p:spPr>
          <a:xfrm>
            <a:off x="0" y="4300386"/>
            <a:ext cx="12191996" cy="1842625"/>
          </a:xfrm>
          <a:prstGeom prst="rect">
            <a:avLst/>
          </a:prstGeom>
          <a:blipFill>
            <a:blip r:embed="rId2">
              <a:alphaModFix/>
            </a:blip>
            <a:tile sx="100000" sy="100000" algn="tl"/>
          </a:blip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28DE337-5590-CDF9-1770-0D38D67F02B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524003" y="1854202"/>
            <a:ext cx="9144000" cy="596902"/>
          </a:xfrm>
        </p:spPr>
        <p:txBody>
          <a:bodyPr anchor="ctr"/>
          <a:lstStyle>
            <a:lvl1pPr marL="0" indent="0" algn="r">
              <a:buNone/>
              <a:defRPr sz="2400">
                <a:solidFill>
                  <a:srgbClr val="4E295E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C32AA57-6844-773F-9F4E-1C3618CF54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8BCA92-0773-4635-8A72-E13B5C50176D}" type="datetime1">
              <a:rPr lang="cs-CZ"/>
              <a:pPr lvl="0"/>
              <a:t>04.06.2023</a:t>
            </a:fld>
            <a:endParaRPr 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C708A5-995F-7B1C-4ABF-A9C822806E5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05AE34-5E00-9770-B11B-45576B6FBCF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93332A-7CF5-4F2E-8C93-C2B089B66DB1}" type="slidenum">
              <a:t>‹#›</a:t>
            </a:fld>
            <a:endParaRPr lang="cs-CZ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F1AC633E-6330-88A5-6710-989B99817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462" y="4287685"/>
            <a:ext cx="2806540" cy="1871840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9CFAD79D-9CF8-3CA6-CA21-21127D194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4725" y="674360"/>
            <a:ext cx="4019839" cy="298532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74254292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96BE4385-A4ED-A5D9-398B-4A66A3803C37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8BEDB89-A378-391D-DBB6-ECBEAB7DDA85}"/>
              </a:ext>
            </a:extLst>
          </p:cNvPr>
          <p:cNvSpPr/>
          <p:nvPr/>
        </p:nvSpPr>
        <p:spPr>
          <a:xfrm>
            <a:off x="414872" y="1825627"/>
            <a:ext cx="11362270" cy="503237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7E21D1D-BA97-FC44-0D87-3247ECCC2B4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257CC5B6-A11C-CA83-59CD-A34CC487BECF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SzPts val="2798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1pPr>
            <a:lvl2pPr>
              <a:buSzPts val="2398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2pPr>
            <a:lvl3pPr>
              <a:buSzPts val="1998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3pPr>
            <a:lvl4pPr>
              <a:buSzPts val="1800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4pPr>
            <a:lvl5pPr>
              <a:buSzPts val="1800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cs-CZ"/>
              <a:t> </a:t>
            </a:r>
            <a:r>
              <a:rPr lang="en-US"/>
              <a:t>Click to edit Master text styles</a:t>
            </a:r>
          </a:p>
          <a:p>
            <a:pPr lvl="1"/>
            <a:r>
              <a:rPr lang="cs-CZ"/>
              <a:t> </a:t>
            </a:r>
            <a:r>
              <a:rPr lang="en-US"/>
              <a:t>Second level</a:t>
            </a:r>
          </a:p>
          <a:p>
            <a:pPr lvl="2"/>
            <a:r>
              <a:rPr lang="cs-CZ"/>
              <a:t> </a:t>
            </a:r>
            <a:r>
              <a:rPr lang="en-US"/>
              <a:t>Third level</a:t>
            </a:r>
          </a:p>
          <a:p>
            <a:pPr lvl="3"/>
            <a:r>
              <a:rPr lang="cs-CZ"/>
              <a:t> </a:t>
            </a:r>
            <a:r>
              <a:rPr lang="en-US"/>
              <a:t>Fourth level</a:t>
            </a:r>
          </a:p>
          <a:p>
            <a:pPr lvl="4"/>
            <a:r>
              <a:rPr lang="cs-CZ"/>
              <a:t> </a:t>
            </a:r>
            <a:r>
              <a:rPr lang="en-US"/>
              <a:t>Fifth level</a:t>
            </a:r>
            <a:endParaRPr lang="cs-CZ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274C7A4-705E-B7B4-55A0-549D184BA77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301538-3AE0-4423-ADE9-38618C8C2AE5}" type="datetime1">
              <a:rPr lang="cs-CZ"/>
              <a:pPr lvl="0"/>
              <a:t>04.06.2023</a:t>
            </a:fld>
            <a:endParaRPr lang="cs-CZ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E4198E0-070E-9B45-3B0A-5A1DAF9C6BD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8A5995B-177F-A2DC-2764-189BBE9453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53B2AA-FCF5-4C30-8BBE-3719DB15F50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141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F8A8516D-8248-1875-3B69-EC9E99A552BE}"/>
              </a:ext>
            </a:extLst>
          </p:cNvPr>
          <p:cNvSpPr/>
          <p:nvPr/>
        </p:nvSpPr>
        <p:spPr>
          <a:xfrm>
            <a:off x="8724903" y="365129"/>
            <a:ext cx="3035295" cy="622696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B23C4E8D-B06B-DF82-A884-ADABCC47B8FA}"/>
              </a:ext>
            </a:extLst>
          </p:cNvPr>
          <p:cNvSpPr/>
          <p:nvPr/>
        </p:nvSpPr>
        <p:spPr>
          <a:xfrm>
            <a:off x="0" y="330994"/>
            <a:ext cx="8572500" cy="6261097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46A8E2E3-B57B-F983-8421-95D7DC2F52C3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572697"/>
            <a:ext cx="2628899" cy="5811834"/>
          </a:xfrm>
        </p:spPr>
        <p:txBody>
          <a:bodyPr vert="eaVert"/>
          <a:lstStyle>
            <a:lvl1pPr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D4EE5310-AB31-0613-6A1E-ADA49D9E84F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555626"/>
            <a:ext cx="7480304" cy="5811834"/>
          </a:xfrm>
        </p:spPr>
        <p:txBody>
          <a:bodyPr vert="eaVert"/>
          <a:lstStyle>
            <a:lvl1pPr>
              <a:buSzPts val="27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1pPr>
            <a:lvl2pPr>
              <a:buSzPts val="23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>
              <a:buSzPts val="19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115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051CE344-1E9B-13A6-2B06-817A09BD3362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043D2D9-EF89-BF0F-B7AB-E469B4B67268}"/>
              </a:ext>
            </a:extLst>
          </p:cNvPr>
          <p:cNvSpPr/>
          <p:nvPr/>
        </p:nvSpPr>
        <p:spPr>
          <a:xfrm>
            <a:off x="414872" y="1825627"/>
            <a:ext cx="11362270" cy="503237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4DF6B61-1089-1F8C-0B5B-0B67A5A877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23851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CC56B3-F70D-4996-ADAD-B630D3EA452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2079629"/>
            <a:ext cx="10515600" cy="4141783"/>
          </a:xfrm>
        </p:spPr>
        <p:txBody>
          <a:bodyPr/>
          <a:lstStyle>
            <a:lvl1pPr marL="342900" indent="-342900">
              <a:buSzPts val="2398"/>
              <a:buBlip>
                <a:blip r:embed="rId3"/>
              </a:buBlip>
              <a:defRPr sz="2400">
                <a:solidFill>
                  <a:srgbClr val="653D7A"/>
                </a:solidFill>
                <a:latin typeface="Helvetica Neue"/>
                <a:cs typeface="Leelawadee UI" pitchFamily="34"/>
              </a:defRPr>
            </a:lvl1pPr>
            <a:lvl2pPr marL="800100" indent="-342900">
              <a:buSzPts val="1998"/>
              <a:buBlip>
                <a:blip r:embed="rId3"/>
              </a:buBlip>
              <a:defRPr sz="2000">
                <a:solidFill>
                  <a:srgbClr val="653D7A"/>
                </a:solidFill>
                <a:latin typeface="Helvetica Neue"/>
                <a:cs typeface="Leelawadee UI" pitchFamily="34"/>
              </a:defRPr>
            </a:lvl2pPr>
            <a:lvl3pPr marL="1200150" indent="-285750">
              <a:buSzPts val="1800"/>
              <a:buBlip>
                <a:blip r:embed="rId3"/>
              </a:buBlip>
              <a:defRPr sz="1800">
                <a:solidFill>
                  <a:srgbClr val="653D7A"/>
                </a:solidFill>
                <a:latin typeface="Helvetica Neue"/>
                <a:cs typeface="Leelawadee UI" pitchFamily="34"/>
              </a:defRPr>
            </a:lvl3pPr>
            <a:lvl4pPr marL="1657350" indent="-285750">
              <a:buSzPts val="1600"/>
              <a:buBlip>
                <a:blip r:embed="rId3"/>
              </a:buBlip>
              <a:defRPr sz="1600">
                <a:solidFill>
                  <a:srgbClr val="653D7A"/>
                </a:solidFill>
                <a:latin typeface="Helvetica Neue"/>
                <a:cs typeface="Leelawadee UI" pitchFamily="34"/>
              </a:defRPr>
            </a:lvl4pPr>
            <a:lvl5pPr marL="2114549" indent="-285750">
              <a:buSzPts val="1600"/>
              <a:buBlip>
                <a:blip r:embed="rId3"/>
              </a:buBlip>
              <a:defRPr sz="1600">
                <a:solidFill>
                  <a:srgbClr val="653D7A"/>
                </a:solidFill>
                <a:latin typeface="Helvetica Neue"/>
                <a:cs typeface="Leelawadee UI" pitchFamily="34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45E4DA4-754C-6FE7-8493-D4E4469C537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1C2489-DD6A-485E-843D-EFFB3F886208}" type="datetime1">
              <a:rPr lang="cs-CZ"/>
              <a:pPr lvl="0"/>
              <a:t>04.06.2023</a:t>
            </a:fld>
            <a:endParaRPr lang="cs-CZ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16A0E0D-A497-0AFD-6FDB-D44DD26CD85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E04E5C6-8394-7D25-B3FD-862C9F7E7B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045C21-EAED-4EDC-8357-1425DA31A56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352198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1E4C6-8540-F340-178C-4AC0D38A65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671538"/>
            <a:ext cx="10515600" cy="1222507"/>
          </a:xfrm>
        </p:spPr>
        <p:txBody>
          <a:bodyPr anchorCtr="1"/>
          <a:lstStyle>
            <a:lvl1pPr algn="ctr">
              <a:defRPr sz="5000"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6AD17E-196E-D6C8-9B94-EAE967569D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62471"/>
            <a:ext cx="10515600" cy="1527176"/>
          </a:xfrm>
        </p:spPr>
        <p:txBody>
          <a:bodyPr anchorCtr="1"/>
          <a:lstStyle>
            <a:lvl1pPr marL="0" indent="0" algn="ctr">
              <a:buNone/>
              <a:defRPr sz="2400">
                <a:solidFill>
                  <a:srgbClr val="653D7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78803-FB19-BF88-9D2A-910BC336DBA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03943D-65B1-457F-9B8D-6D004A207CE9}" type="datetime1">
              <a:rPr lang="cs-CZ"/>
              <a:pPr lvl="0"/>
              <a:t>04.06.2023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D3647-23FE-2E63-79D4-0D528BD6829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D0630-9C0F-B302-8F05-EC27EB38E76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E6DFC1-619E-42A2-BD06-ADAF2901C661}" type="slidenum">
              <a:t>‹#›</a:t>
            </a:fld>
            <a:endParaRPr lang="cs-CZ"/>
          </a:p>
        </p:txBody>
      </p:sp>
      <p:grpSp>
        <p:nvGrpSpPr>
          <p:cNvPr id="7" name="Group 11">
            <a:extLst>
              <a:ext uri="{FF2B5EF4-FFF2-40B4-BE49-F238E27FC236}">
                <a16:creationId xmlns:a16="http://schemas.microsoft.com/office/drawing/2014/main" id="{B5533EA8-464E-BCC8-3458-581F8A550662}"/>
              </a:ext>
            </a:extLst>
          </p:cNvPr>
          <p:cNvGrpSpPr/>
          <p:nvPr/>
        </p:nvGrpSpPr>
        <p:grpSpPr>
          <a:xfrm>
            <a:off x="483260" y="2346816"/>
            <a:ext cx="11212774" cy="1844509"/>
            <a:chOff x="483260" y="2346816"/>
            <a:chExt cx="11212774" cy="1844509"/>
          </a:xfrm>
        </p:grpSpPr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3118F52B-6295-BEE7-B968-3EDAE3126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260" y="2346816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Picture 7">
              <a:extLst>
                <a:ext uri="{FF2B5EF4-FFF2-40B4-BE49-F238E27FC236}">
                  <a16:creationId xmlns:a16="http://schemas.microsoft.com/office/drawing/2014/main" id="{CB4D0DF4-F599-2724-C9B3-81D4105F4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11570" y="3506861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43BB6A5F-F6B3-9BF9-FDB1-64881AC7B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5970" y="3506861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Picture 9">
              <a:extLst>
                <a:ext uri="{FF2B5EF4-FFF2-40B4-BE49-F238E27FC236}">
                  <a16:creationId xmlns:a16="http://schemas.microsoft.com/office/drawing/2014/main" id="{13120064-8BBA-E845-9033-733FF1BAC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98860" y="2346816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CD651DA1-619A-EF88-D6AB-5C822651B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4396"/>
            <a:ext cx="12188247" cy="32254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3292836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:a16="http://schemas.microsoft.com/office/drawing/2014/main" id="{DCBA891A-C850-745E-0FCD-FBFA29F6D2F8}"/>
              </a:ext>
            </a:extLst>
          </p:cNvPr>
          <p:cNvSpPr/>
          <p:nvPr/>
        </p:nvSpPr>
        <p:spPr>
          <a:xfrm>
            <a:off x="6172200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7EB51464-C50C-3812-0A89-40C023C5ED84}"/>
              </a:ext>
            </a:extLst>
          </p:cNvPr>
          <p:cNvSpPr/>
          <p:nvPr/>
        </p:nvSpPr>
        <p:spPr>
          <a:xfrm>
            <a:off x="414872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A8C30909-B286-CCC8-D8FB-3D07E24ACF2E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4ECECC1-9EA3-CBDB-D313-778354A28A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23074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8337EF3-FC6B-806C-AAF4-E49FB1AE4C1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2057400"/>
            <a:ext cx="5029200" cy="4119564"/>
          </a:xfrm>
        </p:spPr>
        <p:txBody>
          <a:bodyPr/>
          <a:lstStyle>
            <a:lvl1pPr marL="457200" indent="-457200">
              <a:buSzPts val="2798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1pPr>
            <a:lvl2pPr marL="800100" indent="-342900">
              <a:buSzPts val="2398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2pPr>
            <a:lvl3pPr marL="1257300" indent="-342900">
              <a:buSzPts val="1998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5184AD-04A8-77F6-CDE3-1D3C9D7B68A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90733" y="2057400"/>
            <a:ext cx="5063069" cy="4119564"/>
          </a:xfrm>
        </p:spPr>
        <p:txBody>
          <a:bodyPr/>
          <a:lstStyle>
            <a:lvl1pPr marL="457200" indent="-457200">
              <a:buSzPts val="2798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1pPr>
            <a:lvl2pPr marL="800100" indent="-342900">
              <a:buSzPts val="2398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2pPr>
            <a:lvl3pPr marL="1257300" indent="-342900">
              <a:buSzPts val="1998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26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10B51575-7BC6-25C0-B4C4-7D885D9826E1}"/>
              </a:ext>
            </a:extLst>
          </p:cNvPr>
          <p:cNvSpPr/>
          <p:nvPr/>
        </p:nvSpPr>
        <p:spPr>
          <a:xfrm>
            <a:off x="6172200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B6F59668-9533-F42E-7CAB-291A272A3923}"/>
              </a:ext>
            </a:extLst>
          </p:cNvPr>
          <p:cNvSpPr/>
          <p:nvPr/>
        </p:nvSpPr>
        <p:spPr>
          <a:xfrm>
            <a:off x="414872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EB1D43B-73AC-113F-3DCF-56F31654056F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4C9749-EDD6-01EF-3456-6FE753F696D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9784" y="1681160"/>
            <a:ext cx="5157782" cy="823910"/>
          </a:xfrm>
        </p:spPr>
        <p:txBody>
          <a:bodyPr anchor="b" anchorCtr="1">
            <a:noAutofit/>
          </a:bodyPr>
          <a:lstStyle>
            <a:lvl1pPr marL="0" indent="0" algn="ctr">
              <a:buNone/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9AC7087-2741-9163-3CD7-9EC22282ED35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 marL="457200" indent="-457200">
              <a:buSzPts val="27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1pPr>
            <a:lvl2pPr marL="800100" indent="-342900">
              <a:buSzPts val="23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B7C4666-BC38-88F1-7104-976F19AFF6D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81160"/>
            <a:ext cx="5183184" cy="823910"/>
          </a:xfrm>
        </p:spPr>
        <p:txBody>
          <a:bodyPr anchor="b" anchorCtr="1">
            <a:noAutofit/>
          </a:bodyPr>
          <a:lstStyle>
            <a:lvl1pPr marL="0" indent="0" algn="ctr">
              <a:buNone/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95BD06ED-0E22-EE37-7E06-039FD2803A21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 marL="457200" indent="-457200">
              <a:buSzPts val="27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1pPr>
            <a:lvl2pPr marL="800100" indent="-342900">
              <a:buSzPts val="23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8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74821E6-C437-8305-426C-33481A5B90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23074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638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EEE85-B41C-3A34-4F47-70BF9C965C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500597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DFA2CEDC-F48E-996C-3969-B12CA6E55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37" y="15836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FB48AFCB-94E6-00AC-58ED-BEECC1206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1570" y="148392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8343BBE4-4F15-C987-E6A6-F7198A5F7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37" y="148392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37E196C7-6D57-A148-68A7-6DC6D39FE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1570" y="15836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AEDB8E2E-4FB3-40BE-690E-7D3953AC2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68294"/>
            <a:ext cx="12188247" cy="32254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00378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EE175700-789F-FAF3-B43B-ACBF2956149E}"/>
              </a:ext>
            </a:extLst>
          </p:cNvPr>
          <p:cNvSpPr/>
          <p:nvPr/>
        </p:nvSpPr>
        <p:spPr>
          <a:xfrm>
            <a:off x="812801" y="0"/>
            <a:ext cx="10363196" cy="6858000"/>
          </a:xfrm>
          <a:prstGeom prst="rect">
            <a:avLst/>
          </a:prstGeom>
          <a:blipFill>
            <a:blip r:embed="rId2">
              <a:alphaModFix amt="4000"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F8AF9B9E-75F5-C1AD-8877-2276F120A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16285" y="210385"/>
            <a:ext cx="7219946" cy="24470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8700F32B-016F-2D49-30BE-13FE2778D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8335" y="4200579"/>
            <a:ext cx="7219946" cy="244702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42137684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09510415-C6C7-F0E3-7112-01791B8A942B}"/>
              </a:ext>
            </a:extLst>
          </p:cNvPr>
          <p:cNvSpPr/>
          <p:nvPr/>
        </p:nvSpPr>
        <p:spPr>
          <a:xfrm>
            <a:off x="-26197" y="0"/>
            <a:ext cx="5003797" cy="6858000"/>
          </a:xfrm>
          <a:prstGeom prst="rect">
            <a:avLst/>
          </a:prstGeom>
          <a:blipFill>
            <a:blip r:embed="rId2">
              <a:alphaModFix/>
            </a:blip>
            <a:tile sx="100000" sy="100000" algn="tl"/>
          </a:blip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A293DE05-9F0C-4936-E337-CE010939CEDF}"/>
              </a:ext>
            </a:extLst>
          </p:cNvPr>
          <p:cNvSpPr/>
          <p:nvPr/>
        </p:nvSpPr>
        <p:spPr>
          <a:xfrm>
            <a:off x="253206" y="241301"/>
            <a:ext cx="4444998" cy="5880104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3F56F1-66F1-4C43-359A-F248E150FB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9585" y="457200"/>
            <a:ext cx="3932240" cy="1600200"/>
          </a:xfrm>
        </p:spPr>
        <p:txBody>
          <a:bodyPr anchor="b"/>
          <a:lstStyle>
            <a:lvl1pPr>
              <a:defRPr sz="3200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BDF3E8-F1B8-653F-9A48-D61A0EE19CF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457200" indent="-457200">
              <a:buSzPts val="3198"/>
              <a:buBlip>
                <a:blip r:embed="rId3"/>
              </a:buBlip>
              <a:defRPr sz="3200">
                <a:solidFill>
                  <a:srgbClr val="653D7A"/>
                </a:solidFill>
                <a:latin typeface="Helvetica Neue"/>
              </a:defRPr>
            </a:lvl1pPr>
            <a:lvl2pPr marL="914400" indent="-457200">
              <a:buSzPts val="2798"/>
              <a:buBlip>
                <a:blip r:embed="rId3"/>
              </a:buBlip>
              <a:defRPr sz="2800"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2398"/>
              <a:buBlip>
                <a:blip r:embed="rId3"/>
              </a:buBlip>
              <a:defRPr sz="2400">
                <a:solidFill>
                  <a:srgbClr val="653D7A"/>
                </a:solidFill>
                <a:latin typeface="Helvetica Neue"/>
              </a:defRPr>
            </a:lvl3pPr>
            <a:lvl4pPr marL="1714500" indent="-342900">
              <a:buSzPts val="1998"/>
              <a:buBlip>
                <a:blip r:embed="rId3"/>
              </a:buBlip>
              <a:defRPr sz="2000">
                <a:solidFill>
                  <a:srgbClr val="653D7A"/>
                </a:solidFill>
                <a:latin typeface="Helvetica Neue"/>
              </a:defRPr>
            </a:lvl4pPr>
            <a:lvl5pPr marL="2171699" indent="-342900">
              <a:buSzPts val="1998"/>
              <a:buBlip>
                <a:blip r:embed="rId3"/>
              </a:buBlip>
              <a:defRPr sz="2000"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5252746-50F6-01C8-0AFF-8DDFAA09A4E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09585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solidFill>
                  <a:srgbClr val="653D7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685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032AA577-27D3-002D-3E2E-33AB03222BEF}"/>
              </a:ext>
            </a:extLst>
          </p:cNvPr>
          <p:cNvSpPr/>
          <p:nvPr/>
        </p:nvSpPr>
        <p:spPr>
          <a:xfrm>
            <a:off x="-26197" y="0"/>
            <a:ext cx="5003797" cy="6858000"/>
          </a:xfrm>
          <a:prstGeom prst="rect">
            <a:avLst/>
          </a:prstGeom>
          <a:blipFill>
            <a:blip r:embed="rId2">
              <a:alphaModFix/>
            </a:blip>
            <a:tile sx="100000" sy="100000" algn="tl"/>
          </a:blip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72DE4D8B-AF55-720C-744F-A0DCD1EBD3CD}"/>
              </a:ext>
            </a:extLst>
          </p:cNvPr>
          <p:cNvSpPr/>
          <p:nvPr/>
        </p:nvSpPr>
        <p:spPr>
          <a:xfrm>
            <a:off x="253206" y="241301"/>
            <a:ext cx="4444998" cy="5880104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24167A1-BCB8-40F1-778A-1A7BF9F013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9585" y="457200"/>
            <a:ext cx="3932240" cy="1600200"/>
          </a:xfrm>
        </p:spPr>
        <p:txBody>
          <a:bodyPr anchor="b"/>
          <a:lstStyle>
            <a:lvl1pPr>
              <a:defRPr sz="3200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98BF3177-703C-910D-DF20-7AA1A1D4088A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5133981"/>
          </a:xfrm>
        </p:spPr>
        <p:txBody>
          <a:bodyPr/>
          <a:lstStyle>
            <a:lvl1pPr marL="0" indent="0">
              <a:buNone/>
              <a:defRPr lang="cs-CZ" sz="3200"/>
            </a:lvl1pPr>
          </a:lstStyle>
          <a:p>
            <a:pPr lvl="0"/>
            <a:endParaRPr lang="cs-CZ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A5DA89D-73EB-F966-6CAD-1F6E334F62D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09585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solidFill>
                  <a:srgbClr val="653D7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23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47695-9832-9C4E-250B-404DB353EC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0EFFD2-C819-774E-6FE8-6CEED44F88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C9C2A-C785-A8FB-1AB6-4485116AE26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3DBA5A91-25F2-425D-9D70-896A5D7ED287}" type="datetime1">
              <a:rPr lang="cs-CZ"/>
              <a:pPr lvl="0"/>
              <a:t>04.06.2023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5CC9D-C4F9-ED30-6018-525FC52E180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F351C-2DFB-6D10-2E09-5D12F47171E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3A179474-4C5D-4443-A973-77D20EFBD390}" type="slidenum"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Helvetica"/>
          <a:ea typeface=""/>
          <a:cs typeface="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79B8D496-E3F3-AEAC-CDFB-FA871A7B031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96463" y="310722"/>
            <a:ext cx="7945514" cy="2672178"/>
          </a:xfrm>
        </p:spPr>
        <p:txBody>
          <a:bodyPr anchor="ctr"/>
          <a:lstStyle/>
          <a:p>
            <a:pPr marL="0" lvl="0" indent="0" algn="r">
              <a:buNone/>
            </a:pPr>
            <a:r>
              <a:rPr lang="cs-CZ" sz="3000" b="1" dirty="0">
                <a:solidFill>
                  <a:srgbClr val="3C114A"/>
                </a:solidFill>
                <a:latin typeface="Helvetica Neue"/>
              </a:rPr>
              <a:t> Zpráva za rok 2022 o plnění Akčního plánu prevence domácího a genderově podmíněného násilí na léta 2019-2022 </a:t>
            </a:r>
          </a:p>
        </p:txBody>
      </p:sp>
      <p:sp>
        <p:nvSpPr>
          <p:cNvPr id="3" name="Subtitle 3">
            <a:extLst>
              <a:ext uri="{FF2B5EF4-FFF2-40B4-BE49-F238E27FC236}">
                <a16:creationId xmlns:a16="http://schemas.microsoft.com/office/drawing/2014/main" id="{61A80014-0AED-A44E-6C4E-4F74C4340862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524003" y="1854202"/>
            <a:ext cx="9217974" cy="3543418"/>
          </a:xfrm>
        </p:spPr>
        <p:txBody>
          <a:bodyPr anchor="ctr"/>
          <a:lstStyle/>
          <a:p>
            <a:pPr marL="0" lvl="0" indent="0" algn="r">
              <a:buNone/>
            </a:pPr>
            <a:r>
              <a:rPr lang="cs-CZ" sz="2400" dirty="0">
                <a:solidFill>
                  <a:srgbClr val="4E295E"/>
                </a:solidFill>
                <a:latin typeface="Helvetica Neue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1CE9-A81A-CE15-795F-C9920FEF728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cs-CZ" sz="2800" dirty="0"/>
              <a:t>Plnění Akčního plánu prevence domácího a genderově podmíněného násilí na léta 2019 - 2022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4AF20-3F93-107E-E3F8-E831639EFCF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dirty="0"/>
              <a:t>Z 88 výstupů bylo za celou dobu platnosti Akčního plánu splněno/plněno 46 (50 %), částečně splněno/plněno 17 (18,2 %) a nesplněno/neplněno 25 (31,8 %). </a:t>
            </a:r>
          </a:p>
          <a:p>
            <a:pPr lvl="0"/>
            <a:r>
              <a:rPr lang="cs-CZ" dirty="0"/>
              <a:t>Míra splněných a částečně splněných výstupů:</a:t>
            </a:r>
          </a:p>
          <a:p>
            <a:pPr lvl="1">
              <a:lnSpc>
                <a:spcPct val="100000"/>
              </a:lnSpc>
            </a:pPr>
            <a:r>
              <a:rPr lang="cs-CZ" sz="2200" dirty="0"/>
              <a:t>ÚV ČR a MF - 100 % </a:t>
            </a:r>
          </a:p>
          <a:p>
            <a:pPr lvl="1">
              <a:lnSpc>
                <a:spcPct val="100000"/>
              </a:lnSpc>
            </a:pPr>
            <a:r>
              <a:rPr lang="cs-CZ" sz="2200" dirty="0" err="1"/>
              <a:t>MSp</a:t>
            </a:r>
            <a:r>
              <a:rPr lang="cs-CZ" sz="2200" dirty="0"/>
              <a:t> - 85,7 %</a:t>
            </a:r>
          </a:p>
          <a:p>
            <a:pPr lvl="1">
              <a:lnSpc>
                <a:spcPct val="100000"/>
              </a:lnSpc>
            </a:pPr>
            <a:r>
              <a:rPr lang="cs-CZ" sz="2200" dirty="0"/>
              <a:t>MV - 84 %</a:t>
            </a:r>
          </a:p>
          <a:p>
            <a:pPr lvl="1">
              <a:lnSpc>
                <a:spcPct val="100000"/>
              </a:lnSpc>
            </a:pPr>
            <a:r>
              <a:rPr lang="cs-CZ" sz="2200" dirty="0"/>
              <a:t>MPSV 48 %</a:t>
            </a:r>
          </a:p>
          <a:p>
            <a:pPr lvl="1">
              <a:lnSpc>
                <a:spcPct val="100000"/>
              </a:lnSpc>
            </a:pPr>
            <a:r>
              <a:rPr lang="cs-CZ" sz="2200" dirty="0"/>
              <a:t>MŠMT - 44 %</a:t>
            </a:r>
          </a:p>
          <a:p>
            <a:pPr lvl="1">
              <a:lnSpc>
                <a:spcPct val="100000"/>
              </a:lnSpc>
            </a:pPr>
            <a:r>
              <a:rPr lang="cs-CZ" sz="2200" dirty="0" err="1"/>
              <a:t>MZd</a:t>
            </a:r>
            <a:r>
              <a:rPr lang="cs-CZ" sz="2200" dirty="0"/>
              <a:t> – 34 %</a:t>
            </a:r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marL="457200" lvl="1" indent="0">
              <a:buNone/>
            </a:pPr>
            <a:endParaRPr lang="pt-BR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8731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1CE9-A81A-CE15-795F-C9920FEF728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cs-CZ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Přehled celkového plnění Akčního plánu ze strany jednotlivých rezortů</a:t>
            </a:r>
            <a:endParaRPr lang="cs-CZ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4AF20-3F93-107E-E3F8-E831639EFCF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pt-BR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300F078-1511-D18D-4576-E20E17830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936" y="1816493"/>
            <a:ext cx="9008127" cy="504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05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1CE9-A81A-CE15-795F-C9920FEF728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3000" dirty="0"/>
              <a:t>Akční plán prevence domácího a genderově podmíněného násilí na léta 2023 - 2026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4AF20-3F93-107E-E3F8-E831639EFCF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N</a:t>
            </a:r>
            <a:r>
              <a:rPr lang="pt-BR" dirty="0"/>
              <a:t>ejvíce byly celkově zcela splněny výstupy v oblasti přístupu obětí ke spravedlnosti (81,3 % splněných/plněných výstupů) a nejméně v oblasti jejich ochrany a podpory (pouze 34,6 % splněných/plněných výstupů).</a:t>
            </a:r>
            <a:endParaRPr lang="cs-CZ" dirty="0"/>
          </a:p>
          <a:p>
            <a:pPr lvl="0"/>
            <a:r>
              <a:rPr lang="pt-BR" dirty="0"/>
              <a:t>Nově zařazená opatření se podařilo zcela splnit pouze ze 42,1 % (stejný podíl opatření byl nesplněn). </a:t>
            </a:r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6440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1CE9-A81A-CE15-795F-C9920FEF728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cs-CZ" sz="2800" dirty="0"/>
              <a:t>Přehled plnění opatření Akčního plánu v rámci jednotlivých strategických oblastí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4AF20-3F93-107E-E3F8-E831639EFCF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pt-BR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25E9B59-02B1-F197-1A82-C7E0EE4A9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827" y="1824079"/>
            <a:ext cx="8452346" cy="50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985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664A6139-AED0-D095-BB49-BF0E40E0A85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156801" y="1513606"/>
            <a:ext cx="7498674" cy="1332244"/>
          </a:xfrm>
        </p:spPr>
        <p:txBody>
          <a:bodyPr anchor="ctr"/>
          <a:lstStyle/>
          <a:p>
            <a:pPr marL="0" lvl="0" indent="0" algn="r">
              <a:lnSpc>
                <a:spcPct val="70000"/>
              </a:lnSpc>
              <a:buNone/>
            </a:pPr>
            <a:r>
              <a:rPr lang="cs-CZ" sz="4000" b="1">
                <a:solidFill>
                  <a:srgbClr val="3C114A"/>
                </a:solidFill>
                <a:latin typeface="Helvetica Neue"/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871590003"/>
      </p:ext>
    </p:extLst>
  </p:cSld>
  <p:clrMapOvr>
    <a:masterClrMapping/>
  </p:clrMapOvr>
</p:sld>
</file>

<file path=ppt/theme/theme1.xml><?xml version="1.0" encoding="utf-8"?>
<a:theme xmlns:a="http://schemas.openxmlformats.org/drawingml/2006/main" name="To je rovnos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</TotalTime>
  <Words>190</Words>
  <Application>Microsoft Office PowerPoint</Application>
  <PresentationFormat>Širokoúhlá obrazovka</PresentationFormat>
  <Paragraphs>26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Helvetica Neue</vt:lpstr>
      <vt:lpstr>To je rovnost</vt:lpstr>
      <vt:lpstr>Prezentace aplikace PowerPoint</vt:lpstr>
      <vt:lpstr>Plnění Akčního plánu prevence domácího a genderově podmíněného násilí na léta 2019 - 2022 </vt:lpstr>
      <vt:lpstr>Přehled celkového plnění Akčního plánu ze strany jednotlivých rezortů</vt:lpstr>
      <vt:lpstr>Akční plán prevence domácího a genderově podmíněného násilí na léta 2023 - 2026 </vt:lpstr>
      <vt:lpstr>Přehled plnění opatření Akčního plánu v rámci jednotlivých strategických oblastí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Ondřej Holub</dc:creator>
  <cp:lastModifiedBy>Pavlíček Michal</cp:lastModifiedBy>
  <cp:revision>52</cp:revision>
  <dcterms:created xsi:type="dcterms:W3CDTF">2020-08-29T10:54:44Z</dcterms:created>
  <dcterms:modified xsi:type="dcterms:W3CDTF">2023-06-04T17:45:27Z</dcterms:modified>
</cp:coreProperties>
</file>