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44" r:id="rId2"/>
    <p:sldId id="445" r:id="rId3"/>
    <p:sldId id="446" r:id="rId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55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F1E352E-D6F7-0D09-0691-421CDC884A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C861467-EB02-8B0C-A07B-8AC13E4A1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379D4892-D667-DA01-A322-297B5F888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1ACEC2C-85F3-49B7-8D43-8D895C2EA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733AFDA-364A-A717-16E9-C5A5805C9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3357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BF7B1A8-179B-4BA8-1E32-4200CA6F6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482BF8A-2CA7-E53E-A0EA-94645C4D41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C360C396-5BA8-E644-6689-AAF556433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FD96543-9339-0D88-90AB-DA93A99BD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F005A66-05AB-3FF3-FBA3-CE1B2D6ED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263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498DC096-E0AE-025D-2035-239912C4B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D729DA11-E2FA-A47E-25CD-7B5846F6D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EF5C1FD-7445-1C62-E764-5BD83E3095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1F60C03-6F96-58AF-AD5F-0833128C2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26AE1D5-3F19-950E-5EB4-7B2732AE7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8454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20FEC1-BB35-D830-D69C-1BEDDA0C4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0672668-2BFA-5D26-FAB1-F01E76806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DEF83B9-2EFB-83A1-2317-E25579DBF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AFE1DAA8-34C1-EEFC-E77B-66BB44E8F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29AB236-C5AF-008B-E980-CAF51AD0C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7519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D7DE0E-0976-4772-ED3F-F77D0C603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03EFC532-A645-60D3-C092-D1D4A3792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9CD6E94-E451-5F97-C436-74F491A2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BA7ABB7-814E-F868-27B4-0BA2D0728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5BAB9B3F-80E3-74AC-6D2F-64460B10A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4631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786D038-45C3-6D7A-0A66-3CC5381A2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9746B40-B302-AB9F-058E-D2CFFA1046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800633CB-CC97-A959-849B-AAA9AAA96F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7A6DE0F-D87C-7B8D-5F80-F88FF915E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50020E4C-A839-9803-EA16-398A6E015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CC664EBF-D8CD-1FB3-E12D-4E07BA82B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2720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90ABB6B-12E8-487B-25D3-0BC03DDDE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E5703D5-2FF1-AE01-4351-7FD0E6110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7BBF5D7-B71C-C69B-BB9F-8E9B0C940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1D718E9-1E01-25B6-8EBF-6142C1C1F1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02F11235-D2BA-CC3F-B9CC-2A94F6D5AF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B4D2C638-E597-45E5-8218-7F9E509BA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018CFABB-7A51-1558-27D8-BC1741619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73E44B41-56CC-98B3-5C1E-9DFBCDA01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7513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AD897EF-B8CE-9805-BED2-E347045F2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D22A0DC-CD6E-6C22-BD8F-AE7BA2EE1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5A69926B-9C28-B8ED-15CB-6D8DF2628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FAD66D1-9D8D-FFE5-8A0E-8ADB73CCF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60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9F77DDA6-90A8-4CE6-016B-B69396913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F92530AA-DCDF-A9D4-7F92-E033F6AF4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8F8FE292-E1FB-AC8C-18EF-95E7CE36A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15006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B35242-23CB-B903-E420-0CCE7A72F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32DA2ED-BFF7-1046-4B55-E08DE81042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1ADDE25-0D43-E886-5F6A-10C7455DC5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BB6DBB6-8C26-651C-56FF-4778F5593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2666E93-A21F-CEB8-F2B4-CBC6B907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9E8753C-479B-067F-7346-C8FBF049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677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F985094-C0CA-73E9-020A-C1A09E342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BDB7A61-BCBE-BF8B-8E80-119AF607F0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5A55B52-EE28-38D4-EE4F-7D3D430AC0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E411C35-21BC-AC36-7505-C56344207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922C392-5654-7E9D-AF64-F384833F7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6B0915A-6BFD-9623-1794-758331B84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9840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01EDC33-DA78-C161-2363-6116DB998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41C7048-A509-2A45-3B59-04E999BA7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3899190-1F6D-580B-63D3-614387576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236B3-F960-4E39-BDCF-EE24841EDD16}" type="datetimeFigureOut">
              <a:rPr lang="cs-CZ" smtClean="0"/>
              <a:t>01.10.2024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B7AFDE5-07F3-3F60-17D9-18AE3D4E55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B897C9C-7252-04A6-7E8B-F5D97606E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3566A-4460-4E14-A4B9-348ABB7AE3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5989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ázek 5">
            <a:extLst>
              <a:ext uri="{FF2B5EF4-FFF2-40B4-BE49-F238E27FC236}">
                <a16:creationId xmlns:a16="http://schemas.microsoft.com/office/drawing/2014/main" id="{B0CFB347-8203-AA60-AB77-3C4E4AAC13F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2"/>
            <a:ext cx="12192000" cy="6864627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0CD3C50-0297-0741-06DC-D8B5A53D22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6178826"/>
            <a:ext cx="12192000" cy="68911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4B5C3F81-5232-F09E-DF02-86B061E528B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531051" y="346213"/>
            <a:ext cx="2919649" cy="1353378"/>
          </a:xfrm>
          <a:prstGeom prst="rect">
            <a:avLst/>
          </a:prstGeom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12D12279-2428-3E56-2617-9CEBA2B0BD11}"/>
              </a:ext>
            </a:extLst>
          </p:cNvPr>
          <p:cNvSpPr txBox="1"/>
          <p:nvPr/>
        </p:nvSpPr>
        <p:spPr>
          <a:xfrm>
            <a:off x="5454926" y="5061972"/>
            <a:ext cx="6054588" cy="61555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3400" b="1" dirty="0">
                <a:solidFill>
                  <a:srgbClr val="392670"/>
                </a:solidFill>
                <a:latin typeface="Vodafone Rg" panose="020B0606080202020204" pitchFamily="34" charset="0"/>
              </a:rPr>
              <a:t>Společně proti domácímu násilí</a:t>
            </a:r>
          </a:p>
        </p:txBody>
      </p:sp>
    </p:spTree>
    <p:extLst>
      <p:ext uri="{BB962C8B-B14F-4D97-AF65-F5344CB8AC3E}">
        <p14:creationId xmlns:p14="http://schemas.microsoft.com/office/powerpoint/2010/main" val="3290502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C4B5436B-324B-E2E0-C163-B4538A0C84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024" y="2175146"/>
            <a:ext cx="12135261" cy="498107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0CD3C50-0297-0741-06DC-D8B5A53D22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6178826"/>
            <a:ext cx="12191999" cy="68911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8D26AB9D-E626-B4C6-2DCE-79013D38B2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480048" y="346214"/>
            <a:ext cx="2465799" cy="1143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73771E12-C344-F36C-BAE9-E541D63C2508}"/>
              </a:ext>
            </a:extLst>
          </p:cNvPr>
          <p:cNvSpPr txBox="1"/>
          <p:nvPr/>
        </p:nvSpPr>
        <p:spPr>
          <a:xfrm>
            <a:off x="616227" y="698492"/>
            <a:ext cx="6689034" cy="295330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92670"/>
                </a:solidFill>
                <a:latin typeface="Vodafone Rg" panose="020B0606080202020204" pitchFamily="34" charset="0"/>
              </a:rPr>
              <a:t>Podpisem charty je </a:t>
            </a:r>
          </a:p>
          <a:p>
            <a:r>
              <a:rPr lang="cs-CZ" sz="3200" b="1" dirty="0">
                <a:solidFill>
                  <a:srgbClr val="392670"/>
                </a:solidFill>
                <a:latin typeface="Vodafone Rg" panose="020B0606080202020204" pitchFamily="34" charset="0"/>
              </a:rPr>
              <a:t>ovlivněno více než</a:t>
            </a:r>
          </a:p>
          <a:p>
            <a:pPr>
              <a:lnSpc>
                <a:spcPts val="12000"/>
              </a:lnSpc>
            </a:pPr>
            <a:r>
              <a:rPr lang="cs-CZ" sz="12000" b="1">
                <a:solidFill>
                  <a:srgbClr val="392670"/>
                </a:solidFill>
                <a:latin typeface="Vodafone Rg" panose="020B0606080202020204" pitchFamily="34" charset="0"/>
              </a:rPr>
              <a:t>100 000 </a:t>
            </a:r>
            <a:endParaRPr lang="cs-CZ" sz="12000" b="1" dirty="0">
              <a:solidFill>
                <a:srgbClr val="392670"/>
              </a:solidFill>
              <a:latin typeface="Vodafone Rg" panose="020B0606080202020204" pitchFamily="34" charset="0"/>
            </a:endParaRPr>
          </a:p>
          <a:p>
            <a:pPr>
              <a:lnSpc>
                <a:spcPts val="1440"/>
              </a:lnSpc>
            </a:pPr>
            <a:r>
              <a:rPr lang="cs-CZ" sz="3200" b="1" dirty="0">
                <a:solidFill>
                  <a:srgbClr val="392670"/>
                </a:solidFill>
                <a:latin typeface="Vodafone Rg" panose="020B0606080202020204" pitchFamily="34" charset="0"/>
              </a:rPr>
              <a:t>zaměstnanců.</a:t>
            </a:r>
          </a:p>
        </p:txBody>
      </p:sp>
    </p:spTree>
    <p:extLst>
      <p:ext uri="{BB962C8B-B14F-4D97-AF65-F5344CB8AC3E}">
        <p14:creationId xmlns:p14="http://schemas.microsoft.com/office/powerpoint/2010/main" val="4213446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>
            <a:extLst>
              <a:ext uri="{FF2B5EF4-FFF2-40B4-BE49-F238E27FC236}">
                <a16:creationId xmlns:a16="http://schemas.microsoft.com/office/drawing/2014/main" id="{1DEF2D12-EB60-7854-F425-512A0C1F1E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91481"/>
            <a:ext cx="12191998" cy="463826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E0CD3C50-0297-0741-06DC-D8B5A53D222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" y="6178826"/>
            <a:ext cx="12191999" cy="689113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8D26AB9D-E626-B4C6-2DCE-79013D38B27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9480048" y="346214"/>
            <a:ext cx="2465799" cy="11430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73771E12-C344-F36C-BAE9-E541D63C2508}"/>
              </a:ext>
            </a:extLst>
          </p:cNvPr>
          <p:cNvSpPr txBox="1"/>
          <p:nvPr/>
        </p:nvSpPr>
        <p:spPr>
          <a:xfrm>
            <a:off x="616227" y="698492"/>
            <a:ext cx="6689034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rgbClr val="392670"/>
                </a:solidFill>
                <a:latin typeface="Vodafone Rg" panose="020B0606080202020204" pitchFamily="34" charset="0"/>
              </a:rPr>
              <a:t>Signatáři</a:t>
            </a:r>
          </a:p>
        </p:txBody>
      </p:sp>
    </p:spTree>
    <p:extLst>
      <p:ext uri="{BB962C8B-B14F-4D97-AF65-F5344CB8AC3E}">
        <p14:creationId xmlns:p14="http://schemas.microsoft.com/office/powerpoint/2010/main" val="308627531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</Words>
  <Application>Microsoft Office PowerPoint</Application>
  <PresentationFormat>Širokoúhlá obrazovka</PresentationFormat>
  <Paragraphs>6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Vodafone Rg</vt:lpstr>
      <vt:lpstr>Motiv Office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Šafařík Radan</dc:creator>
  <cp:lastModifiedBy>Palčová Katarína</cp:lastModifiedBy>
  <cp:revision>2</cp:revision>
  <dcterms:created xsi:type="dcterms:W3CDTF">2024-10-01T08:29:41Z</dcterms:created>
  <dcterms:modified xsi:type="dcterms:W3CDTF">2024-10-01T10:08:03Z</dcterms:modified>
</cp:coreProperties>
</file>