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7"/>
  </p:notesMasterIdLst>
  <p:sldIdLst>
    <p:sldId id="280" r:id="rId2"/>
    <p:sldId id="307" r:id="rId3"/>
    <p:sldId id="301" r:id="rId4"/>
    <p:sldId id="308" r:id="rId5"/>
    <p:sldId id="302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C114A"/>
    <a:srgbClr val="158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881" autoAdjust="0"/>
  </p:normalViewPr>
  <p:slideViewPr>
    <p:cSldViewPr snapToGrid="0" showGuides="1">
      <p:cViewPr varScale="1">
        <p:scale>
          <a:sx n="50" d="100"/>
          <a:sy n="50" d="100"/>
        </p:scale>
        <p:origin x="12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[Master tabulka 8.1.2024.xlsx]Plnění dle opatření %!Kontingenční tabulka2</c:name>
    <c:fmtId val="505"/>
  </c:pivotSource>
  <c:chart>
    <c:autoTitleDeleted val="1"/>
    <c:pivotFmts>
      <c:pivotFmt>
        <c:idx val="0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rgbClr val="2DB27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rgbClr val="92D050"/>
          </a:solidFill>
          <a:ln>
            <a:noFill/>
          </a:ln>
          <a:effectLst/>
        </c:spP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rgbClr val="2DB27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rgbClr val="2DB27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16532384178721846"/>
          <c:y val="3.793103448275862E-2"/>
          <c:w val="0.79356857718366602"/>
          <c:h val="0.8155633994026608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'Plnění dle opatření %'!$B$4:$B$5</c:f>
              <c:strCache>
                <c:ptCount val="1"/>
                <c:pt idx="0">
                  <c:v>Splněno</c:v>
                </c:pt>
              </c:strCache>
            </c:strRef>
          </c:tx>
          <c:spPr>
            <a:solidFill>
              <a:srgbClr val="2DB278"/>
            </a:solidFill>
            <a:ln>
              <a:noFill/>
            </a:ln>
            <a:effectLst/>
          </c:spPr>
          <c:invertIfNegative val="0"/>
          <c:cat>
            <c:strRef>
              <c:f>'Plnění dle opatření %'!$A$6:$A$14</c:f>
              <c:strCache>
                <c:ptCount val="8"/>
                <c:pt idx="0">
                  <c:v>Bezpečí</c:v>
                </c:pt>
                <c:pt idx="1">
                  <c:v>Instituce</c:v>
                </c:pt>
                <c:pt idx="2">
                  <c:v>Poznání</c:v>
                </c:pt>
                <c:pt idx="3">
                  <c:v>Práce a péče</c:v>
                </c:pt>
                <c:pt idx="4">
                  <c:v>Rozhodování</c:v>
                </c:pt>
                <c:pt idx="5">
                  <c:v>Společnost</c:v>
                </c:pt>
                <c:pt idx="6">
                  <c:v>Vnější vztahy</c:v>
                </c:pt>
                <c:pt idx="7">
                  <c:v>Zdraví</c:v>
                </c:pt>
              </c:strCache>
            </c:strRef>
          </c:cat>
          <c:val>
            <c:numRef>
              <c:f>'Plnění dle opatření %'!$B$6:$B$14</c:f>
              <c:numCache>
                <c:formatCode>0%</c:formatCode>
                <c:ptCount val="8"/>
                <c:pt idx="0">
                  <c:v>0</c:v>
                </c:pt>
                <c:pt idx="1">
                  <c:v>4.8689138576779027E-2</c:v>
                </c:pt>
                <c:pt idx="2">
                  <c:v>0</c:v>
                </c:pt>
                <c:pt idx="3">
                  <c:v>3.3707865168539325E-2</c:v>
                </c:pt>
                <c:pt idx="4">
                  <c:v>0</c:v>
                </c:pt>
                <c:pt idx="5">
                  <c:v>2.564102564102564E-2</c:v>
                </c:pt>
                <c:pt idx="6">
                  <c:v>2.564102564102564E-2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3A-4ACF-A7A7-6137966559FD}"/>
            </c:ext>
          </c:extLst>
        </c:ser>
        <c:ser>
          <c:idx val="1"/>
          <c:order val="1"/>
          <c:tx>
            <c:strRef>
              <c:f>'Plnění dle opatření %'!$C$4:$C$5</c:f>
              <c:strCache>
                <c:ptCount val="1"/>
                <c:pt idx="0">
                  <c:v>Plněno průběžně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'Plnění dle opatření %'!$A$6:$A$14</c:f>
              <c:strCache>
                <c:ptCount val="8"/>
                <c:pt idx="0">
                  <c:v>Bezpečí</c:v>
                </c:pt>
                <c:pt idx="1">
                  <c:v>Instituce</c:v>
                </c:pt>
                <c:pt idx="2">
                  <c:v>Poznání</c:v>
                </c:pt>
                <c:pt idx="3">
                  <c:v>Práce a péče</c:v>
                </c:pt>
                <c:pt idx="4">
                  <c:v>Rozhodování</c:v>
                </c:pt>
                <c:pt idx="5">
                  <c:v>Společnost</c:v>
                </c:pt>
                <c:pt idx="6">
                  <c:v>Vnější vztahy</c:v>
                </c:pt>
                <c:pt idx="7">
                  <c:v>Zdraví</c:v>
                </c:pt>
              </c:strCache>
            </c:strRef>
          </c:cat>
          <c:val>
            <c:numRef>
              <c:f>'Plnění dle opatření %'!$C$6:$C$14</c:f>
              <c:numCache>
                <c:formatCode>0%</c:formatCode>
                <c:ptCount val="8"/>
                <c:pt idx="0">
                  <c:v>0.18823529411764706</c:v>
                </c:pt>
                <c:pt idx="1">
                  <c:v>0.42322097378277151</c:v>
                </c:pt>
                <c:pt idx="2">
                  <c:v>0.24683544303797469</c:v>
                </c:pt>
                <c:pt idx="3">
                  <c:v>0.38202247191011235</c:v>
                </c:pt>
                <c:pt idx="4">
                  <c:v>0.43609022556390975</c:v>
                </c:pt>
                <c:pt idx="5">
                  <c:v>0.33333333333333331</c:v>
                </c:pt>
                <c:pt idx="6">
                  <c:v>0.44871794871794873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3A-4ACF-A7A7-6137966559FD}"/>
            </c:ext>
          </c:extLst>
        </c:ser>
        <c:ser>
          <c:idx val="2"/>
          <c:order val="2"/>
          <c:tx>
            <c:strRef>
              <c:f>'Plnění dle opatření %'!$D$4:$D$5</c:f>
              <c:strCache>
                <c:ptCount val="1"/>
                <c:pt idx="0">
                  <c:v>Splněno částečně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'Plnění dle opatření %'!$A$6:$A$14</c:f>
              <c:strCache>
                <c:ptCount val="8"/>
                <c:pt idx="0">
                  <c:v>Bezpečí</c:v>
                </c:pt>
                <c:pt idx="1">
                  <c:v>Instituce</c:v>
                </c:pt>
                <c:pt idx="2">
                  <c:v>Poznání</c:v>
                </c:pt>
                <c:pt idx="3">
                  <c:v>Práce a péče</c:v>
                </c:pt>
                <c:pt idx="4">
                  <c:v>Rozhodování</c:v>
                </c:pt>
                <c:pt idx="5">
                  <c:v>Společnost</c:v>
                </c:pt>
                <c:pt idx="6">
                  <c:v>Vnější vztahy</c:v>
                </c:pt>
                <c:pt idx="7">
                  <c:v>Zdraví</c:v>
                </c:pt>
              </c:strCache>
            </c:strRef>
          </c:cat>
          <c:val>
            <c:numRef>
              <c:f>'Plnění dle opatření %'!$D$6:$D$14</c:f>
              <c:numCache>
                <c:formatCode>0%</c:formatCode>
                <c:ptCount val="8"/>
                <c:pt idx="0">
                  <c:v>0.31764705882352939</c:v>
                </c:pt>
                <c:pt idx="1">
                  <c:v>0.17228464419475656</c:v>
                </c:pt>
                <c:pt idx="2">
                  <c:v>0.32911392405063289</c:v>
                </c:pt>
                <c:pt idx="3">
                  <c:v>0.3595505617977528</c:v>
                </c:pt>
                <c:pt idx="4">
                  <c:v>0.32330827067669171</c:v>
                </c:pt>
                <c:pt idx="5">
                  <c:v>0.28205128205128205</c:v>
                </c:pt>
                <c:pt idx="6">
                  <c:v>0.24358974358974358</c:v>
                </c:pt>
                <c:pt idx="7">
                  <c:v>7.6923076923076927E-2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3A-4ACF-A7A7-6137966559FD}"/>
            </c:ext>
          </c:extLst>
        </c:ser>
        <c:ser>
          <c:idx val="3"/>
          <c:order val="3"/>
          <c:tx>
            <c:strRef>
              <c:f>'Plnění dle opatření %'!$E$4:$E$5</c:f>
              <c:strCache>
                <c:ptCount val="1"/>
                <c:pt idx="0">
                  <c:v>Nesplněno</c:v>
                </c:pt>
              </c:strCache>
            </c:strRef>
          </c:tx>
          <c:spPr>
            <a:solidFill>
              <a:srgbClr val="D94A53"/>
            </a:solidFill>
            <a:ln>
              <a:noFill/>
            </a:ln>
            <a:effectLst/>
          </c:spPr>
          <c:invertIfNegative val="0"/>
          <c:cat>
            <c:strRef>
              <c:f>'Plnění dle opatření %'!$A$6:$A$14</c:f>
              <c:strCache>
                <c:ptCount val="8"/>
                <c:pt idx="0">
                  <c:v>Bezpečí</c:v>
                </c:pt>
                <c:pt idx="1">
                  <c:v>Instituce</c:v>
                </c:pt>
                <c:pt idx="2">
                  <c:v>Poznání</c:v>
                </c:pt>
                <c:pt idx="3">
                  <c:v>Práce a péče</c:v>
                </c:pt>
                <c:pt idx="4">
                  <c:v>Rozhodování</c:v>
                </c:pt>
                <c:pt idx="5">
                  <c:v>Společnost</c:v>
                </c:pt>
                <c:pt idx="6">
                  <c:v>Vnější vztahy</c:v>
                </c:pt>
                <c:pt idx="7">
                  <c:v>Zdraví</c:v>
                </c:pt>
              </c:strCache>
            </c:strRef>
          </c:cat>
          <c:val>
            <c:numRef>
              <c:f>'Plnění dle opatření %'!$E$6:$E$14</c:f>
              <c:numCache>
                <c:formatCode>0%</c:formatCode>
                <c:ptCount val="8"/>
                <c:pt idx="0">
                  <c:v>0.49411764705882355</c:v>
                </c:pt>
                <c:pt idx="1">
                  <c:v>0.35580524344569286</c:v>
                </c:pt>
                <c:pt idx="2">
                  <c:v>0.42405063291139239</c:v>
                </c:pt>
                <c:pt idx="3">
                  <c:v>0.2247191011235955</c:v>
                </c:pt>
                <c:pt idx="4">
                  <c:v>0.24060150375939848</c:v>
                </c:pt>
                <c:pt idx="5">
                  <c:v>0.35897435897435898</c:v>
                </c:pt>
                <c:pt idx="6">
                  <c:v>0.28205128205128205</c:v>
                </c:pt>
                <c:pt idx="7">
                  <c:v>0.92307692307692313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D3A-4ACF-A7A7-6137966559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46093087"/>
        <c:axId val="146098495"/>
      </c:barChart>
      <c:catAx>
        <c:axId val="146093087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cs-CZ"/>
          </a:p>
        </c:txPr>
        <c:crossAx val="146098495"/>
        <c:crosses val="autoZero"/>
        <c:auto val="1"/>
        <c:lblAlgn val="ctr"/>
        <c:lblOffset val="100"/>
        <c:noMultiLvlLbl val="0"/>
      </c:catAx>
      <c:valAx>
        <c:axId val="1460984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cs-CZ"/>
          </a:p>
        </c:txPr>
        <c:crossAx val="146093087"/>
        <c:crosses val="max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+mj-lt"/>
        </a:defRPr>
      </a:pPr>
      <a:endParaRPr lang="cs-CZ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[Master tabulka.xlsx]Graf 2023!Kontingenční tabulka2</c:name>
    <c:fmtId val="195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rgbClr val="00B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rgbClr val="00B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rgbClr val="00B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16532384178721846"/>
          <c:y val="3.793103448275862E-2"/>
          <c:w val="0.79639415857901485"/>
          <c:h val="0.8296725495519956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'Graf 2023'!$B$4:$B$5</c:f>
              <c:strCache>
                <c:ptCount val="1"/>
                <c:pt idx="0">
                  <c:v>Splněno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'Graf 2023'!$A$6:$A$14</c:f>
              <c:strCache>
                <c:ptCount val="8"/>
                <c:pt idx="0">
                  <c:v>Zdraví</c:v>
                </c:pt>
                <c:pt idx="1">
                  <c:v>Vnější vztahy</c:v>
                </c:pt>
                <c:pt idx="2">
                  <c:v>Společnost</c:v>
                </c:pt>
                <c:pt idx="3">
                  <c:v>Rozhodování</c:v>
                </c:pt>
                <c:pt idx="4">
                  <c:v>Práce a péče</c:v>
                </c:pt>
                <c:pt idx="5">
                  <c:v>Poznání</c:v>
                </c:pt>
                <c:pt idx="6">
                  <c:v>Instituce</c:v>
                </c:pt>
                <c:pt idx="7">
                  <c:v>Bezpečí</c:v>
                </c:pt>
              </c:strCache>
            </c:strRef>
          </c:cat>
          <c:val>
            <c:numRef>
              <c:f>'Graf 2023'!$B$6:$B$14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3.4782608695652174E-2</c:v>
                </c:pt>
                <c:pt idx="3">
                  <c:v>0</c:v>
                </c:pt>
                <c:pt idx="4">
                  <c:v>7.7669902912621352E-2</c:v>
                </c:pt>
                <c:pt idx="5">
                  <c:v>1.5503875968992248E-2</c:v>
                </c:pt>
                <c:pt idx="6">
                  <c:v>7.792207792207792E-2</c:v>
                </c:pt>
                <c:pt idx="7">
                  <c:v>0.32258064516129031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7D-4ED5-B49D-4F76C88C7D2A}"/>
            </c:ext>
          </c:extLst>
        </c:ser>
        <c:ser>
          <c:idx val="1"/>
          <c:order val="1"/>
          <c:tx>
            <c:strRef>
              <c:f>'Graf 2023'!$C$4:$C$5</c:f>
              <c:strCache>
                <c:ptCount val="1"/>
                <c:pt idx="0">
                  <c:v>Plněno průběžně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'Graf 2023'!$A$6:$A$14</c:f>
              <c:strCache>
                <c:ptCount val="8"/>
                <c:pt idx="0">
                  <c:v>Zdraví</c:v>
                </c:pt>
                <c:pt idx="1">
                  <c:v>Vnější vztahy</c:v>
                </c:pt>
                <c:pt idx="2">
                  <c:v>Společnost</c:v>
                </c:pt>
                <c:pt idx="3">
                  <c:v>Rozhodování</c:v>
                </c:pt>
                <c:pt idx="4">
                  <c:v>Práce a péče</c:v>
                </c:pt>
                <c:pt idx="5">
                  <c:v>Poznání</c:v>
                </c:pt>
                <c:pt idx="6">
                  <c:v>Instituce</c:v>
                </c:pt>
                <c:pt idx="7">
                  <c:v>Bezpečí</c:v>
                </c:pt>
              </c:strCache>
            </c:strRef>
          </c:cat>
          <c:val>
            <c:numRef>
              <c:f>'Graf 2023'!$C$6:$C$14</c:f>
              <c:numCache>
                <c:formatCode>0%</c:formatCode>
                <c:ptCount val="8"/>
                <c:pt idx="0">
                  <c:v>0.22727272727272727</c:v>
                </c:pt>
                <c:pt idx="1">
                  <c:v>0.72916666666666663</c:v>
                </c:pt>
                <c:pt idx="2">
                  <c:v>0.59130434782608698</c:v>
                </c:pt>
                <c:pt idx="3">
                  <c:v>0.71631205673758869</c:v>
                </c:pt>
                <c:pt idx="4">
                  <c:v>0.46601941747572817</c:v>
                </c:pt>
                <c:pt idx="5">
                  <c:v>0.38759689922480622</c:v>
                </c:pt>
                <c:pt idx="6">
                  <c:v>0.44805194805194803</c:v>
                </c:pt>
                <c:pt idx="7">
                  <c:v>3.2258064516129031E-2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7D-4ED5-B49D-4F76C88C7D2A}"/>
            </c:ext>
          </c:extLst>
        </c:ser>
        <c:ser>
          <c:idx val="2"/>
          <c:order val="2"/>
          <c:tx>
            <c:strRef>
              <c:f>'Graf 2023'!$D$4:$D$5</c:f>
              <c:strCache>
                <c:ptCount val="1"/>
                <c:pt idx="0">
                  <c:v>Splněno částečně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'Graf 2023'!$A$6:$A$14</c:f>
              <c:strCache>
                <c:ptCount val="8"/>
                <c:pt idx="0">
                  <c:v>Zdraví</c:v>
                </c:pt>
                <c:pt idx="1">
                  <c:v>Vnější vztahy</c:v>
                </c:pt>
                <c:pt idx="2">
                  <c:v>Společnost</c:v>
                </c:pt>
                <c:pt idx="3">
                  <c:v>Rozhodování</c:v>
                </c:pt>
                <c:pt idx="4">
                  <c:v>Práce a péče</c:v>
                </c:pt>
                <c:pt idx="5">
                  <c:v>Poznání</c:v>
                </c:pt>
                <c:pt idx="6">
                  <c:v>Instituce</c:v>
                </c:pt>
                <c:pt idx="7">
                  <c:v>Bezpečí</c:v>
                </c:pt>
              </c:strCache>
            </c:strRef>
          </c:cat>
          <c:val>
            <c:numRef>
              <c:f>'Graf 2023'!$D$6:$D$14</c:f>
              <c:numCache>
                <c:formatCode>0%</c:formatCode>
                <c:ptCount val="8"/>
                <c:pt idx="0">
                  <c:v>0.45454545454545453</c:v>
                </c:pt>
                <c:pt idx="1">
                  <c:v>0.16666666666666666</c:v>
                </c:pt>
                <c:pt idx="2">
                  <c:v>0.22608695652173913</c:v>
                </c:pt>
                <c:pt idx="3">
                  <c:v>9.2198581560283682E-2</c:v>
                </c:pt>
                <c:pt idx="4">
                  <c:v>0.20388349514563106</c:v>
                </c:pt>
                <c:pt idx="5">
                  <c:v>0.30232558139534882</c:v>
                </c:pt>
                <c:pt idx="6">
                  <c:v>0.22727272727272727</c:v>
                </c:pt>
                <c:pt idx="7">
                  <c:v>0.30107526881720431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7D-4ED5-B49D-4F76C88C7D2A}"/>
            </c:ext>
          </c:extLst>
        </c:ser>
        <c:ser>
          <c:idx val="3"/>
          <c:order val="3"/>
          <c:tx>
            <c:strRef>
              <c:f>'Graf 2023'!$E$4:$E$5</c:f>
              <c:strCache>
                <c:ptCount val="1"/>
                <c:pt idx="0">
                  <c:v>Nesplněno</c:v>
                </c:pt>
              </c:strCache>
            </c:strRef>
          </c:tx>
          <c:spPr>
            <a:solidFill>
              <a:srgbClr val="D94A53"/>
            </a:solidFill>
            <a:ln>
              <a:noFill/>
            </a:ln>
            <a:effectLst/>
          </c:spPr>
          <c:invertIfNegative val="0"/>
          <c:cat>
            <c:strRef>
              <c:f>'Graf 2023'!$A$6:$A$14</c:f>
              <c:strCache>
                <c:ptCount val="8"/>
                <c:pt idx="0">
                  <c:v>Zdraví</c:v>
                </c:pt>
                <c:pt idx="1">
                  <c:v>Vnější vztahy</c:v>
                </c:pt>
                <c:pt idx="2">
                  <c:v>Společnost</c:v>
                </c:pt>
                <c:pt idx="3">
                  <c:v>Rozhodování</c:v>
                </c:pt>
                <c:pt idx="4">
                  <c:v>Práce a péče</c:v>
                </c:pt>
                <c:pt idx="5">
                  <c:v>Poznání</c:v>
                </c:pt>
                <c:pt idx="6">
                  <c:v>Instituce</c:v>
                </c:pt>
                <c:pt idx="7">
                  <c:v>Bezpečí</c:v>
                </c:pt>
              </c:strCache>
            </c:strRef>
          </c:cat>
          <c:val>
            <c:numRef>
              <c:f>'Graf 2023'!$E$6:$E$14</c:f>
              <c:numCache>
                <c:formatCode>0%</c:formatCode>
                <c:ptCount val="8"/>
                <c:pt idx="0">
                  <c:v>0.31818181818181818</c:v>
                </c:pt>
                <c:pt idx="1">
                  <c:v>0.10416666666666667</c:v>
                </c:pt>
                <c:pt idx="2">
                  <c:v>0.14782608695652175</c:v>
                </c:pt>
                <c:pt idx="3">
                  <c:v>0.19148936170212766</c:v>
                </c:pt>
                <c:pt idx="4">
                  <c:v>0.25242718446601942</c:v>
                </c:pt>
                <c:pt idx="5">
                  <c:v>0.29457364341085274</c:v>
                </c:pt>
                <c:pt idx="6">
                  <c:v>0.24675324675324675</c:v>
                </c:pt>
                <c:pt idx="7">
                  <c:v>0.34408602150537637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17D-4ED5-B49D-4F76C88C7D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7535551"/>
        <c:axId val="67536031"/>
      </c:barChart>
      <c:catAx>
        <c:axId val="675355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7536031"/>
        <c:crosses val="autoZero"/>
        <c:auto val="1"/>
        <c:lblAlgn val="ctr"/>
        <c:lblOffset val="100"/>
        <c:noMultiLvlLbl val="0"/>
      </c:catAx>
      <c:valAx>
        <c:axId val="675360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7535551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[Master tabulka 8.1.2024.xlsx]Plnění dle opatření %!Kontingenční tabulka2</c:name>
    <c:fmtId val="499"/>
  </c:pivotSource>
  <c:chart>
    <c:autoTitleDeleted val="1"/>
    <c:pivotFmts>
      <c:pivotFmt>
        <c:idx val="0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rgbClr val="2DB27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rgbClr val="92D050"/>
          </a:solidFill>
          <a:ln>
            <a:noFill/>
          </a:ln>
          <a:effectLst/>
        </c:spP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rgbClr val="2DB27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rgbClr val="2DB278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itchFamily="2" charset="0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"/>
          <c:y val="3.793103448275862E-2"/>
          <c:w val="1"/>
          <c:h val="0.7625169698615259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'Plnění dle opatření %'!$B$4:$B$5</c:f>
              <c:strCache>
                <c:ptCount val="1"/>
                <c:pt idx="0">
                  <c:v>Splněno</c:v>
                </c:pt>
              </c:strCache>
            </c:strRef>
          </c:tx>
          <c:spPr>
            <a:solidFill>
              <a:srgbClr val="2DB278"/>
            </a:solidFill>
            <a:ln>
              <a:noFill/>
            </a:ln>
            <a:effectLst/>
          </c:spPr>
          <c:invertIfNegative val="0"/>
          <c:cat>
            <c:strRef>
              <c:f>'Plnění dle opatření %'!$A$6:$A$21</c:f>
              <c:strCache>
                <c:ptCount val="15"/>
                <c:pt idx="0">
                  <c:v>MD</c:v>
                </c:pt>
                <c:pt idx="1">
                  <c:v>MF</c:v>
                </c:pt>
                <c:pt idx="2">
                  <c:v>MK</c:v>
                </c:pt>
                <c:pt idx="3">
                  <c:v>MMR</c:v>
                </c:pt>
                <c:pt idx="4">
                  <c:v>MO</c:v>
                </c:pt>
                <c:pt idx="5">
                  <c:v>MPO</c:v>
                </c:pt>
                <c:pt idx="6">
                  <c:v>MPSV</c:v>
                </c:pt>
                <c:pt idx="7">
                  <c:v>MSp</c:v>
                </c:pt>
                <c:pt idx="8">
                  <c:v>MŠMT</c:v>
                </c:pt>
                <c:pt idx="9">
                  <c:v>MV</c:v>
                </c:pt>
                <c:pt idx="10">
                  <c:v>MZd</c:v>
                </c:pt>
                <c:pt idx="11">
                  <c:v>MZe</c:v>
                </c:pt>
                <c:pt idx="12">
                  <c:v>MZV</c:v>
                </c:pt>
                <c:pt idx="13">
                  <c:v>MŽP</c:v>
                </c:pt>
                <c:pt idx="14">
                  <c:v>ÚV ČR</c:v>
                </c:pt>
              </c:strCache>
            </c:strRef>
          </c:cat>
          <c:val>
            <c:numRef>
              <c:f>'Plnění dle opatření %'!$B$6:$B$21</c:f>
              <c:numCache>
                <c:formatCode>0%</c:formatCode>
                <c:ptCount val="15"/>
                <c:pt idx="0">
                  <c:v>2.2727272727272728E-2</c:v>
                </c:pt>
                <c:pt idx="1">
                  <c:v>3.2258064516129031E-2</c:v>
                </c:pt>
                <c:pt idx="2">
                  <c:v>0</c:v>
                </c:pt>
                <c:pt idx="3">
                  <c:v>2.8571428571428571E-2</c:v>
                </c:pt>
                <c:pt idx="4">
                  <c:v>2.564102564102564E-2</c:v>
                </c:pt>
                <c:pt idx="5">
                  <c:v>4.878048780487805E-2</c:v>
                </c:pt>
                <c:pt idx="6">
                  <c:v>3.2786885245901641E-2</c:v>
                </c:pt>
                <c:pt idx="7">
                  <c:v>4.7619047619047616E-2</c:v>
                </c:pt>
                <c:pt idx="8">
                  <c:v>1.1764705882352941E-2</c:v>
                </c:pt>
                <c:pt idx="9">
                  <c:v>1.7543859649122806E-2</c:v>
                </c:pt>
                <c:pt idx="10">
                  <c:v>1.6949152542372881E-2</c:v>
                </c:pt>
                <c:pt idx="11">
                  <c:v>2.7777777777777776E-2</c:v>
                </c:pt>
                <c:pt idx="12">
                  <c:v>1.8867924528301886E-2</c:v>
                </c:pt>
                <c:pt idx="13">
                  <c:v>2.5000000000000001E-2</c:v>
                </c:pt>
                <c:pt idx="14">
                  <c:v>2.2727272727272728E-2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18-4CF9-B984-C21757FE1A94}"/>
            </c:ext>
          </c:extLst>
        </c:ser>
        <c:ser>
          <c:idx val="1"/>
          <c:order val="1"/>
          <c:tx>
            <c:strRef>
              <c:f>'Plnění dle opatření %'!$C$4:$C$5</c:f>
              <c:strCache>
                <c:ptCount val="1"/>
                <c:pt idx="0">
                  <c:v>Plněno průběžně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'Plnění dle opatření %'!$A$6:$A$21</c:f>
              <c:strCache>
                <c:ptCount val="15"/>
                <c:pt idx="0">
                  <c:v>MD</c:v>
                </c:pt>
                <c:pt idx="1">
                  <c:v>MF</c:v>
                </c:pt>
                <c:pt idx="2">
                  <c:v>MK</c:v>
                </c:pt>
                <c:pt idx="3">
                  <c:v>MMR</c:v>
                </c:pt>
                <c:pt idx="4">
                  <c:v>MO</c:v>
                </c:pt>
                <c:pt idx="5">
                  <c:v>MPO</c:v>
                </c:pt>
                <c:pt idx="6">
                  <c:v>MPSV</c:v>
                </c:pt>
                <c:pt idx="7">
                  <c:v>MSp</c:v>
                </c:pt>
                <c:pt idx="8">
                  <c:v>MŠMT</c:v>
                </c:pt>
                <c:pt idx="9">
                  <c:v>MV</c:v>
                </c:pt>
                <c:pt idx="10">
                  <c:v>MZd</c:v>
                </c:pt>
                <c:pt idx="11">
                  <c:v>MZe</c:v>
                </c:pt>
                <c:pt idx="12">
                  <c:v>MZV</c:v>
                </c:pt>
                <c:pt idx="13">
                  <c:v>MŽP</c:v>
                </c:pt>
                <c:pt idx="14">
                  <c:v>ÚV ČR</c:v>
                </c:pt>
              </c:strCache>
            </c:strRef>
          </c:cat>
          <c:val>
            <c:numRef>
              <c:f>'Plnění dle opatření %'!$C$6:$C$21</c:f>
              <c:numCache>
                <c:formatCode>0%</c:formatCode>
                <c:ptCount val="15"/>
                <c:pt idx="0">
                  <c:v>0.47727272727272729</c:v>
                </c:pt>
                <c:pt idx="1">
                  <c:v>0.61290322580645162</c:v>
                </c:pt>
                <c:pt idx="2">
                  <c:v>0.23684210526315788</c:v>
                </c:pt>
                <c:pt idx="3">
                  <c:v>0.42857142857142855</c:v>
                </c:pt>
                <c:pt idx="4">
                  <c:v>0.53846153846153844</c:v>
                </c:pt>
                <c:pt idx="5">
                  <c:v>0.17073170731707318</c:v>
                </c:pt>
                <c:pt idx="6">
                  <c:v>0.35245901639344263</c:v>
                </c:pt>
                <c:pt idx="7">
                  <c:v>0.2857142857142857</c:v>
                </c:pt>
                <c:pt idx="8">
                  <c:v>0.3411764705882353</c:v>
                </c:pt>
                <c:pt idx="9">
                  <c:v>0.17543859649122806</c:v>
                </c:pt>
                <c:pt idx="10">
                  <c:v>0.13559322033898305</c:v>
                </c:pt>
                <c:pt idx="11">
                  <c:v>0.27777777777777779</c:v>
                </c:pt>
                <c:pt idx="12">
                  <c:v>0.37735849056603776</c:v>
                </c:pt>
                <c:pt idx="13">
                  <c:v>0.375</c:v>
                </c:pt>
                <c:pt idx="14">
                  <c:v>0.39393939393939392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18-4CF9-B984-C21757FE1A94}"/>
            </c:ext>
          </c:extLst>
        </c:ser>
        <c:ser>
          <c:idx val="2"/>
          <c:order val="2"/>
          <c:tx>
            <c:strRef>
              <c:f>'Plnění dle opatření %'!$D$4:$D$5</c:f>
              <c:strCache>
                <c:ptCount val="1"/>
                <c:pt idx="0">
                  <c:v>Splněno částečně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'Plnění dle opatření %'!$A$6:$A$21</c:f>
              <c:strCache>
                <c:ptCount val="15"/>
                <c:pt idx="0">
                  <c:v>MD</c:v>
                </c:pt>
                <c:pt idx="1">
                  <c:v>MF</c:v>
                </c:pt>
                <c:pt idx="2">
                  <c:v>MK</c:v>
                </c:pt>
                <c:pt idx="3">
                  <c:v>MMR</c:v>
                </c:pt>
                <c:pt idx="4">
                  <c:v>MO</c:v>
                </c:pt>
                <c:pt idx="5">
                  <c:v>MPO</c:v>
                </c:pt>
                <c:pt idx="6">
                  <c:v>MPSV</c:v>
                </c:pt>
                <c:pt idx="7">
                  <c:v>MSp</c:v>
                </c:pt>
                <c:pt idx="8">
                  <c:v>MŠMT</c:v>
                </c:pt>
                <c:pt idx="9">
                  <c:v>MV</c:v>
                </c:pt>
                <c:pt idx="10">
                  <c:v>MZd</c:v>
                </c:pt>
                <c:pt idx="11">
                  <c:v>MZe</c:v>
                </c:pt>
                <c:pt idx="12">
                  <c:v>MZV</c:v>
                </c:pt>
                <c:pt idx="13">
                  <c:v>MŽP</c:v>
                </c:pt>
                <c:pt idx="14">
                  <c:v>ÚV ČR</c:v>
                </c:pt>
              </c:strCache>
            </c:strRef>
          </c:cat>
          <c:val>
            <c:numRef>
              <c:f>'Plnění dle opatření %'!$D$6:$D$21</c:f>
              <c:numCache>
                <c:formatCode>0%</c:formatCode>
                <c:ptCount val="15"/>
                <c:pt idx="0">
                  <c:v>0.18181818181818182</c:v>
                </c:pt>
                <c:pt idx="1">
                  <c:v>9.6774193548387094E-2</c:v>
                </c:pt>
                <c:pt idx="2">
                  <c:v>0.18421052631578946</c:v>
                </c:pt>
                <c:pt idx="3">
                  <c:v>0.2857142857142857</c:v>
                </c:pt>
                <c:pt idx="4">
                  <c:v>0.30769230769230771</c:v>
                </c:pt>
                <c:pt idx="5">
                  <c:v>0.17073170731707318</c:v>
                </c:pt>
                <c:pt idx="6">
                  <c:v>0.44262295081967212</c:v>
                </c:pt>
                <c:pt idx="7">
                  <c:v>0.21428571428571427</c:v>
                </c:pt>
                <c:pt idx="8">
                  <c:v>0.4</c:v>
                </c:pt>
                <c:pt idx="9">
                  <c:v>0.26315789473684209</c:v>
                </c:pt>
                <c:pt idx="10">
                  <c:v>3.3898305084745763E-2</c:v>
                </c:pt>
                <c:pt idx="11">
                  <c:v>0.16666666666666666</c:v>
                </c:pt>
                <c:pt idx="12">
                  <c:v>0.26415094339622641</c:v>
                </c:pt>
                <c:pt idx="13">
                  <c:v>2.5000000000000001E-2</c:v>
                </c:pt>
                <c:pt idx="14">
                  <c:v>0.31818181818181818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18-4CF9-B984-C21757FE1A94}"/>
            </c:ext>
          </c:extLst>
        </c:ser>
        <c:ser>
          <c:idx val="3"/>
          <c:order val="3"/>
          <c:tx>
            <c:strRef>
              <c:f>'Plnění dle opatření %'!$E$4:$E$5</c:f>
              <c:strCache>
                <c:ptCount val="1"/>
                <c:pt idx="0">
                  <c:v>Nesplněno</c:v>
                </c:pt>
              </c:strCache>
            </c:strRef>
          </c:tx>
          <c:spPr>
            <a:solidFill>
              <a:srgbClr val="D94A53"/>
            </a:solidFill>
            <a:ln>
              <a:noFill/>
            </a:ln>
            <a:effectLst/>
          </c:spPr>
          <c:invertIfNegative val="0"/>
          <c:cat>
            <c:strRef>
              <c:f>'Plnění dle opatření %'!$A$6:$A$21</c:f>
              <c:strCache>
                <c:ptCount val="15"/>
                <c:pt idx="0">
                  <c:v>MD</c:v>
                </c:pt>
                <c:pt idx="1">
                  <c:v>MF</c:v>
                </c:pt>
                <c:pt idx="2">
                  <c:v>MK</c:v>
                </c:pt>
                <c:pt idx="3">
                  <c:v>MMR</c:v>
                </c:pt>
                <c:pt idx="4">
                  <c:v>MO</c:v>
                </c:pt>
                <c:pt idx="5">
                  <c:v>MPO</c:v>
                </c:pt>
                <c:pt idx="6">
                  <c:v>MPSV</c:v>
                </c:pt>
                <c:pt idx="7">
                  <c:v>MSp</c:v>
                </c:pt>
                <c:pt idx="8">
                  <c:v>MŠMT</c:v>
                </c:pt>
                <c:pt idx="9">
                  <c:v>MV</c:v>
                </c:pt>
                <c:pt idx="10">
                  <c:v>MZd</c:v>
                </c:pt>
                <c:pt idx="11">
                  <c:v>MZe</c:v>
                </c:pt>
                <c:pt idx="12">
                  <c:v>MZV</c:v>
                </c:pt>
                <c:pt idx="13">
                  <c:v>MŽP</c:v>
                </c:pt>
                <c:pt idx="14">
                  <c:v>ÚV ČR</c:v>
                </c:pt>
              </c:strCache>
            </c:strRef>
          </c:cat>
          <c:val>
            <c:numRef>
              <c:f>'Plnění dle opatření %'!$E$6:$E$21</c:f>
              <c:numCache>
                <c:formatCode>0%</c:formatCode>
                <c:ptCount val="15"/>
                <c:pt idx="0">
                  <c:v>0.31818181818181818</c:v>
                </c:pt>
                <c:pt idx="1">
                  <c:v>0.25806451612903225</c:v>
                </c:pt>
                <c:pt idx="2">
                  <c:v>0.57894736842105265</c:v>
                </c:pt>
                <c:pt idx="3">
                  <c:v>0.25714285714285712</c:v>
                </c:pt>
                <c:pt idx="4">
                  <c:v>0.12820512820512819</c:v>
                </c:pt>
                <c:pt idx="5">
                  <c:v>0.6097560975609756</c:v>
                </c:pt>
                <c:pt idx="6">
                  <c:v>0.1721311475409836</c:v>
                </c:pt>
                <c:pt idx="7">
                  <c:v>0.45238095238095238</c:v>
                </c:pt>
                <c:pt idx="8">
                  <c:v>0.24705882352941178</c:v>
                </c:pt>
                <c:pt idx="9">
                  <c:v>0.54385964912280704</c:v>
                </c:pt>
                <c:pt idx="10">
                  <c:v>0.81355932203389836</c:v>
                </c:pt>
                <c:pt idx="11">
                  <c:v>0.52777777777777779</c:v>
                </c:pt>
                <c:pt idx="12">
                  <c:v>0.33962264150943394</c:v>
                </c:pt>
                <c:pt idx="13">
                  <c:v>0.57499999999999996</c:v>
                </c:pt>
                <c:pt idx="14">
                  <c:v>0.26515151515151514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18-4CF9-B984-C21757FE1A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46093087"/>
        <c:axId val="146098495"/>
      </c:barChart>
      <c:catAx>
        <c:axId val="14609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sz="1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55 Roman" panose="020B0604020202020204" pitchFamily="34" charset="-18"/>
                <a:ea typeface="+mn-ea"/>
                <a:cs typeface="+mn-cs"/>
              </a:defRPr>
            </a:pPr>
            <a:endParaRPr lang="cs-CZ"/>
          </a:p>
        </c:txPr>
        <c:crossAx val="146098495"/>
        <c:crosses val="autoZero"/>
        <c:auto val="1"/>
        <c:lblAlgn val="ctr"/>
        <c:lblOffset val="100"/>
        <c:noMultiLvlLbl val="0"/>
      </c:catAx>
      <c:valAx>
        <c:axId val="146098495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146093087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Helvetica" pitchFamily="2" charset="0"/>
        </a:defRPr>
      </a:pPr>
      <a:endParaRPr lang="cs-CZ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[Master tabulka.xlsx]Rezorty!Kontingenční tabulka2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rgbClr val="00B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rgbClr val="00B050"/>
          </a:solidFill>
          <a:ln>
            <a:noFill/>
          </a:ln>
          <a:effectLst/>
        </c:spPr>
        <c:marker>
          <c:symbol val="none"/>
        </c:marker>
      </c:pivotFmt>
      <c:pivotFmt>
        <c:idx val="8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</c:pivotFmt>
      <c:pivotFmt>
        <c:idx val="9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</c:pivotFmt>
      <c:pivotFmt>
        <c:idx val="10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</c:pivotFmt>
      <c:pivotFmt>
        <c:idx val="11"/>
        <c:spPr>
          <a:solidFill>
            <a:srgbClr val="00B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rgbClr val="00B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rgbClr val="92D05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rgbClr val="FFC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rgbClr val="D94A5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"/>
          <c:y val="3.7931024183810974E-2"/>
          <c:w val="1"/>
          <c:h val="0.7625170343423746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Rezorty!$B$4:$B$5</c:f>
              <c:strCache>
                <c:ptCount val="1"/>
                <c:pt idx="0">
                  <c:v>Splněno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Rezorty!$A$6:$A$21</c:f>
              <c:strCache>
                <c:ptCount val="15"/>
                <c:pt idx="0">
                  <c:v>ÚV ČR</c:v>
                </c:pt>
                <c:pt idx="1">
                  <c:v>MŽP</c:v>
                </c:pt>
                <c:pt idx="2">
                  <c:v>MZV</c:v>
                </c:pt>
                <c:pt idx="3">
                  <c:v>MZe</c:v>
                </c:pt>
                <c:pt idx="4">
                  <c:v>MZd</c:v>
                </c:pt>
                <c:pt idx="5">
                  <c:v>MV</c:v>
                </c:pt>
                <c:pt idx="6">
                  <c:v>MŠMT</c:v>
                </c:pt>
                <c:pt idx="7">
                  <c:v>MSp</c:v>
                </c:pt>
                <c:pt idx="8">
                  <c:v>MPSV</c:v>
                </c:pt>
                <c:pt idx="9">
                  <c:v>MPO</c:v>
                </c:pt>
                <c:pt idx="10">
                  <c:v>MO</c:v>
                </c:pt>
                <c:pt idx="11">
                  <c:v>MMR</c:v>
                </c:pt>
                <c:pt idx="12">
                  <c:v>MK</c:v>
                </c:pt>
                <c:pt idx="13">
                  <c:v>MF</c:v>
                </c:pt>
                <c:pt idx="14">
                  <c:v>MD</c:v>
                </c:pt>
              </c:strCache>
            </c:strRef>
          </c:cat>
          <c:val>
            <c:numRef>
              <c:f>Rezorty!$B$6:$B$21</c:f>
              <c:numCache>
                <c:formatCode>0%</c:formatCode>
                <c:ptCount val="15"/>
                <c:pt idx="0">
                  <c:v>0.13675213675213677</c:v>
                </c:pt>
                <c:pt idx="1">
                  <c:v>0</c:v>
                </c:pt>
                <c:pt idx="2">
                  <c:v>2.5000000000000001E-2</c:v>
                </c:pt>
                <c:pt idx="3">
                  <c:v>0</c:v>
                </c:pt>
                <c:pt idx="4">
                  <c:v>1.282051282051282E-2</c:v>
                </c:pt>
                <c:pt idx="5">
                  <c:v>0.10869565217391304</c:v>
                </c:pt>
                <c:pt idx="6">
                  <c:v>2.247191011235955E-2</c:v>
                </c:pt>
                <c:pt idx="7">
                  <c:v>0.17142857142857143</c:v>
                </c:pt>
                <c:pt idx="8">
                  <c:v>0.12307692307692308</c:v>
                </c:pt>
                <c:pt idx="9">
                  <c:v>0</c:v>
                </c:pt>
                <c:pt idx="10">
                  <c:v>3.3333333333333333E-2</c:v>
                </c:pt>
                <c:pt idx="11">
                  <c:v>0.11538461538461539</c:v>
                </c:pt>
                <c:pt idx="12">
                  <c:v>0</c:v>
                </c:pt>
                <c:pt idx="13">
                  <c:v>8.6956521739130432E-2</c:v>
                </c:pt>
                <c:pt idx="14">
                  <c:v>3.125E-2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BE-4677-ABF3-A9AE4B8715A6}"/>
            </c:ext>
          </c:extLst>
        </c:ser>
        <c:ser>
          <c:idx val="1"/>
          <c:order val="1"/>
          <c:tx>
            <c:strRef>
              <c:f>Rezorty!$C$4:$C$5</c:f>
              <c:strCache>
                <c:ptCount val="1"/>
                <c:pt idx="0">
                  <c:v>Plněno průběžně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Rezorty!$A$6:$A$21</c:f>
              <c:strCache>
                <c:ptCount val="15"/>
                <c:pt idx="0">
                  <c:v>ÚV ČR</c:v>
                </c:pt>
                <c:pt idx="1">
                  <c:v>MŽP</c:v>
                </c:pt>
                <c:pt idx="2">
                  <c:v>MZV</c:v>
                </c:pt>
                <c:pt idx="3">
                  <c:v>MZe</c:v>
                </c:pt>
                <c:pt idx="4">
                  <c:v>MZd</c:v>
                </c:pt>
                <c:pt idx="5">
                  <c:v>MV</c:v>
                </c:pt>
                <c:pt idx="6">
                  <c:v>MŠMT</c:v>
                </c:pt>
                <c:pt idx="7">
                  <c:v>MSp</c:v>
                </c:pt>
                <c:pt idx="8">
                  <c:v>MPSV</c:v>
                </c:pt>
                <c:pt idx="9">
                  <c:v>MPO</c:v>
                </c:pt>
                <c:pt idx="10">
                  <c:v>MO</c:v>
                </c:pt>
                <c:pt idx="11">
                  <c:v>MMR</c:v>
                </c:pt>
                <c:pt idx="12">
                  <c:v>MK</c:v>
                </c:pt>
                <c:pt idx="13">
                  <c:v>MF</c:v>
                </c:pt>
                <c:pt idx="14">
                  <c:v>MD</c:v>
                </c:pt>
              </c:strCache>
            </c:strRef>
          </c:cat>
          <c:val>
            <c:numRef>
              <c:f>Rezorty!$C$6:$C$21</c:f>
              <c:numCache>
                <c:formatCode>0%</c:formatCode>
                <c:ptCount val="15"/>
                <c:pt idx="0">
                  <c:v>0.37606837606837606</c:v>
                </c:pt>
                <c:pt idx="1">
                  <c:v>0.5</c:v>
                </c:pt>
                <c:pt idx="2">
                  <c:v>0.52500000000000002</c:v>
                </c:pt>
                <c:pt idx="3">
                  <c:v>0.53846153846153844</c:v>
                </c:pt>
                <c:pt idx="4">
                  <c:v>0.35897435897435898</c:v>
                </c:pt>
                <c:pt idx="5">
                  <c:v>0.32608695652173914</c:v>
                </c:pt>
                <c:pt idx="6">
                  <c:v>0.4943820224719101</c:v>
                </c:pt>
                <c:pt idx="7">
                  <c:v>0.45714285714285713</c:v>
                </c:pt>
                <c:pt idx="8">
                  <c:v>0.38461538461538464</c:v>
                </c:pt>
                <c:pt idx="9">
                  <c:v>0.36363636363636365</c:v>
                </c:pt>
                <c:pt idx="10">
                  <c:v>0.6333333333333333</c:v>
                </c:pt>
                <c:pt idx="11">
                  <c:v>0.65384615384615385</c:v>
                </c:pt>
                <c:pt idx="12">
                  <c:v>0.43333333333333335</c:v>
                </c:pt>
                <c:pt idx="13">
                  <c:v>0.65217391304347827</c:v>
                </c:pt>
                <c:pt idx="14">
                  <c:v>0.40625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BE-4677-ABF3-A9AE4B8715A6}"/>
            </c:ext>
          </c:extLst>
        </c:ser>
        <c:ser>
          <c:idx val="2"/>
          <c:order val="2"/>
          <c:tx>
            <c:strRef>
              <c:f>Rezorty!$D$4:$D$5</c:f>
              <c:strCache>
                <c:ptCount val="1"/>
                <c:pt idx="0">
                  <c:v>Splněno částečně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Rezorty!$A$6:$A$21</c:f>
              <c:strCache>
                <c:ptCount val="15"/>
                <c:pt idx="0">
                  <c:v>ÚV ČR</c:v>
                </c:pt>
                <c:pt idx="1">
                  <c:v>MŽP</c:v>
                </c:pt>
                <c:pt idx="2">
                  <c:v>MZV</c:v>
                </c:pt>
                <c:pt idx="3">
                  <c:v>MZe</c:v>
                </c:pt>
                <c:pt idx="4">
                  <c:v>MZd</c:v>
                </c:pt>
                <c:pt idx="5">
                  <c:v>MV</c:v>
                </c:pt>
                <c:pt idx="6">
                  <c:v>MŠMT</c:v>
                </c:pt>
                <c:pt idx="7">
                  <c:v>MSp</c:v>
                </c:pt>
                <c:pt idx="8">
                  <c:v>MPSV</c:v>
                </c:pt>
                <c:pt idx="9">
                  <c:v>MPO</c:v>
                </c:pt>
                <c:pt idx="10">
                  <c:v>MO</c:v>
                </c:pt>
                <c:pt idx="11">
                  <c:v>MMR</c:v>
                </c:pt>
                <c:pt idx="12">
                  <c:v>MK</c:v>
                </c:pt>
                <c:pt idx="13">
                  <c:v>MF</c:v>
                </c:pt>
                <c:pt idx="14">
                  <c:v>MD</c:v>
                </c:pt>
              </c:strCache>
            </c:strRef>
          </c:cat>
          <c:val>
            <c:numRef>
              <c:f>Rezorty!$D$6:$D$21</c:f>
              <c:numCache>
                <c:formatCode>0%</c:formatCode>
                <c:ptCount val="15"/>
                <c:pt idx="0">
                  <c:v>0.24786324786324787</c:v>
                </c:pt>
                <c:pt idx="1">
                  <c:v>0.33333333333333331</c:v>
                </c:pt>
                <c:pt idx="2">
                  <c:v>0.32500000000000001</c:v>
                </c:pt>
                <c:pt idx="3">
                  <c:v>0.23076923076923078</c:v>
                </c:pt>
                <c:pt idx="4">
                  <c:v>0.33333333333333331</c:v>
                </c:pt>
                <c:pt idx="5">
                  <c:v>0.19565217391304349</c:v>
                </c:pt>
                <c:pt idx="6">
                  <c:v>0.16853932584269662</c:v>
                </c:pt>
                <c:pt idx="7">
                  <c:v>0.2857142857142857</c:v>
                </c:pt>
                <c:pt idx="8">
                  <c:v>0.26923076923076922</c:v>
                </c:pt>
                <c:pt idx="9">
                  <c:v>0.21212121212121213</c:v>
                </c:pt>
                <c:pt idx="10">
                  <c:v>0.33333333333333331</c:v>
                </c:pt>
                <c:pt idx="11">
                  <c:v>3.8461538461538464E-2</c:v>
                </c:pt>
                <c:pt idx="12">
                  <c:v>0.23333333333333334</c:v>
                </c:pt>
                <c:pt idx="13">
                  <c:v>0.21739130434782608</c:v>
                </c:pt>
                <c:pt idx="14">
                  <c:v>0.21875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BE-4677-ABF3-A9AE4B8715A6}"/>
            </c:ext>
          </c:extLst>
        </c:ser>
        <c:ser>
          <c:idx val="3"/>
          <c:order val="3"/>
          <c:tx>
            <c:strRef>
              <c:f>Rezorty!$E$4:$E$5</c:f>
              <c:strCache>
                <c:ptCount val="1"/>
                <c:pt idx="0">
                  <c:v>Nesplněno</c:v>
                </c:pt>
              </c:strCache>
            </c:strRef>
          </c:tx>
          <c:spPr>
            <a:solidFill>
              <a:srgbClr val="D94A53"/>
            </a:solidFill>
            <a:ln>
              <a:noFill/>
            </a:ln>
            <a:effectLst/>
          </c:spPr>
          <c:invertIfNegative val="0"/>
          <c:cat>
            <c:strRef>
              <c:f>Rezorty!$A$6:$A$21</c:f>
              <c:strCache>
                <c:ptCount val="15"/>
                <c:pt idx="0">
                  <c:v>ÚV ČR</c:v>
                </c:pt>
                <c:pt idx="1">
                  <c:v>MŽP</c:v>
                </c:pt>
                <c:pt idx="2">
                  <c:v>MZV</c:v>
                </c:pt>
                <c:pt idx="3">
                  <c:v>MZe</c:v>
                </c:pt>
                <c:pt idx="4">
                  <c:v>MZd</c:v>
                </c:pt>
                <c:pt idx="5">
                  <c:v>MV</c:v>
                </c:pt>
                <c:pt idx="6">
                  <c:v>MŠMT</c:v>
                </c:pt>
                <c:pt idx="7">
                  <c:v>MSp</c:v>
                </c:pt>
                <c:pt idx="8">
                  <c:v>MPSV</c:v>
                </c:pt>
                <c:pt idx="9">
                  <c:v>MPO</c:v>
                </c:pt>
                <c:pt idx="10">
                  <c:v>MO</c:v>
                </c:pt>
                <c:pt idx="11">
                  <c:v>MMR</c:v>
                </c:pt>
                <c:pt idx="12">
                  <c:v>MK</c:v>
                </c:pt>
                <c:pt idx="13">
                  <c:v>MF</c:v>
                </c:pt>
                <c:pt idx="14">
                  <c:v>MD</c:v>
                </c:pt>
              </c:strCache>
            </c:strRef>
          </c:cat>
          <c:val>
            <c:numRef>
              <c:f>Rezorty!$E$6:$E$21</c:f>
              <c:numCache>
                <c:formatCode>0%</c:formatCode>
                <c:ptCount val="15"/>
                <c:pt idx="0">
                  <c:v>0.23931623931623933</c:v>
                </c:pt>
                <c:pt idx="1">
                  <c:v>0.16666666666666666</c:v>
                </c:pt>
                <c:pt idx="2">
                  <c:v>0.125</c:v>
                </c:pt>
                <c:pt idx="3">
                  <c:v>0.23076923076923078</c:v>
                </c:pt>
                <c:pt idx="4">
                  <c:v>0.29487179487179488</c:v>
                </c:pt>
                <c:pt idx="5">
                  <c:v>0.36956521739130432</c:v>
                </c:pt>
                <c:pt idx="6">
                  <c:v>0.3146067415730337</c:v>
                </c:pt>
                <c:pt idx="7">
                  <c:v>8.5714285714285715E-2</c:v>
                </c:pt>
                <c:pt idx="8">
                  <c:v>0.22307692307692309</c:v>
                </c:pt>
                <c:pt idx="9">
                  <c:v>0.42424242424242425</c:v>
                </c:pt>
                <c:pt idx="10">
                  <c:v>0</c:v>
                </c:pt>
                <c:pt idx="11">
                  <c:v>0.19230769230769232</c:v>
                </c:pt>
                <c:pt idx="12">
                  <c:v>0.33333333333333331</c:v>
                </c:pt>
                <c:pt idx="13">
                  <c:v>4.3478260869565216E-2</c:v>
                </c:pt>
                <c:pt idx="14">
                  <c:v>0.34375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1BE-4677-ABF3-A9AE4B8715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7535551"/>
        <c:axId val="67536031"/>
      </c:barChart>
      <c:catAx>
        <c:axId val="67535551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55 Roman" panose="020B0604020202020204" pitchFamily="34" charset="-18"/>
                <a:ea typeface="+mn-ea"/>
                <a:cs typeface="+mn-cs"/>
              </a:defRPr>
            </a:pPr>
            <a:endParaRPr lang="cs-CZ"/>
          </a:p>
        </c:txPr>
        <c:crossAx val="67536031"/>
        <c:crosses val="autoZero"/>
        <c:auto val="1"/>
        <c:lblAlgn val="ctr"/>
        <c:lblOffset val="100"/>
        <c:noMultiLvlLbl val="0"/>
      </c:catAx>
      <c:valAx>
        <c:axId val="67536031"/>
        <c:scaling>
          <c:orientation val="minMax"/>
        </c:scaling>
        <c:delete val="1"/>
        <c:axPos val="r"/>
        <c:majorGridlines>
          <c:spPr>
            <a:ln w="9525" cap="flat" cmpd="sng" algn="ctr">
              <a:solidFill>
                <a:schemeClr val="bg1">
                  <a:lumMod val="85000"/>
                  <a:alpha val="70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67535551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6E459-3007-46C8-9DFB-84C60D6FE6B5}" type="datetimeFigureOut">
              <a:rPr lang="cs-CZ" smtClean="0"/>
              <a:t>23.09.2024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AF6F0-F1E0-463F-A81E-3359D5A5E5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987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Pro porovnání, v roce 2022 se nepodařilo splnit ani jednu kapitolu na víc než 50 %. Nejslabší byla kapitola Zdraví (neměli jsme vyhodnocení za </a:t>
            </a:r>
            <a:r>
              <a:rPr lang="cs-CZ" dirty="0" err="1"/>
              <a:t>MZd</a:t>
            </a:r>
            <a:r>
              <a:rPr lang="cs-CZ" dirty="0"/>
              <a:t>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AF6F0-F1E0-463F-A81E-3359D5A5E567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2609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Jenom 3 kapitoly, kde není splněna polovice opatření, i v těch vidíme pozitivní pokrok. Pozitivní pokrok napříč kapitolami. V roce 2022 bolo splněno 37 procent, v roce 2023 je to 53 procent. </a:t>
            </a:r>
            <a:r>
              <a:rPr lang="pl-PL" dirty="0"/>
              <a:t>Nesplněno šlo z 36 procent na 24 procent.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AF6F0-F1E0-463F-A81E-3359D5A5E567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0165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AF6F0-F1E0-463F-A81E-3359D5A5E567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895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Ne všechny rezorty vykazují pozitivní pokrok (MD se jediné pohoršilo), ale celkově vidíme zlepšení situace. MO nemá žádné opatření, co je nesplněné, MMR má největší podíl splněných opatření.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AF6F0-F1E0-463F-A81E-3359D5A5E567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0438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718FA289-9D57-4F2B-9419-FD0C3E7B865D}"/>
              </a:ext>
            </a:extLst>
          </p:cNvPr>
          <p:cNvSpPr txBox="1">
            <a:spLocks noGrp="1"/>
          </p:cNvSpPr>
          <p:nvPr>
            <p:ph type="body" idx="4294967295" hasCustomPrompt="1"/>
          </p:nvPr>
        </p:nvSpPr>
        <p:spPr>
          <a:xfrm>
            <a:off x="634998" y="1587500"/>
            <a:ext cx="6318252" cy="1778000"/>
          </a:xfrm>
        </p:spPr>
        <p:txBody>
          <a:bodyPr anchor="b">
            <a:normAutofit/>
          </a:bodyPr>
          <a:lstStyle>
            <a:lvl1pPr marL="0" indent="0" algn="l">
              <a:buNone/>
              <a:defRPr sz="5400" b="1" cap="all" baseline="0">
                <a:solidFill>
                  <a:schemeClr val="tx1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9614E69-1A17-48B1-BA84-2049B79905A7}"/>
              </a:ext>
            </a:extLst>
          </p:cNvPr>
          <p:cNvSpPr txBox="1">
            <a:spLocks noGrp="1"/>
          </p:cNvSpPr>
          <p:nvPr>
            <p:ph type="subTitle" idx="4294967295" hasCustomPrompt="1"/>
          </p:nvPr>
        </p:nvSpPr>
        <p:spPr>
          <a:xfrm>
            <a:off x="659633" y="3492500"/>
            <a:ext cx="6293617" cy="8255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1"/>
                </a:solidFill>
                <a:latin typeface="HelveticaNeueLT Com 65 Md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  <a:endParaRPr lang="cs-CZ" dirty="0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5EEE7580-4AAA-56D9-A4E5-860D6D24D6E1}"/>
              </a:ext>
            </a:extLst>
          </p:cNvPr>
          <p:cNvSpPr/>
          <p:nvPr userDrawn="1"/>
        </p:nvSpPr>
        <p:spPr>
          <a:xfrm>
            <a:off x="7881885" y="511277"/>
            <a:ext cx="3842583" cy="5860314"/>
          </a:xfrm>
          <a:prstGeom prst="rect">
            <a:avLst/>
          </a:prstGeom>
          <a:solidFill>
            <a:srgbClr val="1584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Zástupný symbol obrázku 14">
            <a:extLst>
              <a:ext uri="{FF2B5EF4-FFF2-40B4-BE49-F238E27FC236}">
                <a16:creationId xmlns:a16="http://schemas.microsoft.com/office/drawing/2014/main" id="{AE440238-ECE2-4A58-8FF1-0673B408A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31888" y="635000"/>
            <a:ext cx="1683614" cy="1765519"/>
          </a:xfrm>
        </p:spPr>
        <p:txBody>
          <a:bodyPr/>
          <a:lstStyle/>
          <a:p>
            <a:endParaRPr lang="cs-CZ"/>
          </a:p>
        </p:txBody>
      </p:sp>
      <p:sp>
        <p:nvSpPr>
          <p:cNvPr id="9" name="Zástupný symbol obrázku 14">
            <a:extLst>
              <a:ext uri="{FF2B5EF4-FFF2-40B4-BE49-F238E27FC236}">
                <a16:creationId xmlns:a16="http://schemas.microsoft.com/office/drawing/2014/main" id="{2D5369A4-A89B-1321-F281-18590F007E9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842500" y="635000"/>
            <a:ext cx="1727042" cy="1765519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Zástupný symbol obrázku 14">
            <a:extLst>
              <a:ext uri="{FF2B5EF4-FFF2-40B4-BE49-F238E27FC236}">
                <a16:creationId xmlns:a16="http://schemas.microsoft.com/office/drawing/2014/main" id="{82A5130E-1D37-6A48-C09D-358D29B312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31887" y="2540001"/>
            <a:ext cx="1683614" cy="1778000"/>
          </a:xfrm>
        </p:spPr>
        <p:txBody>
          <a:bodyPr/>
          <a:lstStyle/>
          <a:p>
            <a:endParaRPr lang="cs-CZ"/>
          </a:p>
        </p:txBody>
      </p:sp>
      <p:sp>
        <p:nvSpPr>
          <p:cNvPr id="11" name="Zástupný symbol obrázku 14">
            <a:extLst>
              <a:ext uri="{FF2B5EF4-FFF2-40B4-BE49-F238E27FC236}">
                <a16:creationId xmlns:a16="http://schemas.microsoft.com/office/drawing/2014/main" id="{728FC134-0BB4-CB08-7138-D4B3500F112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18941" y="4445001"/>
            <a:ext cx="1683615" cy="1778000"/>
          </a:xfrm>
        </p:spPr>
        <p:txBody>
          <a:bodyPr/>
          <a:lstStyle/>
          <a:p>
            <a:endParaRPr lang="cs-CZ"/>
          </a:p>
        </p:txBody>
      </p:sp>
      <p:sp>
        <p:nvSpPr>
          <p:cNvPr id="12" name="Zástupný symbol obrázku 14">
            <a:extLst>
              <a:ext uri="{FF2B5EF4-FFF2-40B4-BE49-F238E27FC236}">
                <a16:creationId xmlns:a16="http://schemas.microsoft.com/office/drawing/2014/main" id="{69926A95-9B23-C773-C8FD-7B9A672A677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842502" y="4451132"/>
            <a:ext cx="1714500" cy="1771869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14">
            <a:extLst>
              <a:ext uri="{FF2B5EF4-FFF2-40B4-BE49-F238E27FC236}">
                <a16:creationId xmlns:a16="http://schemas.microsoft.com/office/drawing/2014/main" id="{B3912A1B-672F-AF6F-AC88-5E6DD7C500E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842501" y="2533650"/>
            <a:ext cx="1714500" cy="1784351"/>
          </a:xfrm>
        </p:spPr>
        <p:txBody>
          <a:bodyPr/>
          <a:lstStyle/>
          <a:p>
            <a:endParaRPr lang="cs-CZ"/>
          </a:p>
        </p:txBody>
      </p:sp>
      <p:pic>
        <p:nvPicPr>
          <p:cNvPr id="14" name="Obrázek 13" descr="Obsah obrázku Grafika, Písmo, grafický design, snímek obrazovky&#10;&#10;Popis byl vytvořen automaticky">
            <a:extLst>
              <a:ext uri="{FF2B5EF4-FFF2-40B4-BE49-F238E27FC236}">
                <a16:creationId xmlns:a16="http://schemas.microsoft.com/office/drawing/2014/main" id="{4F3F42DF-ADC9-207C-3BC8-03186D2BE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25" y="5778012"/>
            <a:ext cx="863933" cy="444988"/>
          </a:xfrm>
          <a:prstGeom prst="rect">
            <a:avLst/>
          </a:prstGeom>
        </p:spPr>
      </p:pic>
      <p:pic>
        <p:nvPicPr>
          <p:cNvPr id="16" name="Zástupný symbol pro obsah 4">
            <a:extLst>
              <a:ext uri="{FF2B5EF4-FFF2-40B4-BE49-F238E27FC236}">
                <a16:creationId xmlns:a16="http://schemas.microsoft.com/office/drawing/2014/main" id="{3E5DDE2A-79D6-5183-660A-04A8E4E643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81" y="5712978"/>
            <a:ext cx="2155136" cy="558800"/>
          </a:xfrm>
          <a:prstGeom prst="rect">
            <a:avLst/>
          </a:prstGeom>
        </p:spPr>
      </p:pic>
      <p:pic>
        <p:nvPicPr>
          <p:cNvPr id="22" name="Obrázek 21" descr="Obsah obrázku text, snímek obrazovky, kruh, Písmo&#10;&#10;Popis byl vytvořen automaticky">
            <a:extLst>
              <a:ext uri="{FF2B5EF4-FFF2-40B4-BE49-F238E27FC236}">
                <a16:creationId xmlns:a16="http://schemas.microsoft.com/office/drawing/2014/main" id="{9217EF59-00A4-B2AA-D2F6-9B0BB1468B7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40" y="5712978"/>
            <a:ext cx="1986930" cy="575056"/>
          </a:xfrm>
          <a:prstGeom prst="rect">
            <a:avLst/>
          </a:prstGeom>
        </p:spPr>
      </p:pic>
      <p:sp>
        <p:nvSpPr>
          <p:cNvPr id="6" name="Zástupný text 5">
            <a:extLst>
              <a:ext uri="{FF2B5EF4-FFF2-40B4-BE49-F238E27FC236}">
                <a16:creationId xmlns:a16="http://schemas.microsoft.com/office/drawing/2014/main" id="{29D2F44F-F18A-49B5-C0FD-7EBEF6FC3ED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5000" y="6371590"/>
            <a:ext cx="2610617" cy="349250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424371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obrázku 7">
            <a:extLst>
              <a:ext uri="{FF2B5EF4-FFF2-40B4-BE49-F238E27FC236}">
                <a16:creationId xmlns:a16="http://schemas.microsoft.com/office/drawing/2014/main" id="{79F53DFF-08C5-4121-BF7A-B5F7375DE7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8000" y="635000"/>
            <a:ext cx="3556000" cy="27305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FEFD3241-EFAD-46D7-B205-7A20B3BE947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980" y="634999"/>
            <a:ext cx="3546019" cy="2730499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8" name="Zástupný symbol obrázku 7">
            <a:extLst>
              <a:ext uri="{FF2B5EF4-FFF2-40B4-BE49-F238E27FC236}">
                <a16:creationId xmlns:a16="http://schemas.microsoft.com/office/drawing/2014/main" id="{43C1BD7C-FB5D-4819-A21A-1C0AF529A1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01000" y="635000"/>
            <a:ext cx="3556000" cy="2730500"/>
          </a:xfrm>
        </p:spPr>
        <p:txBody>
          <a:bodyPr/>
          <a:lstStyle/>
          <a:p>
            <a:endParaRPr lang="cs-CZ"/>
          </a:p>
        </p:txBody>
      </p:sp>
      <p:sp>
        <p:nvSpPr>
          <p:cNvPr id="20" name="Zástupný symbol obrázku 7">
            <a:extLst>
              <a:ext uri="{FF2B5EF4-FFF2-40B4-BE49-F238E27FC236}">
                <a16:creationId xmlns:a16="http://schemas.microsoft.com/office/drawing/2014/main" id="{A548B61A-5C98-467E-A661-7B5C0D3DB9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4979" y="3492500"/>
            <a:ext cx="3546020" cy="27305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1" name="Zástupný symbol obrázku 7">
            <a:extLst>
              <a:ext uri="{FF2B5EF4-FFF2-40B4-BE49-F238E27FC236}">
                <a16:creationId xmlns:a16="http://schemas.microsoft.com/office/drawing/2014/main" id="{9AF9A406-E83C-4A61-ADA8-38D7B0D312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22246" y="3492500"/>
            <a:ext cx="3546019" cy="27305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2" name="Zástupný symbol obrázku 7">
            <a:extLst>
              <a:ext uri="{FF2B5EF4-FFF2-40B4-BE49-F238E27FC236}">
                <a16:creationId xmlns:a16="http://schemas.microsoft.com/office/drawing/2014/main" id="{D6522C10-53EF-45C7-BD51-8246ACE1684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01186" y="3492500"/>
            <a:ext cx="3555814" cy="27305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D023EC4A-27C9-458E-A9EC-CC5CFADFAF4F}"/>
              </a:ext>
            </a:extLst>
          </p:cNvPr>
          <p:cNvSpPr/>
          <p:nvPr userDrawn="1"/>
        </p:nvSpPr>
        <p:spPr>
          <a:xfrm>
            <a:off x="4404213" y="2819138"/>
            <a:ext cx="3378230" cy="508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Zástupný text 29">
            <a:extLst>
              <a:ext uri="{FF2B5EF4-FFF2-40B4-BE49-F238E27FC236}">
                <a16:creationId xmlns:a16="http://schemas.microsoft.com/office/drawing/2014/main" id="{9DC75000-8417-4179-A66B-6D3DA7B89DE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980" y="2540000"/>
            <a:ext cx="3546019" cy="825500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1pPr>
            <a:lvl2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2pPr>
            <a:lvl3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5pPr>
          </a:lstStyle>
          <a:p>
            <a:pPr lvl="0"/>
            <a:r>
              <a:rPr lang="cs-CZ" dirty="0"/>
              <a:t>Po kliknutí můžete upravovat styly textu v předloze</a:t>
            </a:r>
          </a:p>
        </p:txBody>
      </p:sp>
      <p:sp>
        <p:nvSpPr>
          <p:cNvPr id="31" name="Obdélník 30">
            <a:extLst>
              <a:ext uri="{FF2B5EF4-FFF2-40B4-BE49-F238E27FC236}">
                <a16:creationId xmlns:a16="http://schemas.microsoft.com/office/drawing/2014/main" id="{37BED6E6-E1B6-461D-B1F8-D69CCF56B1F4}"/>
              </a:ext>
            </a:extLst>
          </p:cNvPr>
          <p:cNvSpPr/>
          <p:nvPr userDrawn="1"/>
        </p:nvSpPr>
        <p:spPr>
          <a:xfrm>
            <a:off x="859807" y="5512080"/>
            <a:ext cx="3378230" cy="508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>
            <a:extLst>
              <a:ext uri="{FF2B5EF4-FFF2-40B4-BE49-F238E27FC236}">
                <a16:creationId xmlns:a16="http://schemas.microsoft.com/office/drawing/2014/main" id="{DFDF7C34-3B8E-419E-B4BF-F45179834BFB}"/>
              </a:ext>
            </a:extLst>
          </p:cNvPr>
          <p:cNvSpPr/>
          <p:nvPr userDrawn="1"/>
        </p:nvSpPr>
        <p:spPr>
          <a:xfrm>
            <a:off x="4404213" y="5512080"/>
            <a:ext cx="3378230" cy="508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>
            <a:extLst>
              <a:ext uri="{FF2B5EF4-FFF2-40B4-BE49-F238E27FC236}">
                <a16:creationId xmlns:a16="http://schemas.microsoft.com/office/drawing/2014/main" id="{C011E4FF-2923-41BC-B7C3-363243C1727D}"/>
              </a:ext>
            </a:extLst>
          </p:cNvPr>
          <p:cNvSpPr/>
          <p:nvPr userDrawn="1"/>
        </p:nvSpPr>
        <p:spPr>
          <a:xfrm>
            <a:off x="7979267" y="5512080"/>
            <a:ext cx="3378230" cy="508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Zástupný text 29">
            <a:extLst>
              <a:ext uri="{FF2B5EF4-FFF2-40B4-BE49-F238E27FC236}">
                <a16:creationId xmlns:a16="http://schemas.microsoft.com/office/drawing/2014/main" id="{57677D53-7BD9-41FD-989F-42E2DE982F5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22246" y="2540000"/>
            <a:ext cx="3546019" cy="825500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1pPr>
            <a:lvl2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2pPr>
            <a:lvl3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5pPr>
          </a:lstStyle>
          <a:p>
            <a:pPr lvl="0"/>
            <a:r>
              <a:rPr lang="cs-CZ" dirty="0"/>
              <a:t>Po kliknutí můžete upravovat styly textu v předloze</a:t>
            </a:r>
          </a:p>
        </p:txBody>
      </p:sp>
      <p:sp>
        <p:nvSpPr>
          <p:cNvPr id="35" name="Zástupný text 29">
            <a:extLst>
              <a:ext uri="{FF2B5EF4-FFF2-40B4-BE49-F238E27FC236}">
                <a16:creationId xmlns:a16="http://schemas.microsoft.com/office/drawing/2014/main" id="{784511FC-D5E3-457D-AC12-8695B5F4FC4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10609" y="2540000"/>
            <a:ext cx="3546391" cy="825499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1pPr>
            <a:lvl2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2pPr>
            <a:lvl3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5pPr>
          </a:lstStyle>
          <a:p>
            <a:pPr lvl="0"/>
            <a:r>
              <a:rPr lang="cs-CZ" dirty="0"/>
              <a:t>Po kliknutí můžete upravovat styly textu v předloze</a:t>
            </a:r>
          </a:p>
        </p:txBody>
      </p:sp>
      <p:sp>
        <p:nvSpPr>
          <p:cNvPr id="36" name="Zástupný text 29">
            <a:extLst>
              <a:ext uri="{FF2B5EF4-FFF2-40B4-BE49-F238E27FC236}">
                <a16:creationId xmlns:a16="http://schemas.microsoft.com/office/drawing/2014/main" id="{1B4364BB-47A7-4D15-B4DC-D42B33E64C1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5000" y="5397500"/>
            <a:ext cx="3555998" cy="825500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1pPr>
            <a:lvl2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2pPr>
            <a:lvl3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5pPr>
          </a:lstStyle>
          <a:p>
            <a:pPr lvl="0"/>
            <a:r>
              <a:rPr lang="cs-CZ" dirty="0"/>
              <a:t>Po kliknutí můžete upravovat styly textu v předloze</a:t>
            </a:r>
          </a:p>
        </p:txBody>
      </p:sp>
      <p:sp>
        <p:nvSpPr>
          <p:cNvPr id="37" name="Zástupný text 29">
            <a:extLst>
              <a:ext uri="{FF2B5EF4-FFF2-40B4-BE49-F238E27FC236}">
                <a16:creationId xmlns:a16="http://schemas.microsoft.com/office/drawing/2014/main" id="{21DA987D-DA93-4471-95C0-04F3CD6746B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318000" y="5407212"/>
            <a:ext cx="3556000" cy="825499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1pPr>
            <a:lvl2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2pPr>
            <a:lvl3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5pPr>
          </a:lstStyle>
          <a:p>
            <a:pPr lvl="0"/>
            <a:r>
              <a:rPr lang="cs-CZ" dirty="0"/>
              <a:t>Po kliknutí můžete upravovat styly textu v předloze</a:t>
            </a:r>
          </a:p>
        </p:txBody>
      </p:sp>
      <p:sp>
        <p:nvSpPr>
          <p:cNvPr id="38" name="Zástupný text 29">
            <a:extLst>
              <a:ext uri="{FF2B5EF4-FFF2-40B4-BE49-F238E27FC236}">
                <a16:creationId xmlns:a16="http://schemas.microsoft.com/office/drawing/2014/main" id="{2BB86B31-E93A-49FE-8A54-4366F1F36AA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010609" y="5410196"/>
            <a:ext cx="3546391" cy="822515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1pPr>
            <a:lvl2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2pPr>
            <a:lvl3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  <a:latin typeface="Helvetica Neue"/>
              </a:defRPr>
            </a:lvl5pPr>
          </a:lstStyle>
          <a:p>
            <a:pPr lvl="0"/>
            <a:r>
              <a:rPr lang="cs-CZ" dirty="0"/>
              <a:t>Po kliknutí můžete upravovat styly textu v předloze</a:t>
            </a:r>
          </a:p>
        </p:txBody>
      </p:sp>
    </p:spTree>
    <p:extLst>
      <p:ext uri="{BB962C8B-B14F-4D97-AF65-F5344CB8AC3E}">
        <p14:creationId xmlns:p14="http://schemas.microsoft.com/office/powerpoint/2010/main" val="332432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6182D27-EF32-86D8-047C-83B4133B7298}"/>
              </a:ext>
            </a:extLst>
          </p:cNvPr>
          <p:cNvSpPr/>
          <p:nvPr userDrawn="1"/>
        </p:nvSpPr>
        <p:spPr>
          <a:xfrm>
            <a:off x="0" y="-1"/>
            <a:ext cx="12192000" cy="6857991"/>
          </a:xfrm>
          <a:prstGeom prst="rect">
            <a:avLst/>
          </a:prstGeom>
          <a:solidFill>
            <a:srgbClr val="3C1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F9511189-5357-EB91-F65A-0DAA6B9B1B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7B47B72-79F9-4307-090E-5F02B0B9CB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2E2E89D9-5CD3-9AF1-765D-60D43BF27171}"/>
              </a:ext>
            </a:extLst>
          </p:cNvPr>
          <p:cNvSpPr txBox="1"/>
          <p:nvPr userDrawn="1"/>
        </p:nvSpPr>
        <p:spPr>
          <a:xfrm>
            <a:off x="583642" y="4022844"/>
            <a:ext cx="9721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5000" dirty="0">
                <a:solidFill>
                  <a:schemeClr val="bg1"/>
                </a:solidFill>
                <a:latin typeface="Aptos Black" panose="020F0502020204030204" pitchFamily="34" charset="0"/>
              </a:rPr>
              <a:t>„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66C0E5C3-F24C-5F9E-00CA-A780F47F8E98}"/>
              </a:ext>
            </a:extLst>
          </p:cNvPr>
          <p:cNvSpPr txBox="1"/>
          <p:nvPr userDrawn="1"/>
        </p:nvSpPr>
        <p:spPr>
          <a:xfrm rot="10800000">
            <a:off x="10642972" y="419939"/>
            <a:ext cx="9721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5000" dirty="0">
                <a:solidFill>
                  <a:schemeClr val="bg1"/>
                </a:solidFill>
                <a:latin typeface="Aptos Black" panose="020F0502020204030204" pitchFamily="34" charset="0"/>
              </a:rPr>
              <a:t>„</a:t>
            </a:r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046E016D-A456-1F9C-29D2-8FE9C58FA6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9028" y="1620268"/>
            <a:ext cx="9087222" cy="3650231"/>
          </a:xfrm>
        </p:spPr>
        <p:txBody>
          <a:bodyPr anchor="ctr"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219322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6182D27-EF32-86D8-047C-83B4133B7298}"/>
              </a:ext>
            </a:extLst>
          </p:cNvPr>
          <p:cNvSpPr/>
          <p:nvPr userDrawn="1"/>
        </p:nvSpPr>
        <p:spPr>
          <a:xfrm>
            <a:off x="0" y="-1"/>
            <a:ext cx="12192000" cy="6857991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F9511189-5357-EB91-F65A-0DAA6B9B1B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7B47B72-79F9-4307-090E-5F02B0B9CB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2E2E89D9-5CD3-9AF1-765D-60D43BF27171}"/>
              </a:ext>
            </a:extLst>
          </p:cNvPr>
          <p:cNvSpPr txBox="1"/>
          <p:nvPr userDrawn="1"/>
        </p:nvSpPr>
        <p:spPr>
          <a:xfrm>
            <a:off x="583642" y="4022844"/>
            <a:ext cx="9721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5000" dirty="0">
                <a:solidFill>
                  <a:schemeClr val="bg1"/>
                </a:solidFill>
                <a:latin typeface="Aptos Black" panose="020F0502020204030204" pitchFamily="34" charset="0"/>
              </a:rPr>
              <a:t>„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66C0E5C3-F24C-5F9E-00CA-A780F47F8E98}"/>
              </a:ext>
            </a:extLst>
          </p:cNvPr>
          <p:cNvSpPr txBox="1"/>
          <p:nvPr userDrawn="1"/>
        </p:nvSpPr>
        <p:spPr>
          <a:xfrm rot="10800000">
            <a:off x="10642972" y="419939"/>
            <a:ext cx="9721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5000" dirty="0">
                <a:solidFill>
                  <a:schemeClr val="bg1"/>
                </a:solidFill>
                <a:latin typeface="Aptos Black" panose="020F0502020204030204" pitchFamily="34" charset="0"/>
              </a:rPr>
              <a:t>„</a:t>
            </a:r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046E016D-A456-1F9C-29D2-8FE9C58FA6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9028" y="1620268"/>
            <a:ext cx="9087222" cy="3650231"/>
          </a:xfrm>
        </p:spPr>
        <p:txBody>
          <a:bodyPr anchor="ctr"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228309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Zástupný symbol obrázku 22">
            <a:extLst>
              <a:ext uri="{FF2B5EF4-FFF2-40B4-BE49-F238E27FC236}">
                <a16:creationId xmlns:a16="http://schemas.microsoft.com/office/drawing/2014/main" id="{850185C0-D348-3A15-B1A6-178EAD1B27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01001" y="0"/>
            <a:ext cx="4191000" cy="6858000"/>
          </a:xfrm>
        </p:spPr>
        <p:txBody>
          <a:bodyPr/>
          <a:lstStyle/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14AA1E2-5E60-DBAD-7D65-C52D4247B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A13ECE5-F578-4EB5-847F-603C879DF9A5}" type="datetime1">
              <a:rPr lang="cs-CZ" smtClean="0"/>
              <a:pPr lvl="0"/>
              <a:t>23.09.2024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510BCB7-1991-C0F4-69FC-F187D212E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62276023-1D9E-A8F1-1749-33DD7DB22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85BF7D2-30A9-4F52-8C79-00F54272E5AA}" type="slidenum">
              <a:rPr lang="cs-CZ" smtClean="0"/>
              <a:t>‹#›</a:t>
            </a:fld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9EA6B77-62F6-C0E0-C409-A6AD2B413D91}"/>
              </a:ext>
            </a:extLst>
          </p:cNvPr>
          <p:cNvSpPr/>
          <p:nvPr userDrawn="1"/>
        </p:nvSpPr>
        <p:spPr>
          <a:xfrm>
            <a:off x="0" y="0"/>
            <a:ext cx="8001000" cy="6858000"/>
          </a:xfrm>
          <a:prstGeom prst="rect">
            <a:avLst/>
          </a:prstGeom>
          <a:solidFill>
            <a:srgbClr val="3C11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Obrázek 8" descr="Obsah obrázku Grafika, Písmo, grafický design, snímek obrazovky&#10;&#10;Popis byl vytvořen automaticky">
            <a:extLst>
              <a:ext uri="{FF2B5EF4-FFF2-40B4-BE49-F238E27FC236}">
                <a16:creationId xmlns:a16="http://schemas.microsoft.com/office/drawing/2014/main" id="{42FC139F-C39B-BCB7-77C3-92AB9FFB85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0" y="5413971"/>
            <a:ext cx="1748618" cy="900665"/>
          </a:xfrm>
          <a:prstGeom prst="rect">
            <a:avLst/>
          </a:prstGeom>
        </p:spPr>
      </p:pic>
      <p:grpSp>
        <p:nvGrpSpPr>
          <p:cNvPr id="12" name="Skupina 11">
            <a:extLst>
              <a:ext uri="{FF2B5EF4-FFF2-40B4-BE49-F238E27FC236}">
                <a16:creationId xmlns:a16="http://schemas.microsoft.com/office/drawing/2014/main" id="{FD3C62DE-9AAF-6112-AAB9-0950D913CA4D}"/>
              </a:ext>
            </a:extLst>
          </p:cNvPr>
          <p:cNvGrpSpPr/>
          <p:nvPr userDrawn="1"/>
        </p:nvGrpSpPr>
        <p:grpSpPr>
          <a:xfrm>
            <a:off x="1428750" y="2413000"/>
            <a:ext cx="8413750" cy="2832099"/>
            <a:chOff x="1076270" y="2210761"/>
            <a:chExt cx="10111563" cy="3005068"/>
          </a:xfrm>
        </p:grpSpPr>
        <p:sp>
          <p:nvSpPr>
            <p:cNvPr id="14" name="Obdélník 13">
              <a:extLst>
                <a:ext uri="{FF2B5EF4-FFF2-40B4-BE49-F238E27FC236}">
                  <a16:creationId xmlns:a16="http://schemas.microsoft.com/office/drawing/2014/main" id="{6D34814F-51E2-4B26-035A-227B783C6339}"/>
                </a:ext>
              </a:extLst>
            </p:cNvPr>
            <p:cNvSpPr/>
            <p:nvPr userDrawn="1"/>
          </p:nvSpPr>
          <p:spPr>
            <a:xfrm>
              <a:off x="1076270" y="2210761"/>
              <a:ext cx="10111563" cy="300506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C114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15" name="Přímá spojnice 14">
              <a:extLst>
                <a:ext uri="{FF2B5EF4-FFF2-40B4-BE49-F238E27FC236}">
                  <a16:creationId xmlns:a16="http://schemas.microsoft.com/office/drawing/2014/main" id="{7FFF928B-803C-86C7-119D-65E7F886D268}"/>
                </a:ext>
              </a:extLst>
            </p:cNvPr>
            <p:cNvCxnSpPr>
              <a:cxnSpLocks/>
            </p:cNvCxnSpPr>
            <p:nvPr/>
          </p:nvCxnSpPr>
          <p:spPr>
            <a:xfrm>
              <a:off x="7791341" y="2354210"/>
              <a:ext cx="0" cy="2718168"/>
            </a:xfrm>
            <a:prstGeom prst="line">
              <a:avLst/>
            </a:prstGeom>
            <a:ln w="19050">
              <a:solidFill>
                <a:srgbClr val="3C11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15">
              <a:extLst>
                <a:ext uri="{FF2B5EF4-FFF2-40B4-BE49-F238E27FC236}">
                  <a16:creationId xmlns:a16="http://schemas.microsoft.com/office/drawing/2014/main" id="{7F6BD9D1-B56C-DAF5-6F7F-A05EB203D3C5}"/>
                </a:ext>
              </a:extLst>
            </p:cNvPr>
            <p:cNvCxnSpPr>
              <a:cxnSpLocks/>
            </p:cNvCxnSpPr>
            <p:nvPr/>
          </p:nvCxnSpPr>
          <p:spPr>
            <a:xfrm>
              <a:off x="4471230" y="2354544"/>
              <a:ext cx="0" cy="2717501"/>
            </a:xfrm>
            <a:prstGeom prst="line">
              <a:avLst/>
            </a:prstGeom>
            <a:ln w="19050">
              <a:solidFill>
                <a:srgbClr val="3C11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Zástupný symbol obrázku 24">
            <a:extLst>
              <a:ext uri="{FF2B5EF4-FFF2-40B4-BE49-F238E27FC236}">
                <a16:creationId xmlns:a16="http://schemas.microsoft.com/office/drawing/2014/main" id="{5FDF2674-D31A-AF5A-9579-CD4EEE0BE2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31851" y="2548192"/>
            <a:ext cx="677809" cy="800287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9" name="Zástupný text 28">
            <a:extLst>
              <a:ext uri="{FF2B5EF4-FFF2-40B4-BE49-F238E27FC236}">
                <a16:creationId xmlns:a16="http://schemas.microsoft.com/office/drawing/2014/main" id="{3D1E3CE9-3825-1BAE-4007-B22AE226FF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000" y="634100"/>
            <a:ext cx="7239000" cy="1618984"/>
          </a:xfrm>
        </p:spPr>
        <p:txBody>
          <a:bodyPr anchor="ctr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1" name="Zástupný text 30">
            <a:extLst>
              <a:ext uri="{FF2B5EF4-FFF2-40B4-BE49-F238E27FC236}">
                <a16:creationId xmlns:a16="http://schemas.microsoft.com/office/drawing/2014/main" id="{A10C1770-C4DD-6ECB-94FC-7BA937B20C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682" y="5409485"/>
            <a:ext cx="6312568" cy="813515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5" name="Zástupný text 32">
            <a:extLst>
              <a:ext uri="{FF2B5EF4-FFF2-40B4-BE49-F238E27FC236}">
                <a16:creationId xmlns:a16="http://schemas.microsoft.com/office/drawing/2014/main" id="{FFDB133D-2AF3-08F4-A580-50F43B069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080250" y="3488146"/>
            <a:ext cx="2635243" cy="1621445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2" name="Zástupný symbol obrázku 24">
            <a:extLst>
              <a:ext uri="{FF2B5EF4-FFF2-40B4-BE49-F238E27FC236}">
                <a16:creationId xmlns:a16="http://schemas.microsoft.com/office/drawing/2014/main" id="{880DA075-0E5F-30DB-3475-64AF57F5E0D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226112" y="2689952"/>
            <a:ext cx="806387" cy="675548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7" name="Zástupný text 32">
            <a:extLst>
              <a:ext uri="{FF2B5EF4-FFF2-40B4-BE49-F238E27FC236}">
                <a16:creationId xmlns:a16="http://schemas.microsoft.com/office/drawing/2014/main" id="{D6ED2EE7-1784-B36E-B958-7F313521C2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416586" y="3493126"/>
            <a:ext cx="2524021" cy="159205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24">
            <a:extLst>
              <a:ext uri="{FF2B5EF4-FFF2-40B4-BE49-F238E27FC236}">
                <a16:creationId xmlns:a16="http://schemas.microsoft.com/office/drawing/2014/main" id="{2B9015DB-4AF0-37E7-82DB-E1A7D8E85A1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76499" y="2539999"/>
            <a:ext cx="801123" cy="822163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0" name="Zástupný text 32">
            <a:extLst>
              <a:ext uri="{FF2B5EF4-FFF2-40B4-BE49-F238E27FC236}">
                <a16:creationId xmlns:a16="http://schemas.microsoft.com/office/drawing/2014/main" id="{9476CC3E-8C1D-6BC6-9EF8-A86D860B3F2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563123" y="3493126"/>
            <a:ext cx="2543046" cy="159205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421835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Zástupný symbol obrázku 22">
            <a:extLst>
              <a:ext uri="{FF2B5EF4-FFF2-40B4-BE49-F238E27FC236}">
                <a16:creationId xmlns:a16="http://schemas.microsoft.com/office/drawing/2014/main" id="{850185C0-D348-3A15-B1A6-178EAD1B27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01001" y="0"/>
            <a:ext cx="4191000" cy="6858000"/>
          </a:xfrm>
        </p:spPr>
        <p:txBody>
          <a:bodyPr/>
          <a:lstStyle/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14AA1E2-5E60-DBAD-7D65-C52D4247B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A13ECE5-F578-4EB5-847F-603C879DF9A5}" type="datetime1">
              <a:rPr lang="cs-CZ" smtClean="0"/>
              <a:pPr lvl="0"/>
              <a:t>23.09.2024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510BCB7-1991-C0F4-69FC-F187D212E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62276023-1D9E-A8F1-1749-33DD7DB22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85BF7D2-30A9-4F52-8C79-00F54272E5AA}" type="slidenum">
              <a:rPr lang="cs-CZ" smtClean="0"/>
              <a:t>‹#›</a:t>
            </a:fld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9EA6B77-62F6-C0E0-C409-A6AD2B413D91}"/>
              </a:ext>
            </a:extLst>
          </p:cNvPr>
          <p:cNvSpPr/>
          <p:nvPr userDrawn="1"/>
        </p:nvSpPr>
        <p:spPr>
          <a:xfrm>
            <a:off x="0" y="0"/>
            <a:ext cx="8001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Obrázek 8" descr="Obsah obrázku Grafika, Písmo, grafický design, snímek obrazovky&#10;&#10;Popis byl vytvořen automaticky">
            <a:extLst>
              <a:ext uri="{FF2B5EF4-FFF2-40B4-BE49-F238E27FC236}">
                <a16:creationId xmlns:a16="http://schemas.microsoft.com/office/drawing/2014/main" id="{42FC139F-C39B-BCB7-77C3-92AB9FFB85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0" y="5413971"/>
            <a:ext cx="1748618" cy="900665"/>
          </a:xfrm>
          <a:prstGeom prst="rect">
            <a:avLst/>
          </a:prstGeom>
        </p:spPr>
      </p:pic>
      <p:grpSp>
        <p:nvGrpSpPr>
          <p:cNvPr id="12" name="Skupina 11">
            <a:extLst>
              <a:ext uri="{FF2B5EF4-FFF2-40B4-BE49-F238E27FC236}">
                <a16:creationId xmlns:a16="http://schemas.microsoft.com/office/drawing/2014/main" id="{FD3C62DE-9AAF-6112-AAB9-0950D913CA4D}"/>
              </a:ext>
            </a:extLst>
          </p:cNvPr>
          <p:cNvGrpSpPr/>
          <p:nvPr userDrawn="1"/>
        </p:nvGrpSpPr>
        <p:grpSpPr>
          <a:xfrm>
            <a:off x="1489262" y="2438401"/>
            <a:ext cx="8413750" cy="2832099"/>
            <a:chOff x="1076270" y="2210761"/>
            <a:chExt cx="10111563" cy="3005068"/>
          </a:xfrm>
        </p:grpSpPr>
        <p:sp>
          <p:nvSpPr>
            <p:cNvPr id="14" name="Obdélník 13">
              <a:extLst>
                <a:ext uri="{FF2B5EF4-FFF2-40B4-BE49-F238E27FC236}">
                  <a16:creationId xmlns:a16="http://schemas.microsoft.com/office/drawing/2014/main" id="{6D34814F-51E2-4B26-035A-227B783C6339}"/>
                </a:ext>
              </a:extLst>
            </p:cNvPr>
            <p:cNvSpPr/>
            <p:nvPr userDrawn="1"/>
          </p:nvSpPr>
          <p:spPr>
            <a:xfrm>
              <a:off x="1076270" y="2210761"/>
              <a:ext cx="10111563" cy="30050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15" name="Přímá spojnice 14">
              <a:extLst>
                <a:ext uri="{FF2B5EF4-FFF2-40B4-BE49-F238E27FC236}">
                  <a16:creationId xmlns:a16="http://schemas.microsoft.com/office/drawing/2014/main" id="{7FFF928B-803C-86C7-119D-65E7F886D268}"/>
                </a:ext>
              </a:extLst>
            </p:cNvPr>
            <p:cNvCxnSpPr>
              <a:cxnSpLocks/>
            </p:cNvCxnSpPr>
            <p:nvPr/>
          </p:nvCxnSpPr>
          <p:spPr>
            <a:xfrm>
              <a:off x="7717341" y="2354544"/>
              <a:ext cx="0" cy="2718168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15">
              <a:extLst>
                <a:ext uri="{FF2B5EF4-FFF2-40B4-BE49-F238E27FC236}">
                  <a16:creationId xmlns:a16="http://schemas.microsoft.com/office/drawing/2014/main" id="{7F6BD9D1-B56C-DAF5-6F7F-A05EB203D3C5}"/>
                </a:ext>
              </a:extLst>
            </p:cNvPr>
            <p:cNvCxnSpPr>
              <a:cxnSpLocks/>
            </p:cNvCxnSpPr>
            <p:nvPr/>
          </p:nvCxnSpPr>
          <p:spPr>
            <a:xfrm>
              <a:off x="4399506" y="2354544"/>
              <a:ext cx="0" cy="2717501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Zástupný symbol obrázku 24">
            <a:extLst>
              <a:ext uri="{FF2B5EF4-FFF2-40B4-BE49-F238E27FC236}">
                <a16:creationId xmlns:a16="http://schemas.microsoft.com/office/drawing/2014/main" id="{5FDF2674-D31A-AF5A-9579-CD4EEE0BE2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31851" y="2548192"/>
            <a:ext cx="677809" cy="800287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9" name="Zástupný text 28">
            <a:extLst>
              <a:ext uri="{FF2B5EF4-FFF2-40B4-BE49-F238E27FC236}">
                <a16:creationId xmlns:a16="http://schemas.microsoft.com/office/drawing/2014/main" id="{3D1E3CE9-3825-1BAE-4007-B22AE226FF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000" y="634100"/>
            <a:ext cx="7239000" cy="1618984"/>
          </a:xfrm>
        </p:spPr>
        <p:txBody>
          <a:bodyPr anchor="ctr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1" name="Zástupný text 30">
            <a:extLst>
              <a:ext uri="{FF2B5EF4-FFF2-40B4-BE49-F238E27FC236}">
                <a16:creationId xmlns:a16="http://schemas.microsoft.com/office/drawing/2014/main" id="{A10C1770-C4DD-6ECB-94FC-7BA937B20C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682" y="5409485"/>
            <a:ext cx="6312568" cy="813515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5" name="Zástupný text 32">
            <a:extLst>
              <a:ext uri="{FF2B5EF4-FFF2-40B4-BE49-F238E27FC236}">
                <a16:creationId xmlns:a16="http://schemas.microsoft.com/office/drawing/2014/main" id="{FFDB133D-2AF3-08F4-A580-50F43B069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080250" y="3488146"/>
            <a:ext cx="2635243" cy="1621445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2" name="Zástupný symbol obrázku 24">
            <a:extLst>
              <a:ext uri="{FF2B5EF4-FFF2-40B4-BE49-F238E27FC236}">
                <a16:creationId xmlns:a16="http://schemas.microsoft.com/office/drawing/2014/main" id="{880DA075-0E5F-30DB-3475-64AF57F5E0D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226112" y="2689952"/>
            <a:ext cx="806387" cy="675548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7" name="Zástupný text 32">
            <a:extLst>
              <a:ext uri="{FF2B5EF4-FFF2-40B4-BE49-F238E27FC236}">
                <a16:creationId xmlns:a16="http://schemas.microsoft.com/office/drawing/2014/main" id="{D6ED2EE7-1784-B36E-B958-7F313521C2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416586" y="3493126"/>
            <a:ext cx="2524021" cy="159205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24">
            <a:extLst>
              <a:ext uri="{FF2B5EF4-FFF2-40B4-BE49-F238E27FC236}">
                <a16:creationId xmlns:a16="http://schemas.microsoft.com/office/drawing/2014/main" id="{2B9015DB-4AF0-37E7-82DB-E1A7D8E85A1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76499" y="2539999"/>
            <a:ext cx="801123" cy="822163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0" name="Zástupný text 32">
            <a:extLst>
              <a:ext uri="{FF2B5EF4-FFF2-40B4-BE49-F238E27FC236}">
                <a16:creationId xmlns:a16="http://schemas.microsoft.com/office/drawing/2014/main" id="{9476CC3E-8C1D-6BC6-9EF8-A86D860B3F2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563123" y="3493126"/>
            <a:ext cx="2543046" cy="159205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84651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8858C24-70A4-DE31-7DD4-76ED8B9DD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CEDB9A-A104-41F5-BD20-05DB02B66FBA}" type="datetimeFigureOut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23.09.2024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:a16="http://schemas.microsoft.com/office/drawing/2014/main" id="{AAC6DE7E-122B-8172-6964-5C007DCA8F9C}"/>
              </a:ext>
            </a:extLst>
          </p:cNvPr>
          <p:cNvSpPr/>
          <p:nvPr userDrawn="1"/>
        </p:nvSpPr>
        <p:spPr>
          <a:xfrm>
            <a:off x="0" y="-4763"/>
            <a:ext cx="5238750" cy="6867525"/>
          </a:xfrm>
          <a:custGeom>
            <a:avLst/>
            <a:gdLst>
              <a:gd name="connsiteX0" fmla="*/ 7144 w 4124325"/>
              <a:gd name="connsiteY0" fmla="*/ 7144 h 6867525"/>
              <a:gd name="connsiteX1" fmla="*/ 4122515 w 4124325"/>
              <a:gd name="connsiteY1" fmla="*/ 7144 h 6867525"/>
              <a:gd name="connsiteX2" fmla="*/ 4122515 w 4124325"/>
              <a:gd name="connsiteY2" fmla="*/ 6865144 h 6867525"/>
              <a:gd name="connsiteX3" fmla="*/ 7144 w 4124325"/>
              <a:gd name="connsiteY3" fmla="*/ 6865144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4325" h="6867525">
                <a:moveTo>
                  <a:pt x="7144" y="7144"/>
                </a:moveTo>
                <a:lnTo>
                  <a:pt x="4122515" y="7144"/>
                </a:lnTo>
                <a:lnTo>
                  <a:pt x="4122515" y="6865144"/>
                </a:lnTo>
                <a:lnTo>
                  <a:pt x="7144" y="6865144"/>
                </a:lnTo>
                <a:close/>
              </a:path>
            </a:pathLst>
          </a:custGeom>
          <a:solidFill>
            <a:srgbClr val="3C114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037CFC9-2977-25AA-5B19-7F976A1C59A8}"/>
              </a:ext>
            </a:extLst>
          </p:cNvPr>
          <p:cNvSpPr/>
          <p:nvPr userDrawn="1"/>
        </p:nvSpPr>
        <p:spPr>
          <a:xfrm>
            <a:off x="6993310" y="-4763"/>
            <a:ext cx="57150" cy="6915150"/>
          </a:xfrm>
          <a:custGeom>
            <a:avLst/>
            <a:gdLst>
              <a:gd name="connsiteX0" fmla="*/ 28575 w 57150"/>
              <a:gd name="connsiteY0" fmla="*/ 28575 h 6915150"/>
              <a:gd name="connsiteX1" fmla="*/ 28575 w 57150"/>
              <a:gd name="connsiteY1" fmla="*/ 6886575 h 691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50" h="6915150">
                <a:moveTo>
                  <a:pt x="28575" y="28575"/>
                </a:moveTo>
                <a:lnTo>
                  <a:pt x="28575" y="6886575"/>
                </a:lnTo>
              </a:path>
            </a:pathLst>
          </a:custGeom>
          <a:ln w="38100" cap="flat">
            <a:solidFill>
              <a:srgbClr val="3C114A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72A0D42F-5E33-173D-DF37-AEF84E0AA2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80920"/>
            <a:ext cx="3548848" cy="3683000"/>
          </a:xfrm>
        </p:spPr>
        <p:txBody>
          <a:bodyPr anchor="ctr">
            <a:noAutofit/>
          </a:bodyPr>
          <a:lstStyle>
            <a:lvl1pPr marL="0" indent="0" algn="r">
              <a:buNone/>
              <a:defRPr sz="3600">
                <a:solidFill>
                  <a:schemeClr val="bg1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210322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8858C24-70A4-DE31-7DD4-76ED8B9DD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CEDB9A-A104-41F5-BD20-05DB02B66FBA}" type="datetimeFigureOut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23.09.2024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:a16="http://schemas.microsoft.com/office/drawing/2014/main" id="{AAC6DE7E-122B-8172-6964-5C007DCA8F9C}"/>
              </a:ext>
            </a:extLst>
          </p:cNvPr>
          <p:cNvSpPr/>
          <p:nvPr userDrawn="1"/>
        </p:nvSpPr>
        <p:spPr>
          <a:xfrm>
            <a:off x="0" y="-4763"/>
            <a:ext cx="5238750" cy="6867525"/>
          </a:xfrm>
          <a:custGeom>
            <a:avLst/>
            <a:gdLst>
              <a:gd name="connsiteX0" fmla="*/ 7144 w 4124325"/>
              <a:gd name="connsiteY0" fmla="*/ 7144 h 6867525"/>
              <a:gd name="connsiteX1" fmla="*/ 4122515 w 4124325"/>
              <a:gd name="connsiteY1" fmla="*/ 7144 h 6867525"/>
              <a:gd name="connsiteX2" fmla="*/ 4122515 w 4124325"/>
              <a:gd name="connsiteY2" fmla="*/ 6865144 h 6867525"/>
              <a:gd name="connsiteX3" fmla="*/ 7144 w 4124325"/>
              <a:gd name="connsiteY3" fmla="*/ 6865144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4325" h="6867525">
                <a:moveTo>
                  <a:pt x="7144" y="7144"/>
                </a:moveTo>
                <a:lnTo>
                  <a:pt x="4122515" y="7144"/>
                </a:lnTo>
                <a:lnTo>
                  <a:pt x="4122515" y="6865144"/>
                </a:lnTo>
                <a:lnTo>
                  <a:pt x="7144" y="6865144"/>
                </a:ln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037CFC9-2977-25AA-5B19-7F976A1C59A8}"/>
              </a:ext>
            </a:extLst>
          </p:cNvPr>
          <p:cNvSpPr/>
          <p:nvPr userDrawn="1"/>
        </p:nvSpPr>
        <p:spPr>
          <a:xfrm>
            <a:off x="6990928" y="-28576"/>
            <a:ext cx="57150" cy="6915150"/>
          </a:xfrm>
          <a:custGeom>
            <a:avLst/>
            <a:gdLst>
              <a:gd name="connsiteX0" fmla="*/ 28575 w 57150"/>
              <a:gd name="connsiteY0" fmla="*/ 28575 h 6915150"/>
              <a:gd name="connsiteX1" fmla="*/ 28575 w 57150"/>
              <a:gd name="connsiteY1" fmla="*/ 6886575 h 691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50" h="6915150">
                <a:moveTo>
                  <a:pt x="28575" y="28575"/>
                </a:moveTo>
                <a:lnTo>
                  <a:pt x="28575" y="6886575"/>
                </a:lnTo>
              </a:path>
            </a:pathLst>
          </a:custGeom>
          <a:ln w="38100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72A0D42F-5E33-173D-DF37-AEF84E0AA2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80920"/>
            <a:ext cx="3548848" cy="3683000"/>
          </a:xfrm>
        </p:spPr>
        <p:txBody>
          <a:bodyPr anchor="ctr">
            <a:noAutofit/>
          </a:bodyPr>
          <a:lstStyle>
            <a:lvl1pPr marL="0" indent="0" algn="r">
              <a:buNone/>
              <a:defRPr sz="3600">
                <a:solidFill>
                  <a:schemeClr val="bg1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294702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ll to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9FA04E24-A47A-4A20-AADD-E17349A97E89}"/>
              </a:ext>
            </a:extLst>
          </p:cNvPr>
          <p:cNvSpPr/>
          <p:nvPr userDrawn="1"/>
        </p:nvSpPr>
        <p:spPr>
          <a:xfrm>
            <a:off x="635000" y="4445000"/>
            <a:ext cx="10922000" cy="177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B342CD-D2F1-40BB-994E-4FA38F49DB8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5000" y="2551051"/>
            <a:ext cx="10922000" cy="1766949"/>
          </a:xfrm>
        </p:spPr>
        <p:txBody>
          <a:bodyPr anchor="ctr" anchorCtr="1">
            <a:noAutofit/>
          </a:bodyPr>
          <a:lstStyle>
            <a:lvl1pPr algn="ctr">
              <a:defRPr sz="4400" b="1" cap="all" baseline="0">
                <a:solidFill>
                  <a:srgbClr val="3C114A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cs-CZ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8B462-F239-47E4-BC25-27A1DF3AF8AD}"/>
              </a:ext>
            </a:extLst>
          </p:cNvPr>
          <p:cNvSpPr txBox="1">
            <a:spLocks noGrp="1"/>
          </p:cNvSpPr>
          <p:nvPr>
            <p:ph type="body" idx="1" hasCustomPrompt="1"/>
          </p:nvPr>
        </p:nvSpPr>
        <p:spPr>
          <a:xfrm>
            <a:off x="800100" y="4581128"/>
            <a:ext cx="10595610" cy="1512168"/>
          </a:xfrm>
        </p:spPr>
        <p:txBody>
          <a:bodyPr anchor="ctr" anchorCtr="1"/>
          <a:lstStyle>
            <a:lvl1pPr marL="0" indent="0" algn="ctr">
              <a:buNone/>
              <a:defRPr sz="2400">
                <a:solidFill>
                  <a:srgbClr val="3C114A"/>
                </a:solidFill>
                <a:latin typeface="HelveticaNeueLT Com 65 Md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6C93C18C-6331-43A5-80AD-E04AE6C55C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203" y="0"/>
            <a:ext cx="1754560" cy="116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4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obrázku 9">
            <a:extLst>
              <a:ext uri="{FF2B5EF4-FFF2-40B4-BE49-F238E27FC236}">
                <a16:creationId xmlns:a16="http://schemas.microsoft.com/office/drawing/2014/main" id="{5E1F460D-8AE9-24DB-9F01-CC17107131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6C7F1319-99F9-A123-3EC6-96539C2A702E}"/>
              </a:ext>
            </a:extLst>
          </p:cNvPr>
          <p:cNvSpPr/>
          <p:nvPr userDrawn="1"/>
        </p:nvSpPr>
        <p:spPr>
          <a:xfrm>
            <a:off x="635000" y="3492500"/>
            <a:ext cx="10901349" cy="2746449"/>
          </a:xfrm>
          <a:prstGeom prst="rect">
            <a:avLst/>
          </a:prstGeom>
          <a:solidFill>
            <a:schemeClr val="tx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Zástupný symbol pro text 2">
            <a:extLst>
              <a:ext uri="{FF2B5EF4-FFF2-40B4-BE49-F238E27FC236}">
                <a16:creationId xmlns:a16="http://schemas.microsoft.com/office/drawing/2014/main" id="{61208549-A3B5-211C-2C86-627A831D55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8750" y="4318001"/>
            <a:ext cx="9334500" cy="10795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Futura PT Heavy" panose="020B0802020204020303" pitchFamily="34" charset="-18"/>
              </a:defRPr>
            </a:lvl1pPr>
          </a:lstStyle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199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244A293A-4936-45FD-8079-4A918BF01B1F}"/>
              </a:ext>
            </a:extLst>
          </p:cNvPr>
          <p:cNvSpPr/>
          <p:nvPr userDrawn="1"/>
        </p:nvSpPr>
        <p:spPr>
          <a:xfrm>
            <a:off x="667732" y="635000"/>
            <a:ext cx="10889267" cy="17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2D2F0F-3280-440E-B57A-099E380CE40E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20275" y="810341"/>
            <a:ext cx="10584180" cy="1427319"/>
          </a:xfrm>
        </p:spPr>
        <p:txBody>
          <a:bodyPr anchor="ctr" anchorCtr="1">
            <a:normAutofit/>
          </a:bodyPr>
          <a:lstStyle>
            <a:lvl1pPr algn="ctr">
              <a:defRPr sz="3800" b="1" cap="all" baseline="0">
                <a:solidFill>
                  <a:srgbClr val="3C114A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510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er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>
            <a:extLst>
              <a:ext uri="{FF2B5EF4-FFF2-40B4-BE49-F238E27FC236}">
                <a16:creationId xmlns:a16="http://schemas.microsoft.com/office/drawing/2014/main" id="{D67941CD-4B13-70A3-CF3D-9A7377BB0DBA}"/>
              </a:ext>
            </a:extLst>
          </p:cNvPr>
          <p:cNvGrpSpPr/>
          <p:nvPr userDrawn="1"/>
        </p:nvGrpSpPr>
        <p:grpSpPr>
          <a:xfrm>
            <a:off x="1431082" y="2559050"/>
            <a:ext cx="1968893" cy="1681265"/>
            <a:chOff x="6477309" y="2209800"/>
            <a:chExt cx="1591582" cy="1866900"/>
          </a:xfrm>
        </p:grpSpPr>
        <p:sp>
          <p:nvSpPr>
            <p:cNvPr id="4" name="Rectangle: Top Corners Rounded 18">
              <a:extLst>
                <a:ext uri="{FF2B5EF4-FFF2-40B4-BE49-F238E27FC236}">
                  <a16:creationId xmlns:a16="http://schemas.microsoft.com/office/drawing/2014/main" id="{009624EE-5214-91FB-05CC-40F1B14CE70A}"/>
                </a:ext>
              </a:extLst>
            </p:cNvPr>
            <p:cNvSpPr/>
            <p:nvPr/>
          </p:nvSpPr>
          <p:spPr>
            <a:xfrm>
              <a:off x="6477309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7" name="TextBox 20">
              <a:extLst>
                <a:ext uri="{FF2B5EF4-FFF2-40B4-BE49-F238E27FC236}">
                  <a16:creationId xmlns:a16="http://schemas.microsoft.com/office/drawing/2014/main" id="{CA5A6ECD-7BB0-6049-7E6C-E900BEAF48A0}"/>
                </a:ext>
              </a:extLst>
            </p:cNvPr>
            <p:cNvSpPr txBox="1"/>
            <p:nvPr/>
          </p:nvSpPr>
          <p:spPr>
            <a:xfrm>
              <a:off x="6836846" y="2763876"/>
              <a:ext cx="894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3C114A"/>
                  </a:solidFill>
                  <a:latin typeface="HelveticaNeueLT Com 65 Md"/>
                </a:rPr>
                <a:t>1</a:t>
              </a:r>
            </a:p>
          </p:txBody>
        </p:sp>
      </p:grpSp>
      <p:sp>
        <p:nvSpPr>
          <p:cNvPr id="8" name="Volný tvar: obrazec 7">
            <a:extLst>
              <a:ext uri="{FF2B5EF4-FFF2-40B4-BE49-F238E27FC236}">
                <a16:creationId xmlns:a16="http://schemas.microsoft.com/office/drawing/2014/main" id="{CBBE69FE-2FE8-CC38-0322-06A9D5B0BDCC}"/>
              </a:ext>
            </a:extLst>
          </p:cNvPr>
          <p:cNvSpPr/>
          <p:nvPr userDrawn="1"/>
        </p:nvSpPr>
        <p:spPr>
          <a:xfrm flipV="1">
            <a:off x="1438593" y="3492500"/>
            <a:ext cx="1968893" cy="2730500"/>
          </a:xfrm>
          <a:custGeom>
            <a:avLst/>
            <a:gdLst>
              <a:gd name="connsiteX0" fmla="*/ 0 w 1968893"/>
              <a:gd name="connsiteY0" fmla="*/ 3031986 h 3031986"/>
              <a:gd name="connsiteX1" fmla="*/ 435713 w 1968893"/>
              <a:gd name="connsiteY1" fmla="*/ 3031986 h 3031986"/>
              <a:gd name="connsiteX2" fmla="*/ 442450 w 1968893"/>
              <a:gd name="connsiteY2" fmla="*/ 2965162 h 3031986"/>
              <a:gd name="connsiteX3" fmla="*/ 984446 w 1968893"/>
              <a:gd name="connsiteY3" fmla="*/ 2523422 h 3031986"/>
              <a:gd name="connsiteX4" fmla="*/ 1526442 w 1968893"/>
              <a:gd name="connsiteY4" fmla="*/ 2965162 h 3031986"/>
              <a:gd name="connsiteX5" fmla="*/ 1533179 w 1968893"/>
              <a:gd name="connsiteY5" fmla="*/ 3031986 h 3031986"/>
              <a:gd name="connsiteX6" fmla="*/ 1968893 w 1968893"/>
              <a:gd name="connsiteY6" fmla="*/ 3031986 h 3031986"/>
              <a:gd name="connsiteX7" fmla="*/ 1968893 w 1968893"/>
              <a:gd name="connsiteY7" fmla="*/ 314242 h 3031986"/>
              <a:gd name="connsiteX8" fmla="*/ 1580155 w 1968893"/>
              <a:gd name="connsiteY8" fmla="*/ 0 h 3031986"/>
              <a:gd name="connsiteX9" fmla="*/ 388738 w 1968893"/>
              <a:gd name="connsiteY9" fmla="*/ 0 h 3031986"/>
              <a:gd name="connsiteX10" fmla="*/ 0 w 1968893"/>
              <a:gd name="connsiteY10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8893" h="3031986">
                <a:moveTo>
                  <a:pt x="0" y="3031986"/>
                </a:moveTo>
                <a:lnTo>
                  <a:pt x="435713" y="3031986"/>
                </a:lnTo>
                <a:lnTo>
                  <a:pt x="442450" y="2965162"/>
                </a:lnTo>
                <a:cubicBezTo>
                  <a:pt x="494037" y="2713061"/>
                  <a:pt x="717095" y="2523422"/>
                  <a:pt x="984446" y="2523422"/>
                </a:cubicBezTo>
                <a:cubicBezTo>
                  <a:pt x="1251797" y="2523422"/>
                  <a:pt x="1474855" y="2713061"/>
                  <a:pt x="1526442" y="2965162"/>
                </a:cubicBezTo>
                <a:lnTo>
                  <a:pt x="1533179" y="3031986"/>
                </a:lnTo>
                <a:lnTo>
                  <a:pt x="1968893" y="3031986"/>
                </a:lnTo>
                <a:lnTo>
                  <a:pt x="1968893" y="314242"/>
                </a:lnTo>
                <a:cubicBezTo>
                  <a:pt x="1968893" y="140691"/>
                  <a:pt x="1794849" y="0"/>
                  <a:pt x="1580155" y="0"/>
                </a:cubicBezTo>
                <a:lnTo>
                  <a:pt x="388738" y="0"/>
                </a:lnTo>
                <a:cubicBezTo>
                  <a:pt x="174044" y="0"/>
                  <a:pt x="0" y="140691"/>
                  <a:pt x="0" y="314242"/>
                </a:cubicBezTo>
                <a:close/>
              </a:path>
            </a:pathLst>
          </a:custGeom>
          <a:solidFill>
            <a:srgbClr val="3C114A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3C114A"/>
              </a:solidFill>
              <a:latin typeface="Montserrat" panose="00000500000000000000" pitchFamily="2" charset="0"/>
            </a:endParaRPr>
          </a:p>
        </p:txBody>
      </p:sp>
      <p:grpSp>
        <p:nvGrpSpPr>
          <p:cNvPr id="12" name="Group 17">
            <a:extLst>
              <a:ext uri="{FF2B5EF4-FFF2-40B4-BE49-F238E27FC236}">
                <a16:creationId xmlns:a16="http://schemas.microsoft.com/office/drawing/2014/main" id="{FDF2F8AF-DC11-5935-E7F7-06B06A2D81EC}"/>
              </a:ext>
            </a:extLst>
          </p:cNvPr>
          <p:cNvGrpSpPr/>
          <p:nvPr userDrawn="1"/>
        </p:nvGrpSpPr>
        <p:grpSpPr>
          <a:xfrm>
            <a:off x="5094203" y="2571553"/>
            <a:ext cx="1968893" cy="1866900"/>
            <a:chOff x="6488272" y="2209800"/>
            <a:chExt cx="1591582" cy="1866900"/>
          </a:xfrm>
        </p:grpSpPr>
        <p:sp>
          <p:nvSpPr>
            <p:cNvPr id="13" name="Rectangle: Top Corners Rounded 18">
              <a:extLst>
                <a:ext uri="{FF2B5EF4-FFF2-40B4-BE49-F238E27FC236}">
                  <a16:creationId xmlns:a16="http://schemas.microsoft.com/office/drawing/2014/main" id="{9851C8FE-81E0-02C7-12F7-56AC75FD923A}"/>
                </a:ext>
              </a:extLst>
            </p:cNvPr>
            <p:cNvSpPr/>
            <p:nvPr/>
          </p:nvSpPr>
          <p:spPr>
            <a:xfrm>
              <a:off x="6488272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15" name="TextBox 20">
              <a:extLst>
                <a:ext uri="{FF2B5EF4-FFF2-40B4-BE49-F238E27FC236}">
                  <a16:creationId xmlns:a16="http://schemas.microsoft.com/office/drawing/2014/main" id="{EA24009A-4BC3-F30A-6ACA-EFD8B052AEB9}"/>
                </a:ext>
              </a:extLst>
            </p:cNvPr>
            <p:cNvSpPr txBox="1"/>
            <p:nvPr/>
          </p:nvSpPr>
          <p:spPr>
            <a:xfrm>
              <a:off x="6850078" y="2763876"/>
              <a:ext cx="894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4400" b="1" dirty="0">
                  <a:solidFill>
                    <a:srgbClr val="3C114A"/>
                  </a:solidFill>
                  <a:latin typeface="HelveticaNeueLT Com 65 Md"/>
                </a:rPr>
                <a:t>2</a:t>
              </a:r>
              <a:endParaRPr lang="en-US" sz="4400" b="1" dirty="0">
                <a:solidFill>
                  <a:srgbClr val="3C114A"/>
                </a:solidFill>
                <a:latin typeface="HelveticaNeueLT Com 65 Md"/>
              </a:endParaRPr>
            </a:p>
          </p:txBody>
        </p:sp>
      </p:grpSp>
      <p:sp>
        <p:nvSpPr>
          <p:cNvPr id="16" name="Volný tvar: obrazec 15">
            <a:extLst>
              <a:ext uri="{FF2B5EF4-FFF2-40B4-BE49-F238E27FC236}">
                <a16:creationId xmlns:a16="http://schemas.microsoft.com/office/drawing/2014/main" id="{CC953D4F-B17E-6B23-7CE8-F879C4844D5E}"/>
              </a:ext>
            </a:extLst>
          </p:cNvPr>
          <p:cNvSpPr/>
          <p:nvPr userDrawn="1"/>
        </p:nvSpPr>
        <p:spPr>
          <a:xfrm flipV="1">
            <a:off x="5107763" y="3526896"/>
            <a:ext cx="1968893" cy="2696104"/>
          </a:xfrm>
          <a:custGeom>
            <a:avLst/>
            <a:gdLst>
              <a:gd name="connsiteX0" fmla="*/ 0 w 1968893"/>
              <a:gd name="connsiteY0" fmla="*/ 3031986 h 3031986"/>
              <a:gd name="connsiteX1" fmla="*/ 435713 w 1968893"/>
              <a:gd name="connsiteY1" fmla="*/ 3031986 h 3031986"/>
              <a:gd name="connsiteX2" fmla="*/ 442450 w 1968893"/>
              <a:gd name="connsiteY2" fmla="*/ 2965162 h 3031986"/>
              <a:gd name="connsiteX3" fmla="*/ 984446 w 1968893"/>
              <a:gd name="connsiteY3" fmla="*/ 2523422 h 3031986"/>
              <a:gd name="connsiteX4" fmla="*/ 1526442 w 1968893"/>
              <a:gd name="connsiteY4" fmla="*/ 2965162 h 3031986"/>
              <a:gd name="connsiteX5" fmla="*/ 1533179 w 1968893"/>
              <a:gd name="connsiteY5" fmla="*/ 3031986 h 3031986"/>
              <a:gd name="connsiteX6" fmla="*/ 1968893 w 1968893"/>
              <a:gd name="connsiteY6" fmla="*/ 3031986 h 3031986"/>
              <a:gd name="connsiteX7" fmla="*/ 1968893 w 1968893"/>
              <a:gd name="connsiteY7" fmla="*/ 314242 h 3031986"/>
              <a:gd name="connsiteX8" fmla="*/ 1580155 w 1968893"/>
              <a:gd name="connsiteY8" fmla="*/ 0 h 3031986"/>
              <a:gd name="connsiteX9" fmla="*/ 388738 w 1968893"/>
              <a:gd name="connsiteY9" fmla="*/ 0 h 3031986"/>
              <a:gd name="connsiteX10" fmla="*/ 0 w 1968893"/>
              <a:gd name="connsiteY10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8893" h="3031986">
                <a:moveTo>
                  <a:pt x="0" y="3031986"/>
                </a:moveTo>
                <a:lnTo>
                  <a:pt x="435713" y="3031986"/>
                </a:lnTo>
                <a:lnTo>
                  <a:pt x="442450" y="2965162"/>
                </a:lnTo>
                <a:cubicBezTo>
                  <a:pt x="494037" y="2713061"/>
                  <a:pt x="717095" y="2523422"/>
                  <a:pt x="984446" y="2523422"/>
                </a:cubicBezTo>
                <a:cubicBezTo>
                  <a:pt x="1251797" y="2523422"/>
                  <a:pt x="1474855" y="2713061"/>
                  <a:pt x="1526442" y="2965162"/>
                </a:cubicBezTo>
                <a:lnTo>
                  <a:pt x="1533179" y="3031986"/>
                </a:lnTo>
                <a:lnTo>
                  <a:pt x="1968893" y="3031986"/>
                </a:lnTo>
                <a:lnTo>
                  <a:pt x="1968893" y="314242"/>
                </a:lnTo>
                <a:cubicBezTo>
                  <a:pt x="1968893" y="140691"/>
                  <a:pt x="1794849" y="0"/>
                  <a:pt x="1580155" y="0"/>
                </a:cubicBezTo>
                <a:lnTo>
                  <a:pt x="388738" y="0"/>
                </a:lnTo>
                <a:cubicBezTo>
                  <a:pt x="174044" y="0"/>
                  <a:pt x="0" y="140691"/>
                  <a:pt x="0" y="314242"/>
                </a:cubicBezTo>
                <a:close/>
              </a:path>
            </a:pathLst>
          </a:custGeom>
          <a:solidFill>
            <a:srgbClr val="3C114A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3C114A"/>
              </a:solidFill>
              <a:latin typeface="Montserrat" panose="00000500000000000000" pitchFamily="2" charset="0"/>
            </a:endParaRPr>
          </a:p>
        </p:txBody>
      </p:sp>
      <p:grpSp>
        <p:nvGrpSpPr>
          <p:cNvPr id="20" name="Group 17">
            <a:extLst>
              <a:ext uri="{FF2B5EF4-FFF2-40B4-BE49-F238E27FC236}">
                <a16:creationId xmlns:a16="http://schemas.microsoft.com/office/drawing/2014/main" id="{3AD0C81B-5C00-F887-8C85-C9AB78323DC5}"/>
              </a:ext>
            </a:extLst>
          </p:cNvPr>
          <p:cNvGrpSpPr/>
          <p:nvPr userDrawn="1"/>
        </p:nvGrpSpPr>
        <p:grpSpPr>
          <a:xfrm>
            <a:off x="8784514" y="2556577"/>
            <a:ext cx="1968893" cy="1866900"/>
            <a:chOff x="6488272" y="2209800"/>
            <a:chExt cx="1591582" cy="1866900"/>
          </a:xfrm>
        </p:grpSpPr>
        <p:sp>
          <p:nvSpPr>
            <p:cNvPr id="21" name="Rectangle: Top Corners Rounded 18">
              <a:extLst>
                <a:ext uri="{FF2B5EF4-FFF2-40B4-BE49-F238E27FC236}">
                  <a16:creationId xmlns:a16="http://schemas.microsoft.com/office/drawing/2014/main" id="{3DC70591-C726-961C-A817-9BD68C7CCEE3}"/>
                </a:ext>
              </a:extLst>
            </p:cNvPr>
            <p:cNvSpPr/>
            <p:nvPr/>
          </p:nvSpPr>
          <p:spPr>
            <a:xfrm>
              <a:off x="6488272" y="2209800"/>
              <a:ext cx="1591582" cy="1866900"/>
            </a:xfrm>
            <a:prstGeom prst="round2SameRect">
              <a:avLst>
                <a:gd name="adj1" fmla="val 12063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DD22DFBB-645F-4872-EBA5-CA4FF0AF1C24}"/>
                </a:ext>
              </a:extLst>
            </p:cNvPr>
            <p:cNvSpPr txBox="1"/>
            <p:nvPr/>
          </p:nvSpPr>
          <p:spPr>
            <a:xfrm>
              <a:off x="6836846" y="2763876"/>
              <a:ext cx="894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4400" b="1" dirty="0">
                  <a:solidFill>
                    <a:srgbClr val="3C114A"/>
                  </a:solidFill>
                  <a:latin typeface="HelveticaNeueLT Com 65 Md"/>
                </a:rPr>
                <a:t>3</a:t>
              </a:r>
              <a:endParaRPr lang="en-US" sz="4400" b="1" dirty="0">
                <a:solidFill>
                  <a:srgbClr val="3C114A"/>
                </a:solidFill>
                <a:latin typeface="HelveticaNeueLT Com 65 Md"/>
              </a:endParaRPr>
            </a:p>
          </p:txBody>
        </p:sp>
      </p:grpSp>
      <p:sp>
        <p:nvSpPr>
          <p:cNvPr id="24" name="Volný tvar: obrazec 23">
            <a:extLst>
              <a:ext uri="{FF2B5EF4-FFF2-40B4-BE49-F238E27FC236}">
                <a16:creationId xmlns:a16="http://schemas.microsoft.com/office/drawing/2014/main" id="{404CD07F-729D-4F7B-3EAD-13FB282CD03D}"/>
              </a:ext>
            </a:extLst>
          </p:cNvPr>
          <p:cNvSpPr/>
          <p:nvPr userDrawn="1"/>
        </p:nvSpPr>
        <p:spPr>
          <a:xfrm flipV="1">
            <a:off x="8798074" y="3429000"/>
            <a:ext cx="1968893" cy="2794000"/>
          </a:xfrm>
          <a:custGeom>
            <a:avLst/>
            <a:gdLst>
              <a:gd name="connsiteX0" fmla="*/ 0 w 1968893"/>
              <a:gd name="connsiteY0" fmla="*/ 3031986 h 3031986"/>
              <a:gd name="connsiteX1" fmla="*/ 435713 w 1968893"/>
              <a:gd name="connsiteY1" fmla="*/ 3031986 h 3031986"/>
              <a:gd name="connsiteX2" fmla="*/ 442450 w 1968893"/>
              <a:gd name="connsiteY2" fmla="*/ 2965162 h 3031986"/>
              <a:gd name="connsiteX3" fmla="*/ 984446 w 1968893"/>
              <a:gd name="connsiteY3" fmla="*/ 2523422 h 3031986"/>
              <a:gd name="connsiteX4" fmla="*/ 1526442 w 1968893"/>
              <a:gd name="connsiteY4" fmla="*/ 2965162 h 3031986"/>
              <a:gd name="connsiteX5" fmla="*/ 1533179 w 1968893"/>
              <a:gd name="connsiteY5" fmla="*/ 3031986 h 3031986"/>
              <a:gd name="connsiteX6" fmla="*/ 1968893 w 1968893"/>
              <a:gd name="connsiteY6" fmla="*/ 3031986 h 3031986"/>
              <a:gd name="connsiteX7" fmla="*/ 1968893 w 1968893"/>
              <a:gd name="connsiteY7" fmla="*/ 314242 h 3031986"/>
              <a:gd name="connsiteX8" fmla="*/ 1580155 w 1968893"/>
              <a:gd name="connsiteY8" fmla="*/ 0 h 3031986"/>
              <a:gd name="connsiteX9" fmla="*/ 388738 w 1968893"/>
              <a:gd name="connsiteY9" fmla="*/ 0 h 3031986"/>
              <a:gd name="connsiteX10" fmla="*/ 0 w 1968893"/>
              <a:gd name="connsiteY10" fmla="*/ 314242 h 303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68893" h="3031986">
                <a:moveTo>
                  <a:pt x="0" y="3031986"/>
                </a:moveTo>
                <a:lnTo>
                  <a:pt x="435713" y="3031986"/>
                </a:lnTo>
                <a:lnTo>
                  <a:pt x="442450" y="2965162"/>
                </a:lnTo>
                <a:cubicBezTo>
                  <a:pt x="494037" y="2713061"/>
                  <a:pt x="717095" y="2523422"/>
                  <a:pt x="984446" y="2523422"/>
                </a:cubicBezTo>
                <a:cubicBezTo>
                  <a:pt x="1251797" y="2523422"/>
                  <a:pt x="1474855" y="2713061"/>
                  <a:pt x="1526442" y="2965162"/>
                </a:cubicBezTo>
                <a:lnTo>
                  <a:pt x="1533179" y="3031986"/>
                </a:lnTo>
                <a:lnTo>
                  <a:pt x="1968893" y="3031986"/>
                </a:lnTo>
                <a:lnTo>
                  <a:pt x="1968893" y="314242"/>
                </a:lnTo>
                <a:cubicBezTo>
                  <a:pt x="1968893" y="140691"/>
                  <a:pt x="1794849" y="0"/>
                  <a:pt x="1580155" y="0"/>
                </a:cubicBezTo>
                <a:lnTo>
                  <a:pt x="388738" y="0"/>
                </a:lnTo>
                <a:cubicBezTo>
                  <a:pt x="174044" y="0"/>
                  <a:pt x="0" y="140691"/>
                  <a:pt x="0" y="314242"/>
                </a:cubicBezTo>
                <a:close/>
              </a:path>
            </a:pathLst>
          </a:custGeom>
          <a:solidFill>
            <a:srgbClr val="3C114A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3C114A"/>
              </a:solidFill>
              <a:latin typeface="Montserrat" panose="00000500000000000000" pitchFamily="2" charset="0"/>
            </a:endParaRPr>
          </a:p>
        </p:txBody>
      </p:sp>
      <p:sp>
        <p:nvSpPr>
          <p:cNvPr id="30" name="Zástupný text 29">
            <a:extLst>
              <a:ext uri="{FF2B5EF4-FFF2-40B4-BE49-F238E27FC236}">
                <a16:creationId xmlns:a16="http://schemas.microsoft.com/office/drawing/2014/main" id="{AAA5543E-3DAB-A50A-F0B7-0304DA5F77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30852" y="4031192"/>
            <a:ext cx="1962150" cy="1858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1" name="Zástupný text 29">
            <a:extLst>
              <a:ext uri="{FF2B5EF4-FFF2-40B4-BE49-F238E27FC236}">
                <a16:creationId xmlns:a16="http://schemas.microsoft.com/office/drawing/2014/main" id="{4F19FFBB-B70F-816F-21FA-DF61B6FF55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4925" y="4065588"/>
            <a:ext cx="1962150" cy="20637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2" name="Zástupný text 29">
            <a:extLst>
              <a:ext uri="{FF2B5EF4-FFF2-40B4-BE49-F238E27FC236}">
                <a16:creationId xmlns:a16="http://schemas.microsoft.com/office/drawing/2014/main" id="{6FB83C94-DF2D-3955-453E-38570E73C9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10868" y="4027366"/>
            <a:ext cx="1962150" cy="20637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7F3060B6-8F6D-D2C5-5117-DF315081E67A}"/>
              </a:ext>
            </a:extLst>
          </p:cNvPr>
          <p:cNvSpPr/>
          <p:nvPr userDrawn="1"/>
        </p:nvSpPr>
        <p:spPr>
          <a:xfrm>
            <a:off x="667732" y="635000"/>
            <a:ext cx="10889267" cy="17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1C929C-A83A-1ACC-F846-529FFF1A0CE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20275" y="810341"/>
            <a:ext cx="10584180" cy="1427319"/>
          </a:xfrm>
        </p:spPr>
        <p:txBody>
          <a:bodyPr anchor="ctr" anchorCtr="1">
            <a:normAutofit/>
          </a:bodyPr>
          <a:lstStyle>
            <a:lvl1pPr algn="ctr">
              <a:defRPr sz="3800" b="1" cap="all" baseline="0">
                <a:solidFill>
                  <a:srgbClr val="3C114A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7542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4" grpId="0" animBg="1"/>
    </p:bldLst>
  </p:timing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kupina 2">
            <a:extLst>
              <a:ext uri="{FF2B5EF4-FFF2-40B4-BE49-F238E27FC236}">
                <a16:creationId xmlns:a16="http://schemas.microsoft.com/office/drawing/2014/main" id="{BE530A14-C4F9-59C9-A216-AC0C562E15AD}"/>
              </a:ext>
            </a:extLst>
          </p:cNvPr>
          <p:cNvGrpSpPr/>
          <p:nvPr userDrawn="1"/>
        </p:nvGrpSpPr>
        <p:grpSpPr>
          <a:xfrm>
            <a:off x="5196640" y="2539999"/>
            <a:ext cx="1798720" cy="1798720"/>
            <a:chOff x="5185151" y="2557745"/>
            <a:chExt cx="1798720" cy="1798720"/>
          </a:xfrm>
        </p:grpSpPr>
        <p:sp>
          <p:nvSpPr>
            <p:cNvPr id="4" name="Oval 82">
              <a:extLst>
                <a:ext uri="{FF2B5EF4-FFF2-40B4-BE49-F238E27FC236}">
                  <a16:creationId xmlns:a16="http://schemas.microsoft.com/office/drawing/2014/main" id="{A80D704C-C59D-3C36-B2E3-989D6745AD27}"/>
                </a:ext>
              </a:extLst>
            </p:cNvPr>
            <p:cNvSpPr/>
            <p:nvPr/>
          </p:nvSpPr>
          <p:spPr>
            <a:xfrm>
              <a:off x="5185151" y="2557745"/>
              <a:ext cx="1798720" cy="1798720"/>
            </a:xfrm>
            <a:prstGeom prst="ellipse">
              <a:avLst/>
            </a:prstGeom>
            <a:solidFill>
              <a:srgbClr val="3C1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Oval 83">
              <a:extLst>
                <a:ext uri="{FF2B5EF4-FFF2-40B4-BE49-F238E27FC236}">
                  <a16:creationId xmlns:a16="http://schemas.microsoft.com/office/drawing/2014/main" id="{85104C13-0D57-2EE0-37F3-A01FFF7566BB}"/>
                </a:ext>
              </a:extLst>
            </p:cNvPr>
            <p:cNvSpPr/>
            <p:nvPr/>
          </p:nvSpPr>
          <p:spPr>
            <a:xfrm>
              <a:off x="5426518" y="2799112"/>
              <a:ext cx="1315986" cy="1315986"/>
            </a:xfrm>
            <a:prstGeom prst="ellipse">
              <a:avLst/>
            </a:prstGeom>
            <a:solidFill>
              <a:srgbClr val="7C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pic>
          <p:nvPicPr>
            <p:cNvPr id="9" name="Grafický objekt 8" descr="Odznak obrys">
              <a:extLst>
                <a:ext uri="{FF2B5EF4-FFF2-40B4-BE49-F238E27FC236}">
                  <a16:creationId xmlns:a16="http://schemas.microsoft.com/office/drawing/2014/main" id="{07B1C997-E55C-02E4-1D4F-9FD5E55F38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27311" y="2999905"/>
              <a:ext cx="914400" cy="914400"/>
            </a:xfrm>
            <a:prstGeom prst="rect">
              <a:avLst/>
            </a:prstGeom>
          </p:spPr>
        </p:pic>
      </p:grpSp>
      <p:grpSp>
        <p:nvGrpSpPr>
          <p:cNvPr id="10" name="Skupina 9">
            <a:extLst>
              <a:ext uri="{FF2B5EF4-FFF2-40B4-BE49-F238E27FC236}">
                <a16:creationId xmlns:a16="http://schemas.microsoft.com/office/drawing/2014/main" id="{55B785A1-58C4-E163-399D-8CD63C759091}"/>
              </a:ext>
            </a:extLst>
          </p:cNvPr>
          <p:cNvGrpSpPr/>
          <p:nvPr userDrawn="1"/>
        </p:nvGrpSpPr>
        <p:grpSpPr>
          <a:xfrm>
            <a:off x="1537064" y="2542472"/>
            <a:ext cx="1798720" cy="1798720"/>
            <a:chOff x="1719794" y="2557745"/>
            <a:chExt cx="1798720" cy="1798720"/>
          </a:xfrm>
        </p:grpSpPr>
        <p:sp>
          <p:nvSpPr>
            <p:cNvPr id="11" name="Oval 42">
              <a:extLst>
                <a:ext uri="{FF2B5EF4-FFF2-40B4-BE49-F238E27FC236}">
                  <a16:creationId xmlns:a16="http://schemas.microsoft.com/office/drawing/2014/main" id="{9572C721-1B0B-621F-E5BE-D5D7E005E4D0}"/>
                </a:ext>
              </a:extLst>
            </p:cNvPr>
            <p:cNvSpPr/>
            <p:nvPr/>
          </p:nvSpPr>
          <p:spPr>
            <a:xfrm>
              <a:off x="1719794" y="2557745"/>
              <a:ext cx="1798720" cy="1798720"/>
            </a:xfrm>
            <a:prstGeom prst="ellipse">
              <a:avLst/>
            </a:prstGeom>
            <a:solidFill>
              <a:srgbClr val="3C1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12" name="Oval 46">
              <a:extLst>
                <a:ext uri="{FF2B5EF4-FFF2-40B4-BE49-F238E27FC236}">
                  <a16:creationId xmlns:a16="http://schemas.microsoft.com/office/drawing/2014/main" id="{4ACFF2D8-BE5D-1949-C216-C4BEDB30CAF3}"/>
                </a:ext>
              </a:extLst>
            </p:cNvPr>
            <p:cNvSpPr/>
            <p:nvPr/>
          </p:nvSpPr>
          <p:spPr>
            <a:xfrm>
              <a:off x="1961161" y="2799112"/>
              <a:ext cx="1315986" cy="1315986"/>
            </a:xfrm>
            <a:prstGeom prst="ellipse">
              <a:avLst/>
            </a:prstGeom>
            <a:solidFill>
              <a:srgbClr val="7C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pic>
          <p:nvPicPr>
            <p:cNvPr id="15" name="Grafický objekt 14" descr="Odznak 1 obrys">
              <a:extLst>
                <a:ext uri="{FF2B5EF4-FFF2-40B4-BE49-F238E27FC236}">
                  <a16:creationId xmlns:a16="http://schemas.microsoft.com/office/drawing/2014/main" id="{A9E9BEAC-552E-B63E-0F71-712003996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61954" y="2999905"/>
              <a:ext cx="914400" cy="914400"/>
            </a:xfrm>
            <a:prstGeom prst="rect">
              <a:avLst/>
            </a:prstGeom>
          </p:spPr>
        </p:pic>
      </p:grp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AB5AD844-FA22-78AA-99E0-9054E5C6C420}"/>
              </a:ext>
            </a:extLst>
          </p:cNvPr>
          <p:cNvGrpSpPr/>
          <p:nvPr userDrawn="1"/>
        </p:nvGrpSpPr>
        <p:grpSpPr>
          <a:xfrm>
            <a:off x="8879640" y="2529640"/>
            <a:ext cx="1798720" cy="1798720"/>
            <a:chOff x="8611092" y="2557745"/>
            <a:chExt cx="1798720" cy="1798720"/>
          </a:xfrm>
        </p:grpSpPr>
        <p:sp>
          <p:nvSpPr>
            <p:cNvPr id="17" name="Oval 115">
              <a:extLst>
                <a:ext uri="{FF2B5EF4-FFF2-40B4-BE49-F238E27FC236}">
                  <a16:creationId xmlns:a16="http://schemas.microsoft.com/office/drawing/2014/main" id="{AB722635-EAA7-0B67-6478-359797B0317D}"/>
                </a:ext>
              </a:extLst>
            </p:cNvPr>
            <p:cNvSpPr/>
            <p:nvPr/>
          </p:nvSpPr>
          <p:spPr>
            <a:xfrm>
              <a:off x="8611092" y="2557745"/>
              <a:ext cx="1798720" cy="1798720"/>
            </a:xfrm>
            <a:prstGeom prst="ellipse">
              <a:avLst/>
            </a:prstGeom>
            <a:solidFill>
              <a:srgbClr val="3C1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18" name="Oval 116">
              <a:extLst>
                <a:ext uri="{FF2B5EF4-FFF2-40B4-BE49-F238E27FC236}">
                  <a16:creationId xmlns:a16="http://schemas.microsoft.com/office/drawing/2014/main" id="{8E087248-1D91-F54D-1A51-2DD3109D5FBF}"/>
                </a:ext>
              </a:extLst>
            </p:cNvPr>
            <p:cNvSpPr/>
            <p:nvPr/>
          </p:nvSpPr>
          <p:spPr>
            <a:xfrm>
              <a:off x="8852459" y="2799112"/>
              <a:ext cx="1315986" cy="1315986"/>
            </a:xfrm>
            <a:prstGeom prst="ellipse">
              <a:avLst/>
            </a:prstGeom>
            <a:solidFill>
              <a:srgbClr val="7C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pic>
          <p:nvPicPr>
            <p:cNvPr id="21" name="Grafický objekt 20" descr="Odznak 3 obrys">
              <a:extLst>
                <a:ext uri="{FF2B5EF4-FFF2-40B4-BE49-F238E27FC236}">
                  <a16:creationId xmlns:a16="http://schemas.microsoft.com/office/drawing/2014/main" id="{CD8C7F88-6872-7E3C-CC7B-B786E2098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053252" y="2999905"/>
              <a:ext cx="914400" cy="914400"/>
            </a:xfrm>
            <a:prstGeom prst="rect">
              <a:avLst/>
            </a:prstGeom>
          </p:spPr>
        </p:pic>
      </p:grpSp>
      <p:sp>
        <p:nvSpPr>
          <p:cNvPr id="23" name="Zástupný text 22">
            <a:extLst>
              <a:ext uri="{FF2B5EF4-FFF2-40B4-BE49-F238E27FC236}">
                <a16:creationId xmlns:a16="http://schemas.microsoft.com/office/drawing/2014/main" id="{83F55596-76CC-F270-B76C-7EE1561BDD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7732" y="4454488"/>
            <a:ext cx="3523267" cy="1777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24" name="Zástupný text 22">
            <a:extLst>
              <a:ext uri="{FF2B5EF4-FFF2-40B4-BE49-F238E27FC236}">
                <a16:creationId xmlns:a16="http://schemas.microsoft.com/office/drawing/2014/main" id="{7FB35CE9-3B1B-48FE-B9A9-A2669926F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0" y="4465718"/>
            <a:ext cx="3556000" cy="175728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25" name="Zástupný text 22">
            <a:extLst>
              <a:ext uri="{FF2B5EF4-FFF2-40B4-BE49-F238E27FC236}">
                <a16:creationId xmlns:a16="http://schemas.microsoft.com/office/drawing/2014/main" id="{DA8796DD-85FF-9D1B-8527-50F1BF12DA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01001" y="4465717"/>
            <a:ext cx="3555999" cy="1766769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9E804FC5-BEF4-0F30-C0D7-D932B8565A42}"/>
              </a:ext>
            </a:extLst>
          </p:cNvPr>
          <p:cNvSpPr/>
          <p:nvPr userDrawn="1"/>
        </p:nvSpPr>
        <p:spPr>
          <a:xfrm>
            <a:off x="667732" y="635000"/>
            <a:ext cx="10889267" cy="17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5DFD804-7406-D0EA-80CD-E01506573AF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20275" y="810341"/>
            <a:ext cx="10584180" cy="1427319"/>
          </a:xfrm>
        </p:spPr>
        <p:txBody>
          <a:bodyPr anchor="ctr" anchorCtr="1">
            <a:normAutofit/>
          </a:bodyPr>
          <a:lstStyle>
            <a:lvl1pPr algn="ctr">
              <a:defRPr sz="3800" b="1" cap="all" baseline="0">
                <a:solidFill>
                  <a:srgbClr val="3C114A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617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Zástupný text 255">
            <a:extLst>
              <a:ext uri="{FF2B5EF4-FFF2-40B4-BE49-F238E27FC236}">
                <a16:creationId xmlns:a16="http://schemas.microsoft.com/office/drawing/2014/main" id="{B0713167-7220-C4DD-E562-5EA382D30A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59500" y="4445001"/>
            <a:ext cx="5397497" cy="1777999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0413162-2A5E-79EC-ADA5-7F9802AC0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A13ECE5-F578-4EB5-847F-603C879DF9A5}" type="datetime1">
              <a:rPr lang="cs-CZ" smtClean="0"/>
              <a:pPr lvl="0"/>
              <a:t>23.09.2024</a:t>
            </a:fld>
            <a:endParaRPr lang="cs-CZ"/>
          </a:p>
        </p:txBody>
      </p:sp>
      <p:sp>
        <p:nvSpPr>
          <p:cNvPr id="257" name="Zástupný text 255">
            <a:extLst>
              <a:ext uri="{FF2B5EF4-FFF2-40B4-BE49-F238E27FC236}">
                <a16:creationId xmlns:a16="http://schemas.microsoft.com/office/drawing/2014/main" id="{52893E9A-F9B2-55F9-CAB9-D4653A2D1A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59499" y="2545080"/>
            <a:ext cx="5397498" cy="177292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D30FB46A-AA0E-40EA-BAC2-5657801E8B13}"/>
              </a:ext>
            </a:extLst>
          </p:cNvPr>
          <p:cNvGrpSpPr/>
          <p:nvPr userDrawn="1"/>
        </p:nvGrpSpPr>
        <p:grpSpPr>
          <a:xfrm>
            <a:off x="-7978" y="0"/>
            <a:ext cx="6040478" cy="6858000"/>
            <a:chOff x="-7978" y="0"/>
            <a:chExt cx="6095999" cy="6858000"/>
          </a:xfrm>
        </p:grpSpPr>
        <p:grpSp>
          <p:nvGrpSpPr>
            <p:cNvPr id="7" name="Skupina 6">
              <a:extLst>
                <a:ext uri="{FF2B5EF4-FFF2-40B4-BE49-F238E27FC236}">
                  <a16:creationId xmlns:a16="http://schemas.microsoft.com/office/drawing/2014/main" id="{F85D4189-C4DD-B6F9-9FFF-AC39D16740B9}"/>
                </a:ext>
              </a:extLst>
            </p:cNvPr>
            <p:cNvGrpSpPr/>
            <p:nvPr/>
          </p:nvGrpSpPr>
          <p:grpSpPr>
            <a:xfrm>
              <a:off x="-7978" y="0"/>
              <a:ext cx="6095999" cy="6858000"/>
              <a:chOff x="-7978" y="0"/>
              <a:chExt cx="6095999" cy="6858000"/>
            </a:xfrm>
          </p:grpSpPr>
          <p:sp>
            <p:nvSpPr>
              <p:cNvPr id="126" name="Rectangle 7">
                <a:extLst>
                  <a:ext uri="{FF2B5EF4-FFF2-40B4-BE49-F238E27FC236}">
                    <a16:creationId xmlns:a16="http://schemas.microsoft.com/office/drawing/2014/main" id="{60408E5F-EAA6-C9AF-B818-E31690B29C99}"/>
                  </a:ext>
                </a:extLst>
              </p:cNvPr>
              <p:cNvSpPr/>
              <p:nvPr/>
            </p:nvSpPr>
            <p:spPr>
              <a:xfrm>
                <a:off x="-7978" y="0"/>
                <a:ext cx="6095999" cy="6858000"/>
              </a:xfrm>
              <a:prstGeom prst="rect">
                <a:avLst/>
              </a:prstGeom>
              <a:solidFill>
                <a:srgbClr val="3C11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j-lt"/>
                </a:endParaRPr>
              </a:p>
            </p:txBody>
          </p:sp>
          <p:grpSp>
            <p:nvGrpSpPr>
              <p:cNvPr id="128" name="Skupina 127">
                <a:extLst>
                  <a:ext uri="{FF2B5EF4-FFF2-40B4-BE49-F238E27FC236}">
                    <a16:creationId xmlns:a16="http://schemas.microsoft.com/office/drawing/2014/main" id="{771F4EF9-F8FC-00A9-3B53-4DBE65F45549}"/>
                  </a:ext>
                </a:extLst>
              </p:cNvPr>
              <p:cNvGrpSpPr/>
              <p:nvPr/>
            </p:nvGrpSpPr>
            <p:grpSpPr>
              <a:xfrm>
                <a:off x="49414" y="6385471"/>
                <a:ext cx="5981213" cy="361301"/>
                <a:chOff x="49414" y="6385471"/>
                <a:chExt cx="5981213" cy="361301"/>
              </a:xfrm>
            </p:grpSpPr>
            <p:grpSp>
              <p:nvGrpSpPr>
                <p:cNvPr id="129" name="Skupina 128">
                  <a:extLst>
                    <a:ext uri="{FF2B5EF4-FFF2-40B4-BE49-F238E27FC236}">
                      <a16:creationId xmlns:a16="http://schemas.microsoft.com/office/drawing/2014/main" id="{59E8EF45-99D4-E2D2-9604-A246741C9724}"/>
                    </a:ext>
                  </a:extLst>
                </p:cNvPr>
                <p:cNvGrpSpPr/>
                <p:nvPr/>
              </p:nvGrpSpPr>
              <p:grpSpPr>
                <a:xfrm>
                  <a:off x="4587988" y="6408093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229" name="Skupina 228">
                    <a:extLst>
                      <a:ext uri="{FF2B5EF4-FFF2-40B4-BE49-F238E27FC236}">
                        <a16:creationId xmlns:a16="http://schemas.microsoft.com/office/drawing/2014/main" id="{1F8EA235-B644-B8C8-9333-5E83D4CDE90E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34" name="Obdélník 233">
                      <a:extLst>
                        <a:ext uri="{FF2B5EF4-FFF2-40B4-BE49-F238E27FC236}">
                          <a16:creationId xmlns:a16="http://schemas.microsoft.com/office/drawing/2014/main" id="{0762C519-6F57-175A-1822-641897323D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35" name="Ovál 234">
                      <a:extLst>
                        <a:ext uri="{FF2B5EF4-FFF2-40B4-BE49-F238E27FC236}">
                          <a16:creationId xmlns:a16="http://schemas.microsoft.com/office/drawing/2014/main" id="{78E7065A-CCF5-C4C1-BBAA-6649DF382A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36" name="Ovál 235">
                      <a:extLst>
                        <a:ext uri="{FF2B5EF4-FFF2-40B4-BE49-F238E27FC236}">
                          <a16:creationId xmlns:a16="http://schemas.microsoft.com/office/drawing/2014/main" id="{49342C7F-B22F-9297-A47D-FD64608D9E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230" name="Skupina 229">
                    <a:extLst>
                      <a:ext uri="{FF2B5EF4-FFF2-40B4-BE49-F238E27FC236}">
                        <a16:creationId xmlns:a16="http://schemas.microsoft.com/office/drawing/2014/main" id="{0399F6FD-FECA-7E22-E8B3-9CFDE01B4779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31" name="Obdélník 230">
                      <a:extLst>
                        <a:ext uri="{FF2B5EF4-FFF2-40B4-BE49-F238E27FC236}">
                          <a16:creationId xmlns:a16="http://schemas.microsoft.com/office/drawing/2014/main" id="{C0E68447-AA05-E7EC-305C-23360FDDF3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32" name="Ovál 231">
                      <a:extLst>
                        <a:ext uri="{FF2B5EF4-FFF2-40B4-BE49-F238E27FC236}">
                          <a16:creationId xmlns:a16="http://schemas.microsoft.com/office/drawing/2014/main" id="{1055378F-3589-FED0-8A2B-558E95BED9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33" name="Ovál 232">
                      <a:extLst>
                        <a:ext uri="{FF2B5EF4-FFF2-40B4-BE49-F238E27FC236}">
                          <a16:creationId xmlns:a16="http://schemas.microsoft.com/office/drawing/2014/main" id="{ECE8F6B8-E112-0338-9DBE-8B55C39E88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0" name="Skupina 129">
                  <a:extLst>
                    <a:ext uri="{FF2B5EF4-FFF2-40B4-BE49-F238E27FC236}">
                      <a16:creationId xmlns:a16="http://schemas.microsoft.com/office/drawing/2014/main" id="{E92E9C46-6B4E-6D5E-61CF-4D7AE4D37EFF}"/>
                    </a:ext>
                  </a:extLst>
                </p:cNvPr>
                <p:cNvGrpSpPr/>
                <p:nvPr/>
              </p:nvGrpSpPr>
              <p:grpSpPr>
                <a:xfrm>
                  <a:off x="5092274" y="6416055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221" name="Skupina 220">
                    <a:extLst>
                      <a:ext uri="{FF2B5EF4-FFF2-40B4-BE49-F238E27FC236}">
                        <a16:creationId xmlns:a16="http://schemas.microsoft.com/office/drawing/2014/main" id="{F67E7CC8-029B-1FC0-8330-FCEA39B2D1D7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26" name="Obdélník 225">
                      <a:extLst>
                        <a:ext uri="{FF2B5EF4-FFF2-40B4-BE49-F238E27FC236}">
                          <a16:creationId xmlns:a16="http://schemas.microsoft.com/office/drawing/2014/main" id="{FE7A6C93-7889-645E-0F08-7232C856AD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27" name="Ovál 226">
                      <a:extLst>
                        <a:ext uri="{FF2B5EF4-FFF2-40B4-BE49-F238E27FC236}">
                          <a16:creationId xmlns:a16="http://schemas.microsoft.com/office/drawing/2014/main" id="{077B7379-56E0-0F0D-4A42-5783E51583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28" name="Ovál 227">
                      <a:extLst>
                        <a:ext uri="{FF2B5EF4-FFF2-40B4-BE49-F238E27FC236}">
                          <a16:creationId xmlns:a16="http://schemas.microsoft.com/office/drawing/2014/main" id="{AF456D3A-6C09-BA91-E3F3-04610335B6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222" name="Skupina 221">
                    <a:extLst>
                      <a:ext uri="{FF2B5EF4-FFF2-40B4-BE49-F238E27FC236}">
                        <a16:creationId xmlns:a16="http://schemas.microsoft.com/office/drawing/2014/main" id="{D0012CBE-2A61-6C33-6FC4-C400FAF750B6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23" name="Obdélník 222">
                      <a:extLst>
                        <a:ext uri="{FF2B5EF4-FFF2-40B4-BE49-F238E27FC236}">
                          <a16:creationId xmlns:a16="http://schemas.microsoft.com/office/drawing/2014/main" id="{8EDFBC74-0D0C-631C-83F1-76E872FD3A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24" name="Ovál 223">
                      <a:extLst>
                        <a:ext uri="{FF2B5EF4-FFF2-40B4-BE49-F238E27FC236}">
                          <a16:creationId xmlns:a16="http://schemas.microsoft.com/office/drawing/2014/main" id="{3B50E49C-7D4A-B5E9-3617-3D3065815F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25" name="Ovál 224">
                      <a:extLst>
                        <a:ext uri="{FF2B5EF4-FFF2-40B4-BE49-F238E27FC236}">
                          <a16:creationId xmlns:a16="http://schemas.microsoft.com/office/drawing/2014/main" id="{D17E8633-1708-C656-66D4-2B6EEB1DDB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1" name="Skupina 130">
                  <a:extLst>
                    <a:ext uri="{FF2B5EF4-FFF2-40B4-BE49-F238E27FC236}">
                      <a16:creationId xmlns:a16="http://schemas.microsoft.com/office/drawing/2014/main" id="{9CD222C1-45A7-66F0-A352-C9C9EBB352B0}"/>
                    </a:ext>
                  </a:extLst>
                </p:cNvPr>
                <p:cNvGrpSpPr/>
                <p:nvPr/>
              </p:nvGrpSpPr>
              <p:grpSpPr>
                <a:xfrm>
                  <a:off x="5596556" y="6416055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213" name="Skupina 212">
                    <a:extLst>
                      <a:ext uri="{FF2B5EF4-FFF2-40B4-BE49-F238E27FC236}">
                        <a16:creationId xmlns:a16="http://schemas.microsoft.com/office/drawing/2014/main" id="{89445F6A-BC0C-7482-CE38-7179DF8350B0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18" name="Obdélník 217">
                      <a:extLst>
                        <a:ext uri="{FF2B5EF4-FFF2-40B4-BE49-F238E27FC236}">
                          <a16:creationId xmlns:a16="http://schemas.microsoft.com/office/drawing/2014/main" id="{C308D1AA-A83E-FEF9-65CA-BC7B84D8F3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19" name="Ovál 218">
                      <a:extLst>
                        <a:ext uri="{FF2B5EF4-FFF2-40B4-BE49-F238E27FC236}">
                          <a16:creationId xmlns:a16="http://schemas.microsoft.com/office/drawing/2014/main" id="{1511F3A0-61EE-6037-E59E-CB41818366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20" name="Ovál 219">
                      <a:extLst>
                        <a:ext uri="{FF2B5EF4-FFF2-40B4-BE49-F238E27FC236}">
                          <a16:creationId xmlns:a16="http://schemas.microsoft.com/office/drawing/2014/main" id="{4CE44026-CC7A-1E29-3203-3BFC234284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214" name="Skupina 213">
                    <a:extLst>
                      <a:ext uri="{FF2B5EF4-FFF2-40B4-BE49-F238E27FC236}">
                        <a16:creationId xmlns:a16="http://schemas.microsoft.com/office/drawing/2014/main" id="{CA5F419A-72E2-8368-0FB4-ACBC886F6C23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15" name="Obdélník 214">
                      <a:extLst>
                        <a:ext uri="{FF2B5EF4-FFF2-40B4-BE49-F238E27FC236}">
                          <a16:creationId xmlns:a16="http://schemas.microsoft.com/office/drawing/2014/main" id="{313A3A9B-0DED-1919-3AAF-D4FD9DCBFC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16" name="Ovál 215">
                      <a:extLst>
                        <a:ext uri="{FF2B5EF4-FFF2-40B4-BE49-F238E27FC236}">
                          <a16:creationId xmlns:a16="http://schemas.microsoft.com/office/drawing/2014/main" id="{7A23D2FB-C852-DE79-1ED8-531945386D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17" name="Ovál 216">
                      <a:extLst>
                        <a:ext uri="{FF2B5EF4-FFF2-40B4-BE49-F238E27FC236}">
                          <a16:creationId xmlns:a16="http://schemas.microsoft.com/office/drawing/2014/main" id="{F956B881-427F-95F0-1040-EA0FDE1607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2" name="Skupina 131">
                  <a:extLst>
                    <a:ext uri="{FF2B5EF4-FFF2-40B4-BE49-F238E27FC236}">
                      <a16:creationId xmlns:a16="http://schemas.microsoft.com/office/drawing/2014/main" id="{525216FF-C97C-72BB-DBF8-180D0717ECC7}"/>
                    </a:ext>
                  </a:extLst>
                </p:cNvPr>
                <p:cNvGrpSpPr/>
                <p:nvPr/>
              </p:nvGrpSpPr>
              <p:grpSpPr>
                <a:xfrm>
                  <a:off x="2066558" y="6393191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205" name="Skupina 204">
                    <a:extLst>
                      <a:ext uri="{FF2B5EF4-FFF2-40B4-BE49-F238E27FC236}">
                        <a16:creationId xmlns:a16="http://schemas.microsoft.com/office/drawing/2014/main" id="{8354507E-304E-1A9C-15F0-6F5CCD0A352D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10" name="Obdélník 209">
                      <a:extLst>
                        <a:ext uri="{FF2B5EF4-FFF2-40B4-BE49-F238E27FC236}">
                          <a16:creationId xmlns:a16="http://schemas.microsoft.com/office/drawing/2014/main" id="{A204E6AF-0503-A8B9-EDFE-C923D24948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11" name="Ovál 210">
                      <a:extLst>
                        <a:ext uri="{FF2B5EF4-FFF2-40B4-BE49-F238E27FC236}">
                          <a16:creationId xmlns:a16="http://schemas.microsoft.com/office/drawing/2014/main" id="{0D006A16-B5C0-1A14-C798-EA29FB71C0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12" name="Ovál 211">
                      <a:extLst>
                        <a:ext uri="{FF2B5EF4-FFF2-40B4-BE49-F238E27FC236}">
                          <a16:creationId xmlns:a16="http://schemas.microsoft.com/office/drawing/2014/main" id="{B6CC5A0B-CEA4-3096-3252-B15CF0EC42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206" name="Skupina 205">
                    <a:extLst>
                      <a:ext uri="{FF2B5EF4-FFF2-40B4-BE49-F238E27FC236}">
                        <a16:creationId xmlns:a16="http://schemas.microsoft.com/office/drawing/2014/main" id="{AC634DAF-6810-14F6-3754-3AE9C458723C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07" name="Obdélník 206">
                      <a:extLst>
                        <a:ext uri="{FF2B5EF4-FFF2-40B4-BE49-F238E27FC236}">
                          <a16:creationId xmlns:a16="http://schemas.microsoft.com/office/drawing/2014/main" id="{D826CB04-30D5-FF50-74C6-F2C503A161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08" name="Ovál 207">
                      <a:extLst>
                        <a:ext uri="{FF2B5EF4-FFF2-40B4-BE49-F238E27FC236}">
                          <a16:creationId xmlns:a16="http://schemas.microsoft.com/office/drawing/2014/main" id="{14176679-0A3A-07B5-8437-8396210C5A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09" name="Ovál 208">
                      <a:extLst>
                        <a:ext uri="{FF2B5EF4-FFF2-40B4-BE49-F238E27FC236}">
                          <a16:creationId xmlns:a16="http://schemas.microsoft.com/office/drawing/2014/main" id="{6795F64B-1EF7-1685-74F1-F8A4F96492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3" name="Skupina 132">
                  <a:extLst>
                    <a:ext uri="{FF2B5EF4-FFF2-40B4-BE49-F238E27FC236}">
                      <a16:creationId xmlns:a16="http://schemas.microsoft.com/office/drawing/2014/main" id="{B4AA6D83-25E9-B9A3-A448-6B5B96E7A57B}"/>
                    </a:ext>
                  </a:extLst>
                </p:cNvPr>
                <p:cNvGrpSpPr/>
                <p:nvPr/>
              </p:nvGrpSpPr>
              <p:grpSpPr>
                <a:xfrm>
                  <a:off x="2570844" y="6401153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197" name="Skupina 196">
                    <a:extLst>
                      <a:ext uri="{FF2B5EF4-FFF2-40B4-BE49-F238E27FC236}">
                        <a16:creationId xmlns:a16="http://schemas.microsoft.com/office/drawing/2014/main" id="{D89D5872-7D17-0A41-4C5D-F1418D4B90D8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202" name="Obdélník 201">
                      <a:extLst>
                        <a:ext uri="{FF2B5EF4-FFF2-40B4-BE49-F238E27FC236}">
                          <a16:creationId xmlns:a16="http://schemas.microsoft.com/office/drawing/2014/main" id="{E163AEA6-F66A-30E9-E153-BCB3CBCC82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03" name="Ovál 202">
                      <a:extLst>
                        <a:ext uri="{FF2B5EF4-FFF2-40B4-BE49-F238E27FC236}">
                          <a16:creationId xmlns:a16="http://schemas.microsoft.com/office/drawing/2014/main" id="{A83B3F84-35F4-FEE1-CCC1-60DBBE7CEB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04" name="Ovál 203">
                      <a:extLst>
                        <a:ext uri="{FF2B5EF4-FFF2-40B4-BE49-F238E27FC236}">
                          <a16:creationId xmlns:a16="http://schemas.microsoft.com/office/drawing/2014/main" id="{ACEA6CEC-CB56-FCB7-199A-306FECEBC6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198" name="Skupina 197">
                    <a:extLst>
                      <a:ext uri="{FF2B5EF4-FFF2-40B4-BE49-F238E27FC236}">
                        <a16:creationId xmlns:a16="http://schemas.microsoft.com/office/drawing/2014/main" id="{E32D2DA5-89E9-2FC1-2897-B498CCC6D96C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99" name="Obdélník 198">
                      <a:extLst>
                        <a:ext uri="{FF2B5EF4-FFF2-40B4-BE49-F238E27FC236}">
                          <a16:creationId xmlns:a16="http://schemas.microsoft.com/office/drawing/2014/main" id="{8A49CB76-EC1F-2537-694B-1C869D1F72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00" name="Ovál 199">
                      <a:extLst>
                        <a:ext uri="{FF2B5EF4-FFF2-40B4-BE49-F238E27FC236}">
                          <a16:creationId xmlns:a16="http://schemas.microsoft.com/office/drawing/2014/main" id="{17BEFB29-27FD-0F30-2A13-3D7072742F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201" name="Ovál 200">
                      <a:extLst>
                        <a:ext uri="{FF2B5EF4-FFF2-40B4-BE49-F238E27FC236}">
                          <a16:creationId xmlns:a16="http://schemas.microsoft.com/office/drawing/2014/main" id="{61B2110F-2FB8-2373-780B-E346EBB5BC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4" name="Skupina 133">
                  <a:extLst>
                    <a:ext uri="{FF2B5EF4-FFF2-40B4-BE49-F238E27FC236}">
                      <a16:creationId xmlns:a16="http://schemas.microsoft.com/office/drawing/2014/main" id="{8CE1039C-0DEA-AB59-7419-5F5598F9E756}"/>
                    </a:ext>
                  </a:extLst>
                </p:cNvPr>
                <p:cNvGrpSpPr/>
                <p:nvPr/>
              </p:nvGrpSpPr>
              <p:grpSpPr>
                <a:xfrm>
                  <a:off x="3075130" y="6401153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189" name="Skupina 188">
                    <a:extLst>
                      <a:ext uri="{FF2B5EF4-FFF2-40B4-BE49-F238E27FC236}">
                        <a16:creationId xmlns:a16="http://schemas.microsoft.com/office/drawing/2014/main" id="{337E4952-A9C4-2AEC-616B-7CBB73952900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94" name="Obdélník 193">
                      <a:extLst>
                        <a:ext uri="{FF2B5EF4-FFF2-40B4-BE49-F238E27FC236}">
                          <a16:creationId xmlns:a16="http://schemas.microsoft.com/office/drawing/2014/main" id="{CC0E310D-92D4-0EFE-6F68-83A293788A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95" name="Ovál 194">
                      <a:extLst>
                        <a:ext uri="{FF2B5EF4-FFF2-40B4-BE49-F238E27FC236}">
                          <a16:creationId xmlns:a16="http://schemas.microsoft.com/office/drawing/2014/main" id="{BA3375D8-4864-A0AA-496B-A874BD0B49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96" name="Ovál 195">
                      <a:extLst>
                        <a:ext uri="{FF2B5EF4-FFF2-40B4-BE49-F238E27FC236}">
                          <a16:creationId xmlns:a16="http://schemas.microsoft.com/office/drawing/2014/main" id="{D8F481E4-8314-A2C4-88A3-03617A52D7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190" name="Skupina 189">
                    <a:extLst>
                      <a:ext uri="{FF2B5EF4-FFF2-40B4-BE49-F238E27FC236}">
                        <a16:creationId xmlns:a16="http://schemas.microsoft.com/office/drawing/2014/main" id="{4C710EF7-9CA5-0519-EEF2-AFA6B6C51714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91" name="Obdélník 190">
                      <a:extLst>
                        <a:ext uri="{FF2B5EF4-FFF2-40B4-BE49-F238E27FC236}">
                          <a16:creationId xmlns:a16="http://schemas.microsoft.com/office/drawing/2014/main" id="{F8F7B45D-97CC-FDC1-5784-07723EDA2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92" name="Ovál 191">
                      <a:extLst>
                        <a:ext uri="{FF2B5EF4-FFF2-40B4-BE49-F238E27FC236}">
                          <a16:creationId xmlns:a16="http://schemas.microsoft.com/office/drawing/2014/main" id="{9091DB26-79CB-5A54-2F28-11BB056BD8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93" name="Ovál 192">
                      <a:extLst>
                        <a:ext uri="{FF2B5EF4-FFF2-40B4-BE49-F238E27FC236}">
                          <a16:creationId xmlns:a16="http://schemas.microsoft.com/office/drawing/2014/main" id="{74346948-3DDB-BD73-88F3-00BA0098AA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5" name="Skupina 134">
                  <a:extLst>
                    <a:ext uri="{FF2B5EF4-FFF2-40B4-BE49-F238E27FC236}">
                      <a16:creationId xmlns:a16="http://schemas.microsoft.com/office/drawing/2014/main" id="{7A706DCD-0F2D-C0B1-B9DB-797DDC019379}"/>
                    </a:ext>
                  </a:extLst>
                </p:cNvPr>
                <p:cNvGrpSpPr/>
                <p:nvPr/>
              </p:nvGrpSpPr>
              <p:grpSpPr>
                <a:xfrm>
                  <a:off x="3579416" y="6409265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181" name="Skupina 180">
                    <a:extLst>
                      <a:ext uri="{FF2B5EF4-FFF2-40B4-BE49-F238E27FC236}">
                        <a16:creationId xmlns:a16="http://schemas.microsoft.com/office/drawing/2014/main" id="{29C63F25-5A9B-39F9-D4F2-B300DF133491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86" name="Obdélník 185">
                      <a:extLst>
                        <a:ext uri="{FF2B5EF4-FFF2-40B4-BE49-F238E27FC236}">
                          <a16:creationId xmlns:a16="http://schemas.microsoft.com/office/drawing/2014/main" id="{94F6C286-45DD-D2B3-8F33-9C0E20220E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87" name="Ovál 186">
                      <a:extLst>
                        <a:ext uri="{FF2B5EF4-FFF2-40B4-BE49-F238E27FC236}">
                          <a16:creationId xmlns:a16="http://schemas.microsoft.com/office/drawing/2014/main" id="{074D7DE9-905D-24EE-4693-79722AF879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88" name="Ovál 187">
                      <a:extLst>
                        <a:ext uri="{FF2B5EF4-FFF2-40B4-BE49-F238E27FC236}">
                          <a16:creationId xmlns:a16="http://schemas.microsoft.com/office/drawing/2014/main" id="{731D0139-4542-88AD-3D70-94599E37B5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182" name="Skupina 181">
                    <a:extLst>
                      <a:ext uri="{FF2B5EF4-FFF2-40B4-BE49-F238E27FC236}">
                        <a16:creationId xmlns:a16="http://schemas.microsoft.com/office/drawing/2014/main" id="{84DA07B0-D7A9-459D-B79E-FA6CF3280694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83" name="Obdélník 182">
                      <a:extLst>
                        <a:ext uri="{FF2B5EF4-FFF2-40B4-BE49-F238E27FC236}">
                          <a16:creationId xmlns:a16="http://schemas.microsoft.com/office/drawing/2014/main" id="{DF7FFB71-DD8A-2E8A-6C7A-B67D52AD1F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84" name="Ovál 183">
                      <a:extLst>
                        <a:ext uri="{FF2B5EF4-FFF2-40B4-BE49-F238E27FC236}">
                          <a16:creationId xmlns:a16="http://schemas.microsoft.com/office/drawing/2014/main" id="{23A59929-E5CD-E36D-AA32-959CA86947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85" name="Ovál 184">
                      <a:extLst>
                        <a:ext uri="{FF2B5EF4-FFF2-40B4-BE49-F238E27FC236}">
                          <a16:creationId xmlns:a16="http://schemas.microsoft.com/office/drawing/2014/main" id="{B35302E5-EE71-D3EE-F7D3-22E7D5D15B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6" name="Skupina 135">
                  <a:extLst>
                    <a:ext uri="{FF2B5EF4-FFF2-40B4-BE49-F238E27FC236}">
                      <a16:creationId xmlns:a16="http://schemas.microsoft.com/office/drawing/2014/main" id="{B4BAACFC-A506-3D44-884A-1B0C966C6275}"/>
                    </a:ext>
                  </a:extLst>
                </p:cNvPr>
                <p:cNvGrpSpPr/>
                <p:nvPr/>
              </p:nvGrpSpPr>
              <p:grpSpPr>
                <a:xfrm>
                  <a:off x="4083702" y="6417227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173" name="Skupina 172">
                    <a:extLst>
                      <a:ext uri="{FF2B5EF4-FFF2-40B4-BE49-F238E27FC236}">
                        <a16:creationId xmlns:a16="http://schemas.microsoft.com/office/drawing/2014/main" id="{68322553-7048-F76A-D4E6-638D6FEAA2FD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78" name="Obdélník 177">
                      <a:extLst>
                        <a:ext uri="{FF2B5EF4-FFF2-40B4-BE49-F238E27FC236}">
                          <a16:creationId xmlns:a16="http://schemas.microsoft.com/office/drawing/2014/main" id="{BA060F2D-B5DC-2AEE-2002-E96ED70C31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79" name="Ovál 178">
                      <a:extLst>
                        <a:ext uri="{FF2B5EF4-FFF2-40B4-BE49-F238E27FC236}">
                          <a16:creationId xmlns:a16="http://schemas.microsoft.com/office/drawing/2014/main" id="{0CE2F9E7-684E-4179-8FCF-14E88C0543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80" name="Ovál 179">
                      <a:extLst>
                        <a:ext uri="{FF2B5EF4-FFF2-40B4-BE49-F238E27FC236}">
                          <a16:creationId xmlns:a16="http://schemas.microsoft.com/office/drawing/2014/main" id="{680BEFBB-765B-FFA9-0BF2-51F5EA4AA2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174" name="Skupina 173">
                    <a:extLst>
                      <a:ext uri="{FF2B5EF4-FFF2-40B4-BE49-F238E27FC236}">
                        <a16:creationId xmlns:a16="http://schemas.microsoft.com/office/drawing/2014/main" id="{50010E28-34C8-F3C1-B91B-A03CFE31C315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75" name="Obdélník 174">
                      <a:extLst>
                        <a:ext uri="{FF2B5EF4-FFF2-40B4-BE49-F238E27FC236}">
                          <a16:creationId xmlns:a16="http://schemas.microsoft.com/office/drawing/2014/main" id="{3194333B-E24A-15E8-055E-221DF52EA1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76" name="Ovál 175">
                      <a:extLst>
                        <a:ext uri="{FF2B5EF4-FFF2-40B4-BE49-F238E27FC236}">
                          <a16:creationId xmlns:a16="http://schemas.microsoft.com/office/drawing/2014/main" id="{5CBCD902-88FC-CF84-ADA3-FFA8A5569A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77" name="Ovál 176">
                      <a:extLst>
                        <a:ext uri="{FF2B5EF4-FFF2-40B4-BE49-F238E27FC236}">
                          <a16:creationId xmlns:a16="http://schemas.microsoft.com/office/drawing/2014/main" id="{FD205817-AF9E-22D3-FD28-70F38E067E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7" name="Skupina 136">
                  <a:extLst>
                    <a:ext uri="{FF2B5EF4-FFF2-40B4-BE49-F238E27FC236}">
                      <a16:creationId xmlns:a16="http://schemas.microsoft.com/office/drawing/2014/main" id="{76070343-94BD-3DD8-74CC-DA8D47419651}"/>
                    </a:ext>
                  </a:extLst>
                </p:cNvPr>
                <p:cNvGrpSpPr/>
                <p:nvPr/>
              </p:nvGrpSpPr>
              <p:grpSpPr>
                <a:xfrm>
                  <a:off x="49414" y="6385471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165" name="Skupina 164">
                    <a:extLst>
                      <a:ext uri="{FF2B5EF4-FFF2-40B4-BE49-F238E27FC236}">
                        <a16:creationId xmlns:a16="http://schemas.microsoft.com/office/drawing/2014/main" id="{B091CFD4-0CA6-7BB3-D8F5-E1D6D6D1E084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70" name="Obdélník 169">
                      <a:extLst>
                        <a:ext uri="{FF2B5EF4-FFF2-40B4-BE49-F238E27FC236}">
                          <a16:creationId xmlns:a16="http://schemas.microsoft.com/office/drawing/2014/main" id="{75DBB3B6-007D-E59D-867F-20C1F1651C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71" name="Ovál 170">
                      <a:extLst>
                        <a:ext uri="{FF2B5EF4-FFF2-40B4-BE49-F238E27FC236}">
                          <a16:creationId xmlns:a16="http://schemas.microsoft.com/office/drawing/2014/main" id="{D15FAA2E-B9C0-C5F5-3AE7-0334E3A564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72" name="Ovál 171">
                      <a:extLst>
                        <a:ext uri="{FF2B5EF4-FFF2-40B4-BE49-F238E27FC236}">
                          <a16:creationId xmlns:a16="http://schemas.microsoft.com/office/drawing/2014/main" id="{6C511C66-4D75-E426-45FE-1D0D5DD74B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166" name="Skupina 165">
                    <a:extLst>
                      <a:ext uri="{FF2B5EF4-FFF2-40B4-BE49-F238E27FC236}">
                        <a16:creationId xmlns:a16="http://schemas.microsoft.com/office/drawing/2014/main" id="{170CFC8A-400D-0BA5-86A1-4CE576E3EBF8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67" name="Obdélník 166">
                      <a:extLst>
                        <a:ext uri="{FF2B5EF4-FFF2-40B4-BE49-F238E27FC236}">
                          <a16:creationId xmlns:a16="http://schemas.microsoft.com/office/drawing/2014/main" id="{1F367BF8-68FA-B5BC-32F6-C16F232523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68" name="Ovál 167">
                      <a:extLst>
                        <a:ext uri="{FF2B5EF4-FFF2-40B4-BE49-F238E27FC236}">
                          <a16:creationId xmlns:a16="http://schemas.microsoft.com/office/drawing/2014/main" id="{BA83996F-7653-3ECE-E79D-4FDA184837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69" name="Ovál 168">
                      <a:extLst>
                        <a:ext uri="{FF2B5EF4-FFF2-40B4-BE49-F238E27FC236}">
                          <a16:creationId xmlns:a16="http://schemas.microsoft.com/office/drawing/2014/main" id="{18347619-013F-DCB5-C56D-88DFDA3CFF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8" name="Skupina 137">
                  <a:extLst>
                    <a:ext uri="{FF2B5EF4-FFF2-40B4-BE49-F238E27FC236}">
                      <a16:creationId xmlns:a16="http://schemas.microsoft.com/office/drawing/2014/main" id="{DA5EC872-F679-5C45-6755-5F06B1A495BC}"/>
                    </a:ext>
                  </a:extLst>
                </p:cNvPr>
                <p:cNvGrpSpPr/>
                <p:nvPr/>
              </p:nvGrpSpPr>
              <p:grpSpPr>
                <a:xfrm>
                  <a:off x="553700" y="6385471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157" name="Skupina 156">
                    <a:extLst>
                      <a:ext uri="{FF2B5EF4-FFF2-40B4-BE49-F238E27FC236}">
                        <a16:creationId xmlns:a16="http://schemas.microsoft.com/office/drawing/2014/main" id="{D99F0ADF-8C48-63CB-5666-DA6122D36AE3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62" name="Obdélník 161">
                      <a:extLst>
                        <a:ext uri="{FF2B5EF4-FFF2-40B4-BE49-F238E27FC236}">
                          <a16:creationId xmlns:a16="http://schemas.microsoft.com/office/drawing/2014/main" id="{F65E4077-D310-5F33-7F3C-B0793F2F34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63" name="Ovál 162">
                      <a:extLst>
                        <a:ext uri="{FF2B5EF4-FFF2-40B4-BE49-F238E27FC236}">
                          <a16:creationId xmlns:a16="http://schemas.microsoft.com/office/drawing/2014/main" id="{9115A655-1A1D-9349-F31C-3FC9AE00EC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64" name="Ovál 163">
                      <a:extLst>
                        <a:ext uri="{FF2B5EF4-FFF2-40B4-BE49-F238E27FC236}">
                          <a16:creationId xmlns:a16="http://schemas.microsoft.com/office/drawing/2014/main" id="{EFA29CF8-B832-AB51-D7A7-5B4E7DC0C2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158" name="Skupina 157">
                    <a:extLst>
                      <a:ext uri="{FF2B5EF4-FFF2-40B4-BE49-F238E27FC236}">
                        <a16:creationId xmlns:a16="http://schemas.microsoft.com/office/drawing/2014/main" id="{1B23C6D8-9074-5F7D-AB4F-82FA5FDC1B4C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59" name="Obdélník 158">
                      <a:extLst>
                        <a:ext uri="{FF2B5EF4-FFF2-40B4-BE49-F238E27FC236}">
                          <a16:creationId xmlns:a16="http://schemas.microsoft.com/office/drawing/2014/main" id="{B64589FE-7BAE-D112-DC3F-A3CAFE6B86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60" name="Ovál 159">
                      <a:extLst>
                        <a:ext uri="{FF2B5EF4-FFF2-40B4-BE49-F238E27FC236}">
                          <a16:creationId xmlns:a16="http://schemas.microsoft.com/office/drawing/2014/main" id="{2B550415-10EA-9B6F-28E6-DE3C4D29CC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61" name="Ovál 160">
                      <a:extLst>
                        <a:ext uri="{FF2B5EF4-FFF2-40B4-BE49-F238E27FC236}">
                          <a16:creationId xmlns:a16="http://schemas.microsoft.com/office/drawing/2014/main" id="{BE099658-E0E4-B8D2-BE0C-75D80561DA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39" name="Skupina 138">
                  <a:extLst>
                    <a:ext uri="{FF2B5EF4-FFF2-40B4-BE49-F238E27FC236}">
                      <a16:creationId xmlns:a16="http://schemas.microsoft.com/office/drawing/2014/main" id="{65B62801-51F6-CEB4-24D4-B2BE87154DE1}"/>
                    </a:ext>
                  </a:extLst>
                </p:cNvPr>
                <p:cNvGrpSpPr/>
                <p:nvPr/>
              </p:nvGrpSpPr>
              <p:grpSpPr>
                <a:xfrm>
                  <a:off x="1057986" y="6393583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149" name="Skupina 148">
                    <a:extLst>
                      <a:ext uri="{FF2B5EF4-FFF2-40B4-BE49-F238E27FC236}">
                        <a16:creationId xmlns:a16="http://schemas.microsoft.com/office/drawing/2014/main" id="{448118C4-1B05-7BDE-9AC6-762A418F20CC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54" name="Obdélník 153">
                      <a:extLst>
                        <a:ext uri="{FF2B5EF4-FFF2-40B4-BE49-F238E27FC236}">
                          <a16:creationId xmlns:a16="http://schemas.microsoft.com/office/drawing/2014/main" id="{3028D1D7-51A7-6008-7844-C3B704404F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55" name="Ovál 154">
                      <a:extLst>
                        <a:ext uri="{FF2B5EF4-FFF2-40B4-BE49-F238E27FC236}">
                          <a16:creationId xmlns:a16="http://schemas.microsoft.com/office/drawing/2014/main" id="{9627DDCA-543E-9921-EA8C-A0DC532B6D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56" name="Ovál 155">
                      <a:extLst>
                        <a:ext uri="{FF2B5EF4-FFF2-40B4-BE49-F238E27FC236}">
                          <a16:creationId xmlns:a16="http://schemas.microsoft.com/office/drawing/2014/main" id="{3EC907B2-C8C8-4137-0507-D3B1028ADE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150" name="Skupina 149">
                    <a:extLst>
                      <a:ext uri="{FF2B5EF4-FFF2-40B4-BE49-F238E27FC236}">
                        <a16:creationId xmlns:a16="http://schemas.microsoft.com/office/drawing/2014/main" id="{24438563-F2E5-64CF-288A-0261D2DAC8D2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51" name="Obdélník 150">
                      <a:extLst>
                        <a:ext uri="{FF2B5EF4-FFF2-40B4-BE49-F238E27FC236}">
                          <a16:creationId xmlns:a16="http://schemas.microsoft.com/office/drawing/2014/main" id="{A965B721-EEF7-A8A1-DC91-0739419E3E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52" name="Ovál 151">
                      <a:extLst>
                        <a:ext uri="{FF2B5EF4-FFF2-40B4-BE49-F238E27FC236}">
                          <a16:creationId xmlns:a16="http://schemas.microsoft.com/office/drawing/2014/main" id="{7462C074-09A3-ADAF-2A74-DDAB557CCE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53" name="Ovál 152">
                      <a:extLst>
                        <a:ext uri="{FF2B5EF4-FFF2-40B4-BE49-F238E27FC236}">
                          <a16:creationId xmlns:a16="http://schemas.microsoft.com/office/drawing/2014/main" id="{AF9079A1-0F0C-2C59-FC25-ED54DE6F42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  <p:grpSp>
              <p:nvGrpSpPr>
                <p:cNvPr id="140" name="Skupina 139">
                  <a:extLst>
                    <a:ext uri="{FF2B5EF4-FFF2-40B4-BE49-F238E27FC236}">
                      <a16:creationId xmlns:a16="http://schemas.microsoft.com/office/drawing/2014/main" id="{BF1683DD-2ED9-4A6A-B205-27C365B50A10}"/>
                    </a:ext>
                  </a:extLst>
                </p:cNvPr>
                <p:cNvGrpSpPr/>
                <p:nvPr/>
              </p:nvGrpSpPr>
              <p:grpSpPr>
                <a:xfrm>
                  <a:off x="1562272" y="6401545"/>
                  <a:ext cx="434071" cy="329545"/>
                  <a:chOff x="1047661" y="5022570"/>
                  <a:chExt cx="1144920" cy="755144"/>
                </a:xfrm>
                <a:solidFill>
                  <a:srgbClr val="7C5A94"/>
                </a:solidFill>
              </p:grpSpPr>
              <p:grpSp>
                <p:nvGrpSpPr>
                  <p:cNvPr id="141" name="Skupina 140">
                    <a:extLst>
                      <a:ext uri="{FF2B5EF4-FFF2-40B4-BE49-F238E27FC236}">
                        <a16:creationId xmlns:a16="http://schemas.microsoft.com/office/drawing/2014/main" id="{1920EC3E-FFAF-D80F-6D64-31F5482D8712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022570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46" name="Obdélník 145">
                      <a:extLst>
                        <a:ext uri="{FF2B5EF4-FFF2-40B4-BE49-F238E27FC236}">
                          <a16:creationId xmlns:a16="http://schemas.microsoft.com/office/drawing/2014/main" id="{CC8E1E1C-B5F3-D768-6F6C-A2712F3172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47" name="Ovál 146">
                      <a:extLst>
                        <a:ext uri="{FF2B5EF4-FFF2-40B4-BE49-F238E27FC236}">
                          <a16:creationId xmlns:a16="http://schemas.microsoft.com/office/drawing/2014/main" id="{F0136F81-DCE4-8E9C-FE3D-5C5A2D4B72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48" name="Ovál 147">
                      <a:extLst>
                        <a:ext uri="{FF2B5EF4-FFF2-40B4-BE49-F238E27FC236}">
                          <a16:creationId xmlns:a16="http://schemas.microsoft.com/office/drawing/2014/main" id="{7EB724CA-388B-1D05-0C55-47D186D176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  <p:grpSp>
                <p:nvGrpSpPr>
                  <p:cNvPr id="142" name="Skupina 141">
                    <a:extLst>
                      <a:ext uri="{FF2B5EF4-FFF2-40B4-BE49-F238E27FC236}">
                        <a16:creationId xmlns:a16="http://schemas.microsoft.com/office/drawing/2014/main" id="{28944CEF-00FB-8A0A-6784-46C0D0EA0059}"/>
                      </a:ext>
                    </a:extLst>
                  </p:cNvPr>
                  <p:cNvGrpSpPr/>
                  <p:nvPr/>
                </p:nvGrpSpPr>
                <p:grpSpPr>
                  <a:xfrm>
                    <a:off x="1047661" y="5436976"/>
                    <a:ext cx="1144920" cy="340738"/>
                    <a:chOff x="1047661" y="5022570"/>
                    <a:chExt cx="1144920" cy="340738"/>
                  </a:xfrm>
                  <a:grpFill/>
                </p:grpSpPr>
                <p:sp>
                  <p:nvSpPr>
                    <p:cNvPr id="143" name="Obdélník 142">
                      <a:extLst>
                        <a:ext uri="{FF2B5EF4-FFF2-40B4-BE49-F238E27FC236}">
                          <a16:creationId xmlns:a16="http://schemas.microsoft.com/office/drawing/2014/main" id="{0FD41495-53A5-4CE6-6498-895E8A1A33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3339" y="5022570"/>
                      <a:ext cx="810266" cy="340738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44" name="Ovál 143">
                      <a:extLst>
                        <a:ext uri="{FF2B5EF4-FFF2-40B4-BE49-F238E27FC236}">
                          <a16:creationId xmlns:a16="http://schemas.microsoft.com/office/drawing/2014/main" id="{ECE24709-4B50-ECEF-B98E-30C744AF0C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54629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  <p:sp>
                  <p:nvSpPr>
                    <p:cNvPr id="145" name="Ovál 144">
                      <a:extLst>
                        <a:ext uri="{FF2B5EF4-FFF2-40B4-BE49-F238E27FC236}">
                          <a16:creationId xmlns:a16="http://schemas.microsoft.com/office/drawing/2014/main" id="{2E21B410-3A64-DF52-3789-37EEB321F3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7661" y="5022570"/>
                      <a:ext cx="337952" cy="340738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/>
                    </a:p>
                  </p:txBody>
                </p:sp>
              </p:grpSp>
            </p:grpSp>
          </p:grpSp>
        </p:grpSp>
        <p:grpSp>
          <p:nvGrpSpPr>
            <p:cNvPr id="8" name="Skupina 7">
              <a:extLst>
                <a:ext uri="{FF2B5EF4-FFF2-40B4-BE49-F238E27FC236}">
                  <a16:creationId xmlns:a16="http://schemas.microsoft.com/office/drawing/2014/main" id="{1EDE5437-8F77-427D-FA59-DECF0F4A935B}"/>
                </a:ext>
              </a:extLst>
            </p:cNvPr>
            <p:cNvGrpSpPr/>
            <p:nvPr/>
          </p:nvGrpSpPr>
          <p:grpSpPr>
            <a:xfrm>
              <a:off x="49414" y="127108"/>
              <a:ext cx="6017709" cy="328366"/>
              <a:chOff x="49414" y="127108"/>
              <a:chExt cx="6017709" cy="328366"/>
            </a:xfrm>
          </p:grpSpPr>
          <p:grpSp>
            <p:nvGrpSpPr>
              <p:cNvPr id="9" name="Skupina 8">
                <a:extLst>
                  <a:ext uri="{FF2B5EF4-FFF2-40B4-BE49-F238E27FC236}">
                    <a16:creationId xmlns:a16="http://schemas.microsoft.com/office/drawing/2014/main" id="{79E3A2F0-7114-CCB7-3D29-AB8BF97E8D1A}"/>
                  </a:ext>
                </a:extLst>
              </p:cNvPr>
              <p:cNvGrpSpPr/>
              <p:nvPr/>
            </p:nvGrpSpPr>
            <p:grpSpPr>
              <a:xfrm>
                <a:off x="49414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118" name="Skupina 117">
                  <a:extLst>
                    <a:ext uri="{FF2B5EF4-FFF2-40B4-BE49-F238E27FC236}">
                      <a16:creationId xmlns:a16="http://schemas.microsoft.com/office/drawing/2014/main" id="{E4F4065A-3E58-B653-D1EC-CEB5E54407A1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123" name="Obdélník 122">
                    <a:extLst>
                      <a:ext uri="{FF2B5EF4-FFF2-40B4-BE49-F238E27FC236}">
                        <a16:creationId xmlns:a16="http://schemas.microsoft.com/office/drawing/2014/main" id="{F941E8F0-958A-AEE5-D93C-9DC2BE8B7F20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24" name="Ovál 123">
                    <a:extLst>
                      <a:ext uri="{FF2B5EF4-FFF2-40B4-BE49-F238E27FC236}">
                        <a16:creationId xmlns:a16="http://schemas.microsoft.com/office/drawing/2014/main" id="{F3DF0847-F8DF-8A99-82CD-681418499A87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25" name="Ovál 124">
                    <a:extLst>
                      <a:ext uri="{FF2B5EF4-FFF2-40B4-BE49-F238E27FC236}">
                        <a16:creationId xmlns:a16="http://schemas.microsoft.com/office/drawing/2014/main" id="{9EEC0D84-4876-A1C2-012B-4DE818DBB555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119" name="Skupina 118">
                  <a:extLst>
                    <a:ext uri="{FF2B5EF4-FFF2-40B4-BE49-F238E27FC236}">
                      <a16:creationId xmlns:a16="http://schemas.microsoft.com/office/drawing/2014/main" id="{8D0AB79B-13FA-FCAA-4095-C1249CBAEEB8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120" name="Obdélník 119">
                    <a:extLst>
                      <a:ext uri="{FF2B5EF4-FFF2-40B4-BE49-F238E27FC236}">
                        <a16:creationId xmlns:a16="http://schemas.microsoft.com/office/drawing/2014/main" id="{2B2ACC89-361B-C528-5A66-74E27B3CDF04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21" name="Ovál 120">
                    <a:extLst>
                      <a:ext uri="{FF2B5EF4-FFF2-40B4-BE49-F238E27FC236}">
                        <a16:creationId xmlns:a16="http://schemas.microsoft.com/office/drawing/2014/main" id="{2E3CCF40-DDE7-8E6B-49C1-254C5BD2BD93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22" name="Ovál 121">
                    <a:extLst>
                      <a:ext uri="{FF2B5EF4-FFF2-40B4-BE49-F238E27FC236}">
                        <a16:creationId xmlns:a16="http://schemas.microsoft.com/office/drawing/2014/main" id="{29742D02-AFE9-36D0-ECD4-6E3D79C67C88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0" name="Skupina 9">
                <a:extLst>
                  <a:ext uri="{FF2B5EF4-FFF2-40B4-BE49-F238E27FC236}">
                    <a16:creationId xmlns:a16="http://schemas.microsoft.com/office/drawing/2014/main" id="{D6FCC565-D4B0-C493-3ECD-19C61BDA2BAC}"/>
                  </a:ext>
                </a:extLst>
              </p:cNvPr>
              <p:cNvGrpSpPr/>
              <p:nvPr/>
            </p:nvGrpSpPr>
            <p:grpSpPr>
              <a:xfrm>
                <a:off x="514717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110" name="Skupina 109">
                  <a:extLst>
                    <a:ext uri="{FF2B5EF4-FFF2-40B4-BE49-F238E27FC236}">
                      <a16:creationId xmlns:a16="http://schemas.microsoft.com/office/drawing/2014/main" id="{63790D34-15E1-8482-568A-03D557A64881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115" name="Obdélník 114">
                    <a:extLst>
                      <a:ext uri="{FF2B5EF4-FFF2-40B4-BE49-F238E27FC236}">
                        <a16:creationId xmlns:a16="http://schemas.microsoft.com/office/drawing/2014/main" id="{34551643-5FC5-557F-6B0F-3C1FB8CF5796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16" name="Ovál 115">
                    <a:extLst>
                      <a:ext uri="{FF2B5EF4-FFF2-40B4-BE49-F238E27FC236}">
                        <a16:creationId xmlns:a16="http://schemas.microsoft.com/office/drawing/2014/main" id="{CD6799CE-6FBA-8C76-0044-A13546E1EFF8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17" name="Ovál 116">
                    <a:extLst>
                      <a:ext uri="{FF2B5EF4-FFF2-40B4-BE49-F238E27FC236}">
                        <a16:creationId xmlns:a16="http://schemas.microsoft.com/office/drawing/2014/main" id="{C628B558-0FA4-33AA-3A74-16E18BB00F44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111" name="Skupina 110">
                  <a:extLst>
                    <a:ext uri="{FF2B5EF4-FFF2-40B4-BE49-F238E27FC236}">
                      <a16:creationId xmlns:a16="http://schemas.microsoft.com/office/drawing/2014/main" id="{FD041648-677D-4D92-FE8C-135808F74F64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112" name="Obdélník 111">
                    <a:extLst>
                      <a:ext uri="{FF2B5EF4-FFF2-40B4-BE49-F238E27FC236}">
                        <a16:creationId xmlns:a16="http://schemas.microsoft.com/office/drawing/2014/main" id="{D511B9C0-F3BD-9ABD-8D62-B698E27D1318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13" name="Ovál 112">
                    <a:extLst>
                      <a:ext uri="{FF2B5EF4-FFF2-40B4-BE49-F238E27FC236}">
                        <a16:creationId xmlns:a16="http://schemas.microsoft.com/office/drawing/2014/main" id="{B9BDE1CB-C62A-17C7-F7AF-7FE6D2F3D01D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14" name="Ovál 113">
                    <a:extLst>
                      <a:ext uri="{FF2B5EF4-FFF2-40B4-BE49-F238E27FC236}">
                        <a16:creationId xmlns:a16="http://schemas.microsoft.com/office/drawing/2014/main" id="{E20772EC-36F6-9EAA-AB21-AFDD05DFC046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1" name="Skupina 10">
                <a:extLst>
                  <a:ext uri="{FF2B5EF4-FFF2-40B4-BE49-F238E27FC236}">
                    <a16:creationId xmlns:a16="http://schemas.microsoft.com/office/drawing/2014/main" id="{FADB7E85-878C-1EF3-076D-A0AAADB968E3}"/>
                  </a:ext>
                </a:extLst>
              </p:cNvPr>
              <p:cNvGrpSpPr/>
              <p:nvPr/>
            </p:nvGrpSpPr>
            <p:grpSpPr>
              <a:xfrm>
                <a:off x="980020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102" name="Skupina 101">
                  <a:extLst>
                    <a:ext uri="{FF2B5EF4-FFF2-40B4-BE49-F238E27FC236}">
                      <a16:creationId xmlns:a16="http://schemas.microsoft.com/office/drawing/2014/main" id="{C8D9874B-DAD5-1884-CF19-058AAF632518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107" name="Obdélník 106">
                    <a:extLst>
                      <a:ext uri="{FF2B5EF4-FFF2-40B4-BE49-F238E27FC236}">
                        <a16:creationId xmlns:a16="http://schemas.microsoft.com/office/drawing/2014/main" id="{291D2534-44D9-9194-FBC5-76C48557C76D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08" name="Ovál 107">
                    <a:extLst>
                      <a:ext uri="{FF2B5EF4-FFF2-40B4-BE49-F238E27FC236}">
                        <a16:creationId xmlns:a16="http://schemas.microsoft.com/office/drawing/2014/main" id="{B9C9FF14-3918-39A6-EF19-05A214E14A30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09" name="Ovál 108">
                    <a:extLst>
                      <a:ext uri="{FF2B5EF4-FFF2-40B4-BE49-F238E27FC236}">
                        <a16:creationId xmlns:a16="http://schemas.microsoft.com/office/drawing/2014/main" id="{1F3D65A1-FD06-8342-CB14-6A69BCAABCFD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103" name="Skupina 102">
                  <a:extLst>
                    <a:ext uri="{FF2B5EF4-FFF2-40B4-BE49-F238E27FC236}">
                      <a16:creationId xmlns:a16="http://schemas.microsoft.com/office/drawing/2014/main" id="{F8C9B4D7-0061-1AE2-18B9-89A310CCBBBC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104" name="Obdélník 103">
                    <a:extLst>
                      <a:ext uri="{FF2B5EF4-FFF2-40B4-BE49-F238E27FC236}">
                        <a16:creationId xmlns:a16="http://schemas.microsoft.com/office/drawing/2014/main" id="{8159AFCC-CA8E-BCF4-F128-0C9FA4D90A27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05" name="Ovál 104">
                    <a:extLst>
                      <a:ext uri="{FF2B5EF4-FFF2-40B4-BE49-F238E27FC236}">
                        <a16:creationId xmlns:a16="http://schemas.microsoft.com/office/drawing/2014/main" id="{5AF8CD0F-9DC7-6E87-9F22-3131C1FFCC5A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06" name="Ovál 105">
                    <a:extLst>
                      <a:ext uri="{FF2B5EF4-FFF2-40B4-BE49-F238E27FC236}">
                        <a16:creationId xmlns:a16="http://schemas.microsoft.com/office/drawing/2014/main" id="{1E34951F-8581-7F93-D345-53DD5479273A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2" name="Skupina 11">
                <a:extLst>
                  <a:ext uri="{FF2B5EF4-FFF2-40B4-BE49-F238E27FC236}">
                    <a16:creationId xmlns:a16="http://schemas.microsoft.com/office/drawing/2014/main" id="{7A733220-3176-93D9-1C5A-0B6EC7544018}"/>
                  </a:ext>
                </a:extLst>
              </p:cNvPr>
              <p:cNvGrpSpPr/>
              <p:nvPr/>
            </p:nvGrpSpPr>
            <p:grpSpPr>
              <a:xfrm>
                <a:off x="1445323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94" name="Skupina 93">
                  <a:extLst>
                    <a:ext uri="{FF2B5EF4-FFF2-40B4-BE49-F238E27FC236}">
                      <a16:creationId xmlns:a16="http://schemas.microsoft.com/office/drawing/2014/main" id="{35E4FCD5-3B26-71E6-DA40-51FF2CDE5937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99" name="Obdélník 98">
                    <a:extLst>
                      <a:ext uri="{FF2B5EF4-FFF2-40B4-BE49-F238E27FC236}">
                        <a16:creationId xmlns:a16="http://schemas.microsoft.com/office/drawing/2014/main" id="{81213BC8-7CC6-AFC4-145F-55EE5B3155AD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00" name="Ovál 99">
                    <a:extLst>
                      <a:ext uri="{FF2B5EF4-FFF2-40B4-BE49-F238E27FC236}">
                        <a16:creationId xmlns:a16="http://schemas.microsoft.com/office/drawing/2014/main" id="{D7C0C38B-422E-45D7-0B61-8253706CA037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101" name="Ovál 100">
                    <a:extLst>
                      <a:ext uri="{FF2B5EF4-FFF2-40B4-BE49-F238E27FC236}">
                        <a16:creationId xmlns:a16="http://schemas.microsoft.com/office/drawing/2014/main" id="{85A49FBC-169F-596A-3321-FD33216D885A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95" name="Skupina 94">
                  <a:extLst>
                    <a:ext uri="{FF2B5EF4-FFF2-40B4-BE49-F238E27FC236}">
                      <a16:creationId xmlns:a16="http://schemas.microsoft.com/office/drawing/2014/main" id="{6E80572F-27DF-127C-56C9-228258CD818D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96" name="Obdélník 95">
                    <a:extLst>
                      <a:ext uri="{FF2B5EF4-FFF2-40B4-BE49-F238E27FC236}">
                        <a16:creationId xmlns:a16="http://schemas.microsoft.com/office/drawing/2014/main" id="{AACA58C7-9D85-35E8-147E-97D66FC87AAD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97" name="Ovál 96">
                    <a:extLst>
                      <a:ext uri="{FF2B5EF4-FFF2-40B4-BE49-F238E27FC236}">
                        <a16:creationId xmlns:a16="http://schemas.microsoft.com/office/drawing/2014/main" id="{07119BFF-C351-1705-1A31-ECA9DA6B81FC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98" name="Ovál 97">
                    <a:extLst>
                      <a:ext uri="{FF2B5EF4-FFF2-40B4-BE49-F238E27FC236}">
                        <a16:creationId xmlns:a16="http://schemas.microsoft.com/office/drawing/2014/main" id="{2EB72F46-015A-FD3C-E75E-A51DA8729763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3" name="Skupina 12">
                <a:extLst>
                  <a:ext uri="{FF2B5EF4-FFF2-40B4-BE49-F238E27FC236}">
                    <a16:creationId xmlns:a16="http://schemas.microsoft.com/office/drawing/2014/main" id="{73BFDE14-5D07-6F76-F80B-5AEABD088A0E}"/>
                  </a:ext>
                </a:extLst>
              </p:cNvPr>
              <p:cNvGrpSpPr/>
              <p:nvPr/>
            </p:nvGrpSpPr>
            <p:grpSpPr>
              <a:xfrm>
                <a:off x="1910626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86" name="Skupina 85">
                  <a:extLst>
                    <a:ext uri="{FF2B5EF4-FFF2-40B4-BE49-F238E27FC236}">
                      <a16:creationId xmlns:a16="http://schemas.microsoft.com/office/drawing/2014/main" id="{48C52558-2698-6430-E281-69D73123A714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91" name="Obdélník 90">
                    <a:extLst>
                      <a:ext uri="{FF2B5EF4-FFF2-40B4-BE49-F238E27FC236}">
                        <a16:creationId xmlns:a16="http://schemas.microsoft.com/office/drawing/2014/main" id="{3271D71C-C56A-CF88-6533-31749139BD54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92" name="Ovál 91">
                    <a:extLst>
                      <a:ext uri="{FF2B5EF4-FFF2-40B4-BE49-F238E27FC236}">
                        <a16:creationId xmlns:a16="http://schemas.microsoft.com/office/drawing/2014/main" id="{6961CE56-F5C0-1F16-9D71-328CB2D66A31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93" name="Ovál 92">
                    <a:extLst>
                      <a:ext uri="{FF2B5EF4-FFF2-40B4-BE49-F238E27FC236}">
                        <a16:creationId xmlns:a16="http://schemas.microsoft.com/office/drawing/2014/main" id="{C8062D73-B093-171C-FADF-82A87340EA09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87" name="Skupina 86">
                  <a:extLst>
                    <a:ext uri="{FF2B5EF4-FFF2-40B4-BE49-F238E27FC236}">
                      <a16:creationId xmlns:a16="http://schemas.microsoft.com/office/drawing/2014/main" id="{754B8CBC-C13F-05D6-1EAC-997C774FC52B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88" name="Obdélník 87">
                    <a:extLst>
                      <a:ext uri="{FF2B5EF4-FFF2-40B4-BE49-F238E27FC236}">
                        <a16:creationId xmlns:a16="http://schemas.microsoft.com/office/drawing/2014/main" id="{2EBA0B8A-F1FF-AB73-3BD4-2A197B648943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89" name="Ovál 88">
                    <a:extLst>
                      <a:ext uri="{FF2B5EF4-FFF2-40B4-BE49-F238E27FC236}">
                        <a16:creationId xmlns:a16="http://schemas.microsoft.com/office/drawing/2014/main" id="{758FAF22-21B1-C17B-43F4-85D82AEC5FF3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90" name="Ovál 89">
                    <a:extLst>
                      <a:ext uri="{FF2B5EF4-FFF2-40B4-BE49-F238E27FC236}">
                        <a16:creationId xmlns:a16="http://schemas.microsoft.com/office/drawing/2014/main" id="{781ECEFB-DE10-48BC-34C7-E8CB8491DC22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4" name="Skupina 13">
                <a:extLst>
                  <a:ext uri="{FF2B5EF4-FFF2-40B4-BE49-F238E27FC236}">
                    <a16:creationId xmlns:a16="http://schemas.microsoft.com/office/drawing/2014/main" id="{4F1F0A40-3441-FCDD-D88D-A21843391559}"/>
                  </a:ext>
                </a:extLst>
              </p:cNvPr>
              <p:cNvGrpSpPr/>
              <p:nvPr/>
            </p:nvGrpSpPr>
            <p:grpSpPr>
              <a:xfrm>
                <a:off x="2375929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78" name="Skupina 77">
                  <a:extLst>
                    <a:ext uri="{FF2B5EF4-FFF2-40B4-BE49-F238E27FC236}">
                      <a16:creationId xmlns:a16="http://schemas.microsoft.com/office/drawing/2014/main" id="{51C2B620-7034-ABE4-D848-0E206A0667D9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83" name="Obdélník 82">
                    <a:extLst>
                      <a:ext uri="{FF2B5EF4-FFF2-40B4-BE49-F238E27FC236}">
                        <a16:creationId xmlns:a16="http://schemas.microsoft.com/office/drawing/2014/main" id="{A6C9AFA8-4F9D-E7C7-620A-7358E5FED99F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84" name="Ovál 83">
                    <a:extLst>
                      <a:ext uri="{FF2B5EF4-FFF2-40B4-BE49-F238E27FC236}">
                        <a16:creationId xmlns:a16="http://schemas.microsoft.com/office/drawing/2014/main" id="{09B58997-E51D-5C65-A3FB-D87C32EB5FE3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85" name="Ovál 84">
                    <a:extLst>
                      <a:ext uri="{FF2B5EF4-FFF2-40B4-BE49-F238E27FC236}">
                        <a16:creationId xmlns:a16="http://schemas.microsoft.com/office/drawing/2014/main" id="{9D74B0D0-B01B-4393-21CA-4DEA69EF3FDF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79" name="Skupina 78">
                  <a:extLst>
                    <a:ext uri="{FF2B5EF4-FFF2-40B4-BE49-F238E27FC236}">
                      <a16:creationId xmlns:a16="http://schemas.microsoft.com/office/drawing/2014/main" id="{E49DAD73-1157-5F49-060B-3C9A58C5F0F5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80" name="Obdélník 79">
                    <a:extLst>
                      <a:ext uri="{FF2B5EF4-FFF2-40B4-BE49-F238E27FC236}">
                        <a16:creationId xmlns:a16="http://schemas.microsoft.com/office/drawing/2014/main" id="{95669BE6-0F0E-079A-DE15-EB26539AECDD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81" name="Ovál 80">
                    <a:extLst>
                      <a:ext uri="{FF2B5EF4-FFF2-40B4-BE49-F238E27FC236}">
                        <a16:creationId xmlns:a16="http://schemas.microsoft.com/office/drawing/2014/main" id="{C2464E38-00F9-FD85-C1AD-9A0808D37C95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82" name="Ovál 81">
                    <a:extLst>
                      <a:ext uri="{FF2B5EF4-FFF2-40B4-BE49-F238E27FC236}">
                        <a16:creationId xmlns:a16="http://schemas.microsoft.com/office/drawing/2014/main" id="{3C1B8D59-ED21-4D97-4C45-535B3CAB3F5D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5" name="Skupina 14">
                <a:extLst>
                  <a:ext uri="{FF2B5EF4-FFF2-40B4-BE49-F238E27FC236}">
                    <a16:creationId xmlns:a16="http://schemas.microsoft.com/office/drawing/2014/main" id="{089DA1A4-8A51-0055-1D4D-A3C7AE0055AB}"/>
                  </a:ext>
                </a:extLst>
              </p:cNvPr>
              <p:cNvGrpSpPr/>
              <p:nvPr/>
            </p:nvGrpSpPr>
            <p:grpSpPr>
              <a:xfrm>
                <a:off x="2841232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70" name="Skupina 69">
                  <a:extLst>
                    <a:ext uri="{FF2B5EF4-FFF2-40B4-BE49-F238E27FC236}">
                      <a16:creationId xmlns:a16="http://schemas.microsoft.com/office/drawing/2014/main" id="{2BC95FBE-E84C-7BDF-D618-B98C01462CC0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75" name="Obdélník 74">
                    <a:extLst>
                      <a:ext uri="{FF2B5EF4-FFF2-40B4-BE49-F238E27FC236}">
                        <a16:creationId xmlns:a16="http://schemas.microsoft.com/office/drawing/2014/main" id="{C3204E49-CC84-E706-8E50-46A60CBE9D96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76" name="Ovál 75">
                    <a:extLst>
                      <a:ext uri="{FF2B5EF4-FFF2-40B4-BE49-F238E27FC236}">
                        <a16:creationId xmlns:a16="http://schemas.microsoft.com/office/drawing/2014/main" id="{4FE1071E-2B94-CB4E-05CD-8BEC3D42E3F5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77" name="Ovál 76">
                    <a:extLst>
                      <a:ext uri="{FF2B5EF4-FFF2-40B4-BE49-F238E27FC236}">
                        <a16:creationId xmlns:a16="http://schemas.microsoft.com/office/drawing/2014/main" id="{CF84A4A3-B1DD-A431-E3DD-5441EEE4678C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71" name="Skupina 70">
                  <a:extLst>
                    <a:ext uri="{FF2B5EF4-FFF2-40B4-BE49-F238E27FC236}">
                      <a16:creationId xmlns:a16="http://schemas.microsoft.com/office/drawing/2014/main" id="{1DBDEEDB-B092-CCBF-395A-5369574CB8E4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72" name="Obdélník 71">
                    <a:extLst>
                      <a:ext uri="{FF2B5EF4-FFF2-40B4-BE49-F238E27FC236}">
                        <a16:creationId xmlns:a16="http://schemas.microsoft.com/office/drawing/2014/main" id="{A42890CC-0FCB-6A93-AED4-CB970BB82118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73" name="Ovál 72">
                    <a:extLst>
                      <a:ext uri="{FF2B5EF4-FFF2-40B4-BE49-F238E27FC236}">
                        <a16:creationId xmlns:a16="http://schemas.microsoft.com/office/drawing/2014/main" id="{D8AA228F-E943-1EE7-E31E-759C3E62FC03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74" name="Ovál 73">
                    <a:extLst>
                      <a:ext uri="{FF2B5EF4-FFF2-40B4-BE49-F238E27FC236}">
                        <a16:creationId xmlns:a16="http://schemas.microsoft.com/office/drawing/2014/main" id="{FDACEA34-30AA-3EDD-EBAA-064BC93705FA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6" name="Skupina 15">
                <a:extLst>
                  <a:ext uri="{FF2B5EF4-FFF2-40B4-BE49-F238E27FC236}">
                    <a16:creationId xmlns:a16="http://schemas.microsoft.com/office/drawing/2014/main" id="{2FD65F9D-6B75-07B6-34C5-E1543EA4A8E8}"/>
                  </a:ext>
                </a:extLst>
              </p:cNvPr>
              <p:cNvGrpSpPr/>
              <p:nvPr/>
            </p:nvGrpSpPr>
            <p:grpSpPr>
              <a:xfrm>
                <a:off x="3306535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62" name="Skupina 61">
                  <a:extLst>
                    <a:ext uri="{FF2B5EF4-FFF2-40B4-BE49-F238E27FC236}">
                      <a16:creationId xmlns:a16="http://schemas.microsoft.com/office/drawing/2014/main" id="{BB703669-3F71-E031-2B86-0EC2BE59C124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67" name="Obdélník 66">
                    <a:extLst>
                      <a:ext uri="{FF2B5EF4-FFF2-40B4-BE49-F238E27FC236}">
                        <a16:creationId xmlns:a16="http://schemas.microsoft.com/office/drawing/2014/main" id="{A1D2437F-26D0-CF2F-8888-B8371A989991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68" name="Ovál 67">
                    <a:extLst>
                      <a:ext uri="{FF2B5EF4-FFF2-40B4-BE49-F238E27FC236}">
                        <a16:creationId xmlns:a16="http://schemas.microsoft.com/office/drawing/2014/main" id="{413A22F4-DE24-A9C1-5BCC-A571415758FC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69" name="Ovál 68">
                    <a:extLst>
                      <a:ext uri="{FF2B5EF4-FFF2-40B4-BE49-F238E27FC236}">
                        <a16:creationId xmlns:a16="http://schemas.microsoft.com/office/drawing/2014/main" id="{E323DB51-8CA8-9D60-992D-3960F9C5145C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63" name="Skupina 62">
                  <a:extLst>
                    <a:ext uri="{FF2B5EF4-FFF2-40B4-BE49-F238E27FC236}">
                      <a16:creationId xmlns:a16="http://schemas.microsoft.com/office/drawing/2014/main" id="{8F6D10B6-8B39-09D7-1443-F982C1686FFA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64" name="Obdélník 63">
                    <a:extLst>
                      <a:ext uri="{FF2B5EF4-FFF2-40B4-BE49-F238E27FC236}">
                        <a16:creationId xmlns:a16="http://schemas.microsoft.com/office/drawing/2014/main" id="{B57DBB7B-7891-35CD-9863-B9E3E07D7BFF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65" name="Ovál 64">
                    <a:extLst>
                      <a:ext uri="{FF2B5EF4-FFF2-40B4-BE49-F238E27FC236}">
                        <a16:creationId xmlns:a16="http://schemas.microsoft.com/office/drawing/2014/main" id="{1B597494-58BE-44DE-77AF-75BE513569CB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66" name="Ovál 65">
                    <a:extLst>
                      <a:ext uri="{FF2B5EF4-FFF2-40B4-BE49-F238E27FC236}">
                        <a16:creationId xmlns:a16="http://schemas.microsoft.com/office/drawing/2014/main" id="{46B98FED-D727-8BE3-9D10-0404BD961CA7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7" name="Skupina 16">
                <a:extLst>
                  <a:ext uri="{FF2B5EF4-FFF2-40B4-BE49-F238E27FC236}">
                    <a16:creationId xmlns:a16="http://schemas.microsoft.com/office/drawing/2014/main" id="{6ECB16CC-0A76-CB46-FD45-982529EA6740}"/>
                  </a:ext>
                </a:extLst>
              </p:cNvPr>
              <p:cNvGrpSpPr/>
              <p:nvPr/>
            </p:nvGrpSpPr>
            <p:grpSpPr>
              <a:xfrm>
                <a:off x="3771838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54" name="Skupina 53">
                  <a:extLst>
                    <a:ext uri="{FF2B5EF4-FFF2-40B4-BE49-F238E27FC236}">
                      <a16:creationId xmlns:a16="http://schemas.microsoft.com/office/drawing/2014/main" id="{1A779345-5D1C-ECF8-270E-C462D55ED0D7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59" name="Obdélník 58">
                    <a:extLst>
                      <a:ext uri="{FF2B5EF4-FFF2-40B4-BE49-F238E27FC236}">
                        <a16:creationId xmlns:a16="http://schemas.microsoft.com/office/drawing/2014/main" id="{FC2A580E-2AA4-E675-E3F4-BB77670ABAF9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60" name="Ovál 59">
                    <a:extLst>
                      <a:ext uri="{FF2B5EF4-FFF2-40B4-BE49-F238E27FC236}">
                        <a16:creationId xmlns:a16="http://schemas.microsoft.com/office/drawing/2014/main" id="{682983E1-1B55-01A6-BC7D-AED6FC1C8BB4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61" name="Ovál 60">
                    <a:extLst>
                      <a:ext uri="{FF2B5EF4-FFF2-40B4-BE49-F238E27FC236}">
                        <a16:creationId xmlns:a16="http://schemas.microsoft.com/office/drawing/2014/main" id="{07EFBCF3-E4ED-6D2C-E112-36CBB9BC6331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55" name="Skupina 54">
                  <a:extLst>
                    <a:ext uri="{FF2B5EF4-FFF2-40B4-BE49-F238E27FC236}">
                      <a16:creationId xmlns:a16="http://schemas.microsoft.com/office/drawing/2014/main" id="{31B450C3-765D-8324-863E-E4AA27541E3D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56" name="Obdélník 55">
                    <a:extLst>
                      <a:ext uri="{FF2B5EF4-FFF2-40B4-BE49-F238E27FC236}">
                        <a16:creationId xmlns:a16="http://schemas.microsoft.com/office/drawing/2014/main" id="{D7D14EA4-C8D7-79FD-0AD3-D47F460B2560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57" name="Ovál 56">
                    <a:extLst>
                      <a:ext uri="{FF2B5EF4-FFF2-40B4-BE49-F238E27FC236}">
                        <a16:creationId xmlns:a16="http://schemas.microsoft.com/office/drawing/2014/main" id="{C3B101A4-B825-CF1A-3C9F-A624F8F191E6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58" name="Ovál 57">
                    <a:extLst>
                      <a:ext uri="{FF2B5EF4-FFF2-40B4-BE49-F238E27FC236}">
                        <a16:creationId xmlns:a16="http://schemas.microsoft.com/office/drawing/2014/main" id="{9E78EE4D-1764-95D3-EF3A-F047A4722A87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8" name="Skupina 17">
                <a:extLst>
                  <a:ext uri="{FF2B5EF4-FFF2-40B4-BE49-F238E27FC236}">
                    <a16:creationId xmlns:a16="http://schemas.microsoft.com/office/drawing/2014/main" id="{7AC7DD84-B813-82F2-CB61-45D6FFAF1949}"/>
                  </a:ext>
                </a:extLst>
              </p:cNvPr>
              <p:cNvGrpSpPr/>
              <p:nvPr/>
            </p:nvGrpSpPr>
            <p:grpSpPr>
              <a:xfrm>
                <a:off x="4237141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46" name="Skupina 45">
                  <a:extLst>
                    <a:ext uri="{FF2B5EF4-FFF2-40B4-BE49-F238E27FC236}">
                      <a16:creationId xmlns:a16="http://schemas.microsoft.com/office/drawing/2014/main" id="{A08929EF-2EF7-0193-909E-A28609674406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51" name="Obdélník 50">
                    <a:extLst>
                      <a:ext uri="{FF2B5EF4-FFF2-40B4-BE49-F238E27FC236}">
                        <a16:creationId xmlns:a16="http://schemas.microsoft.com/office/drawing/2014/main" id="{238775B5-CC2F-E9A8-17B6-36563B9CC195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52" name="Ovál 51">
                    <a:extLst>
                      <a:ext uri="{FF2B5EF4-FFF2-40B4-BE49-F238E27FC236}">
                        <a16:creationId xmlns:a16="http://schemas.microsoft.com/office/drawing/2014/main" id="{F5610E4E-5A8C-6161-383D-F79A4E0D5659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53" name="Ovál 52">
                    <a:extLst>
                      <a:ext uri="{FF2B5EF4-FFF2-40B4-BE49-F238E27FC236}">
                        <a16:creationId xmlns:a16="http://schemas.microsoft.com/office/drawing/2014/main" id="{A5612B61-999C-CE63-7643-C955C0B95B2B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47" name="Skupina 46">
                  <a:extLst>
                    <a:ext uri="{FF2B5EF4-FFF2-40B4-BE49-F238E27FC236}">
                      <a16:creationId xmlns:a16="http://schemas.microsoft.com/office/drawing/2014/main" id="{5ACFCF50-0EC5-717D-862B-CCF69A948EB1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48" name="Obdélník 47">
                    <a:extLst>
                      <a:ext uri="{FF2B5EF4-FFF2-40B4-BE49-F238E27FC236}">
                        <a16:creationId xmlns:a16="http://schemas.microsoft.com/office/drawing/2014/main" id="{0B2785AA-889E-DE88-D8F7-8A1683740B04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49" name="Ovál 48">
                    <a:extLst>
                      <a:ext uri="{FF2B5EF4-FFF2-40B4-BE49-F238E27FC236}">
                        <a16:creationId xmlns:a16="http://schemas.microsoft.com/office/drawing/2014/main" id="{750C2F80-0C1E-C308-BCC8-32808D7218A5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50" name="Ovál 49">
                    <a:extLst>
                      <a:ext uri="{FF2B5EF4-FFF2-40B4-BE49-F238E27FC236}">
                        <a16:creationId xmlns:a16="http://schemas.microsoft.com/office/drawing/2014/main" id="{7EB5D210-0289-3933-FE52-BE545FA040DC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19" name="Skupina 18">
                <a:extLst>
                  <a:ext uri="{FF2B5EF4-FFF2-40B4-BE49-F238E27FC236}">
                    <a16:creationId xmlns:a16="http://schemas.microsoft.com/office/drawing/2014/main" id="{43676DAE-4D0A-C020-8B41-58C3B4793E3E}"/>
                  </a:ext>
                </a:extLst>
              </p:cNvPr>
              <p:cNvGrpSpPr/>
              <p:nvPr/>
            </p:nvGrpSpPr>
            <p:grpSpPr>
              <a:xfrm>
                <a:off x="4702444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38" name="Skupina 37">
                  <a:extLst>
                    <a:ext uri="{FF2B5EF4-FFF2-40B4-BE49-F238E27FC236}">
                      <a16:creationId xmlns:a16="http://schemas.microsoft.com/office/drawing/2014/main" id="{FF0B553D-0C3E-D75A-5519-BFF2619C7F87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43" name="Obdélník 42">
                    <a:extLst>
                      <a:ext uri="{FF2B5EF4-FFF2-40B4-BE49-F238E27FC236}">
                        <a16:creationId xmlns:a16="http://schemas.microsoft.com/office/drawing/2014/main" id="{DE8A67A4-827E-754A-50E6-E4203214BED3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44" name="Ovál 43">
                    <a:extLst>
                      <a:ext uri="{FF2B5EF4-FFF2-40B4-BE49-F238E27FC236}">
                        <a16:creationId xmlns:a16="http://schemas.microsoft.com/office/drawing/2014/main" id="{3E4AEA50-9097-DE32-422C-F1A074A271FC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45" name="Ovál 44">
                    <a:extLst>
                      <a:ext uri="{FF2B5EF4-FFF2-40B4-BE49-F238E27FC236}">
                        <a16:creationId xmlns:a16="http://schemas.microsoft.com/office/drawing/2014/main" id="{52F8CDE2-04B9-B3D4-ED9A-4A4A512CDEB7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39" name="Skupina 38">
                  <a:extLst>
                    <a:ext uri="{FF2B5EF4-FFF2-40B4-BE49-F238E27FC236}">
                      <a16:creationId xmlns:a16="http://schemas.microsoft.com/office/drawing/2014/main" id="{271B92E2-B1A5-F58E-CEFA-2E65C5C50E8C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40" name="Obdélník 39">
                    <a:extLst>
                      <a:ext uri="{FF2B5EF4-FFF2-40B4-BE49-F238E27FC236}">
                        <a16:creationId xmlns:a16="http://schemas.microsoft.com/office/drawing/2014/main" id="{D91D3771-C1D2-B6BF-B56F-EBE7EBAEE67A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41" name="Ovál 40">
                    <a:extLst>
                      <a:ext uri="{FF2B5EF4-FFF2-40B4-BE49-F238E27FC236}">
                        <a16:creationId xmlns:a16="http://schemas.microsoft.com/office/drawing/2014/main" id="{02CC84B8-5CBE-BF99-5118-AC780157B9FC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42" name="Ovál 41">
                    <a:extLst>
                      <a:ext uri="{FF2B5EF4-FFF2-40B4-BE49-F238E27FC236}">
                        <a16:creationId xmlns:a16="http://schemas.microsoft.com/office/drawing/2014/main" id="{41B7975E-E10E-C78E-66F5-3D953E966681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20" name="Skupina 19">
                <a:extLst>
                  <a:ext uri="{FF2B5EF4-FFF2-40B4-BE49-F238E27FC236}">
                    <a16:creationId xmlns:a16="http://schemas.microsoft.com/office/drawing/2014/main" id="{FD49D198-E354-7B3E-81C9-FF4EAE12850B}"/>
                  </a:ext>
                </a:extLst>
              </p:cNvPr>
              <p:cNvGrpSpPr/>
              <p:nvPr/>
            </p:nvGrpSpPr>
            <p:grpSpPr>
              <a:xfrm>
                <a:off x="5167747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30" name="Skupina 29">
                  <a:extLst>
                    <a:ext uri="{FF2B5EF4-FFF2-40B4-BE49-F238E27FC236}">
                      <a16:creationId xmlns:a16="http://schemas.microsoft.com/office/drawing/2014/main" id="{4E2B6CF8-0ECA-CAB7-4C34-70C29B20484D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35" name="Obdélník 34">
                    <a:extLst>
                      <a:ext uri="{FF2B5EF4-FFF2-40B4-BE49-F238E27FC236}">
                        <a16:creationId xmlns:a16="http://schemas.microsoft.com/office/drawing/2014/main" id="{67FCBF0F-B1C6-23AB-ECE8-973D24C1FEB7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36" name="Ovál 35">
                    <a:extLst>
                      <a:ext uri="{FF2B5EF4-FFF2-40B4-BE49-F238E27FC236}">
                        <a16:creationId xmlns:a16="http://schemas.microsoft.com/office/drawing/2014/main" id="{6449843C-0D74-6782-B6C9-A8F68EDB6FF5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37" name="Ovál 36">
                    <a:extLst>
                      <a:ext uri="{FF2B5EF4-FFF2-40B4-BE49-F238E27FC236}">
                        <a16:creationId xmlns:a16="http://schemas.microsoft.com/office/drawing/2014/main" id="{60416CE6-6D09-C65B-E0E3-1B1938BB4807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31" name="Skupina 30">
                  <a:extLst>
                    <a:ext uri="{FF2B5EF4-FFF2-40B4-BE49-F238E27FC236}">
                      <a16:creationId xmlns:a16="http://schemas.microsoft.com/office/drawing/2014/main" id="{BBC33FA5-EC4A-CAC5-E0C3-A06A7114FC7F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32" name="Obdélník 31">
                    <a:extLst>
                      <a:ext uri="{FF2B5EF4-FFF2-40B4-BE49-F238E27FC236}">
                        <a16:creationId xmlns:a16="http://schemas.microsoft.com/office/drawing/2014/main" id="{BFFAAA34-A156-B34A-CFBF-0549E91DEF92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33" name="Ovál 32">
                    <a:extLst>
                      <a:ext uri="{FF2B5EF4-FFF2-40B4-BE49-F238E27FC236}">
                        <a16:creationId xmlns:a16="http://schemas.microsoft.com/office/drawing/2014/main" id="{53A836C1-FC2E-10B8-828E-449789F3339F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34" name="Ovál 33">
                    <a:extLst>
                      <a:ext uri="{FF2B5EF4-FFF2-40B4-BE49-F238E27FC236}">
                        <a16:creationId xmlns:a16="http://schemas.microsoft.com/office/drawing/2014/main" id="{FF800688-0DA4-3968-4685-0F69AC5E4EE7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  <p:grpSp>
            <p:nvGrpSpPr>
              <p:cNvPr id="21" name="Skupina 20">
                <a:extLst>
                  <a:ext uri="{FF2B5EF4-FFF2-40B4-BE49-F238E27FC236}">
                    <a16:creationId xmlns:a16="http://schemas.microsoft.com/office/drawing/2014/main" id="{8244CD4F-DD7A-FA66-B62A-FFE76892C343}"/>
                  </a:ext>
                </a:extLst>
              </p:cNvPr>
              <p:cNvGrpSpPr/>
              <p:nvPr/>
            </p:nvGrpSpPr>
            <p:grpSpPr>
              <a:xfrm>
                <a:off x="5633052" y="127108"/>
                <a:ext cx="434071" cy="328366"/>
                <a:chOff x="307088" y="630186"/>
                <a:chExt cx="434071" cy="328366"/>
              </a:xfrm>
            </p:grpSpPr>
            <p:grpSp>
              <p:nvGrpSpPr>
                <p:cNvPr id="22" name="Skupina 21">
                  <a:extLst>
                    <a:ext uri="{FF2B5EF4-FFF2-40B4-BE49-F238E27FC236}">
                      <a16:creationId xmlns:a16="http://schemas.microsoft.com/office/drawing/2014/main" id="{D8B32B17-4FD2-9670-E24D-B67AFB5AE28E}"/>
                    </a:ext>
                  </a:extLst>
                </p:cNvPr>
                <p:cNvGrpSpPr/>
                <p:nvPr/>
              </p:nvGrpSpPr>
              <p:grpSpPr>
                <a:xfrm>
                  <a:off x="307088" y="809854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27" name="Obdélník 26">
                    <a:extLst>
                      <a:ext uri="{FF2B5EF4-FFF2-40B4-BE49-F238E27FC236}">
                        <a16:creationId xmlns:a16="http://schemas.microsoft.com/office/drawing/2014/main" id="{FC5FF121-B5CA-7966-9BC8-A5AF55A1FA61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28" name="Ovál 27">
                    <a:extLst>
                      <a:ext uri="{FF2B5EF4-FFF2-40B4-BE49-F238E27FC236}">
                        <a16:creationId xmlns:a16="http://schemas.microsoft.com/office/drawing/2014/main" id="{1C58084C-3F31-F172-3BEF-B2DFCEE1EBEE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29" name="Ovál 28">
                    <a:extLst>
                      <a:ext uri="{FF2B5EF4-FFF2-40B4-BE49-F238E27FC236}">
                        <a16:creationId xmlns:a16="http://schemas.microsoft.com/office/drawing/2014/main" id="{2015F0AC-83CC-7E7C-8922-D8F62B222DE5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  <p:grpSp>
              <p:nvGrpSpPr>
                <p:cNvPr id="23" name="Skupina 22">
                  <a:extLst>
                    <a:ext uri="{FF2B5EF4-FFF2-40B4-BE49-F238E27FC236}">
                      <a16:creationId xmlns:a16="http://schemas.microsoft.com/office/drawing/2014/main" id="{823BF7A6-E818-A853-AC1E-CE0D24B18BA6}"/>
                    </a:ext>
                  </a:extLst>
                </p:cNvPr>
                <p:cNvGrpSpPr/>
                <p:nvPr/>
              </p:nvGrpSpPr>
              <p:grpSpPr>
                <a:xfrm>
                  <a:off x="307088" y="630186"/>
                  <a:ext cx="434071" cy="148698"/>
                  <a:chOff x="310898" y="809854"/>
                  <a:chExt cx="434071" cy="148698"/>
                </a:xfrm>
              </p:grpSpPr>
              <p:sp>
                <p:nvSpPr>
                  <p:cNvPr id="24" name="Obdélník 23">
                    <a:extLst>
                      <a:ext uri="{FF2B5EF4-FFF2-40B4-BE49-F238E27FC236}">
                        <a16:creationId xmlns:a16="http://schemas.microsoft.com/office/drawing/2014/main" id="{10ED3928-4FCC-696E-21CE-C6CB8DBDE70C}"/>
                      </a:ext>
                    </a:extLst>
                  </p:cNvPr>
                  <p:cNvSpPr/>
                  <p:nvPr/>
                </p:nvSpPr>
                <p:spPr>
                  <a:xfrm>
                    <a:off x="373711" y="809854"/>
                    <a:ext cx="307194" cy="148698"/>
                  </a:xfrm>
                  <a:prstGeom prst="rect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25" name="Ovál 24">
                    <a:extLst>
                      <a:ext uri="{FF2B5EF4-FFF2-40B4-BE49-F238E27FC236}">
                        <a16:creationId xmlns:a16="http://schemas.microsoft.com/office/drawing/2014/main" id="{B2943E30-38D7-8EB1-28CE-2D376156C156}"/>
                      </a:ext>
                    </a:extLst>
                  </p:cNvPr>
                  <p:cNvSpPr/>
                  <p:nvPr/>
                </p:nvSpPr>
                <p:spPr>
                  <a:xfrm>
                    <a:off x="616842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  <p:sp>
                <p:nvSpPr>
                  <p:cNvPr id="26" name="Ovál 25">
                    <a:extLst>
                      <a:ext uri="{FF2B5EF4-FFF2-40B4-BE49-F238E27FC236}">
                        <a16:creationId xmlns:a16="http://schemas.microsoft.com/office/drawing/2014/main" id="{04904EC0-0F23-E00C-00C9-530EC009B4CA}"/>
                      </a:ext>
                    </a:extLst>
                  </p:cNvPr>
                  <p:cNvSpPr/>
                  <p:nvPr/>
                </p:nvSpPr>
                <p:spPr>
                  <a:xfrm>
                    <a:off x="310898" y="809854"/>
                    <a:ext cx="128127" cy="148698"/>
                  </a:xfrm>
                  <a:prstGeom prst="ellipse">
                    <a:avLst/>
                  </a:prstGeom>
                  <a:solidFill>
                    <a:srgbClr val="7C5A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/>
                  </a:p>
                </p:txBody>
              </p:sp>
            </p:grpSp>
          </p:grpSp>
        </p:grpSp>
      </p:grpSp>
      <p:sp>
        <p:nvSpPr>
          <p:cNvPr id="254" name="Zástupný text 253">
            <a:extLst>
              <a:ext uri="{FF2B5EF4-FFF2-40B4-BE49-F238E27FC236}">
                <a16:creationId xmlns:a16="http://schemas.microsoft.com/office/drawing/2014/main" id="{6E71C736-9DA1-5AB2-DD9C-5333F16D70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5544" y="1608930"/>
            <a:ext cx="4432518" cy="3661569"/>
          </a:xfrm>
        </p:spPr>
        <p:txBody>
          <a:bodyPr anchor="ctr">
            <a:no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Futura PT Heavy" panose="020B0802020204020303" pitchFamily="34" charset="-18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256" name="Zástupný text 255">
            <a:extLst>
              <a:ext uri="{FF2B5EF4-FFF2-40B4-BE49-F238E27FC236}">
                <a16:creationId xmlns:a16="http://schemas.microsoft.com/office/drawing/2014/main" id="{575FDF0B-EA00-3406-8CED-D3D7F07A01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9502" y="670560"/>
            <a:ext cx="5397498" cy="177292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88400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8A5499-3C11-4CAB-AC37-D0030E752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1" y="635000"/>
            <a:ext cx="10001250" cy="8255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F11A70-DB22-46CA-9CE1-A35556978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587500"/>
            <a:ext cx="10922000" cy="4635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ECAA1-1AE0-4E31-955C-7CF2571A23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5000" y="6474550"/>
            <a:ext cx="1537644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A17CEBE-34E3-44CE-95D5-088CB22FB4EE}" type="datetimeFigureOut">
              <a:rPr lang="en-US" smtClean="0"/>
              <a:pPr/>
              <a:t>9/23/2024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B5F5-8BAC-44A1-99EF-C67D7A6EF8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79017" y="6474551"/>
            <a:ext cx="6433967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DCBB85-93B2-4FE1-8E4B-BDEFB3E3D6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13822" y="6474551"/>
            <a:ext cx="1537644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8339581-759F-43B7-B47D-47F906F0E29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91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77" r:id="rId3"/>
    <p:sldLayoutId id="2147483651" r:id="rId4"/>
    <p:sldLayoutId id="2147483675" r:id="rId5"/>
    <p:sldLayoutId id="2147483654" r:id="rId6"/>
    <p:sldLayoutId id="2147483672" r:id="rId7"/>
    <p:sldLayoutId id="2147483671" r:id="rId8"/>
    <p:sldLayoutId id="2147483661" r:id="rId9"/>
    <p:sldLayoutId id="2147483655" r:id="rId10"/>
    <p:sldLayoutId id="2147483674" r:id="rId11"/>
    <p:sldLayoutId id="2147483678" r:id="rId12"/>
    <p:sldLayoutId id="2147483673" r:id="rId13"/>
    <p:sldLayoutId id="214748367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800" b="0" i="0" u="none" strike="noStrike" kern="1200" cap="all" spc="0" baseline="0" dirty="0">
          <a:solidFill>
            <a:srgbClr val="000000"/>
          </a:solidFill>
          <a:uFillTx/>
          <a:latin typeface="Futura PT Heavy" panose="020B0802020204020303" pitchFamily="34" charset="-1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u="none" strike="noStrike" kern="1200" cap="none" spc="0" baseline="0" dirty="0">
          <a:solidFill>
            <a:srgbClr val="000000"/>
          </a:solidFill>
          <a:uFillTx/>
          <a:latin typeface="Helvetica Neue"/>
          <a:ea typeface="+mn-ea"/>
          <a:cs typeface="+mn-cs"/>
        </a:defRPr>
      </a:lvl1pPr>
      <a:lvl2pPr marL="5715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400" b="0" i="0" u="none" strike="noStrike" kern="1200" cap="none" spc="0" baseline="0" dirty="0">
          <a:solidFill>
            <a:srgbClr val="000000"/>
          </a:solidFill>
          <a:uFillTx/>
          <a:latin typeface="Helvetica Neue"/>
          <a:ea typeface="+mn-ea"/>
          <a:cs typeface="+mn-cs"/>
        </a:defRPr>
      </a:lvl2pPr>
      <a:lvl3pPr marL="685800" indent="0" algn="l" defTabSz="914400" rtl="0" eaLnBrk="1" latinLnBrk="0" hangingPunct="1">
        <a:lnSpc>
          <a:spcPct val="90000"/>
        </a:lnSpc>
        <a:spcBef>
          <a:spcPts val="500"/>
        </a:spcBef>
        <a:buFont typeface="Tahoma" panose="020B060403050404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0" algn="l" defTabSz="914400" rtl="0" eaLnBrk="1" latinLnBrk="0" hangingPunct="1">
        <a:lnSpc>
          <a:spcPct val="90000"/>
        </a:lnSpc>
        <a:spcBef>
          <a:spcPts val="500"/>
        </a:spcBef>
        <a:buFont typeface="Tahoma" panose="020B060403050404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0" algn="l" defTabSz="914400" rtl="0" eaLnBrk="1" latinLnBrk="0" hangingPunct="1">
        <a:lnSpc>
          <a:spcPct val="90000"/>
        </a:lnSpc>
        <a:spcBef>
          <a:spcPts val="500"/>
        </a:spcBef>
        <a:buFont typeface="Tahoma" panose="020B060403050404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Tahoma" panose="020B060403050404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600200" indent="0" algn="l" defTabSz="914400" rtl="0" eaLnBrk="1" latinLnBrk="0" hangingPunct="1">
        <a:lnSpc>
          <a:spcPct val="90000"/>
        </a:lnSpc>
        <a:spcBef>
          <a:spcPts val="500"/>
        </a:spcBef>
        <a:buFont typeface="Tahoma" panose="020B060403050404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Tahoma" panose="020B060403050404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0" algn="l" defTabSz="914400" rtl="0" eaLnBrk="1" latinLnBrk="0" hangingPunct="1">
        <a:lnSpc>
          <a:spcPct val="90000"/>
        </a:lnSpc>
        <a:spcBef>
          <a:spcPts val="500"/>
        </a:spcBef>
        <a:buFont typeface="Tahoma" panose="020B060403050404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pos="400">
          <p15:clr>
            <a:srgbClr val="F26B43"/>
          </p15:clr>
        </p15:guide>
        <p15:guide id="4" pos="900">
          <p15:clr>
            <a:srgbClr val="F26B43"/>
          </p15:clr>
        </p15:guide>
        <p15:guide id="5" pos="980">
          <p15:clr>
            <a:srgbClr val="F26B43"/>
          </p15:clr>
        </p15:guide>
        <p15:guide id="6" pos="1480">
          <p15:clr>
            <a:srgbClr val="F26B43"/>
          </p15:clr>
        </p15:guide>
        <p15:guide id="7" pos="1560">
          <p15:clr>
            <a:srgbClr val="F26B43"/>
          </p15:clr>
        </p15:guide>
        <p15:guide id="8" pos="2060">
          <p15:clr>
            <a:srgbClr val="F26B43"/>
          </p15:clr>
        </p15:guide>
        <p15:guide id="9" pos="2140">
          <p15:clr>
            <a:srgbClr val="F26B43"/>
          </p15:clr>
        </p15:guide>
        <p15:guide id="10" pos="2640">
          <p15:clr>
            <a:srgbClr val="F26B43"/>
          </p15:clr>
        </p15:guide>
        <p15:guide id="11" pos="2720">
          <p15:clr>
            <a:srgbClr val="F26B43"/>
          </p15:clr>
        </p15:guide>
        <p15:guide id="12" pos="3220">
          <p15:clr>
            <a:srgbClr val="F26B43"/>
          </p15:clr>
        </p15:guide>
        <p15:guide id="13" pos="3300">
          <p15:clr>
            <a:srgbClr val="F26B43"/>
          </p15:clr>
        </p15:guide>
        <p15:guide id="14" pos="3800">
          <p15:clr>
            <a:srgbClr val="F26B43"/>
          </p15:clr>
        </p15:guide>
        <p15:guide id="15" pos="3880">
          <p15:clr>
            <a:srgbClr val="F26B43"/>
          </p15:clr>
        </p15:guide>
        <p15:guide id="16" pos="4380">
          <p15:clr>
            <a:srgbClr val="F26B43"/>
          </p15:clr>
        </p15:guide>
        <p15:guide id="17" pos="4460">
          <p15:clr>
            <a:srgbClr val="F26B43"/>
          </p15:clr>
        </p15:guide>
        <p15:guide id="18" pos="4960">
          <p15:clr>
            <a:srgbClr val="F26B43"/>
          </p15:clr>
        </p15:guide>
        <p15:guide id="19" pos="5040">
          <p15:clr>
            <a:srgbClr val="F26B43"/>
          </p15:clr>
        </p15:guide>
        <p15:guide id="20" pos="5540">
          <p15:clr>
            <a:srgbClr val="F26B43"/>
          </p15:clr>
        </p15:guide>
        <p15:guide id="21" pos="5620">
          <p15:clr>
            <a:srgbClr val="F26B43"/>
          </p15:clr>
        </p15:guide>
        <p15:guide id="22" pos="6120">
          <p15:clr>
            <a:srgbClr val="F26B43"/>
          </p15:clr>
        </p15:guide>
        <p15:guide id="23" pos="6200">
          <p15:clr>
            <a:srgbClr val="F26B43"/>
          </p15:clr>
        </p15:guide>
        <p15:guide id="24" pos="6700">
          <p15:clr>
            <a:srgbClr val="F26B43"/>
          </p15:clr>
        </p15:guide>
        <p15:guide id="25" pos="6780">
          <p15:clr>
            <a:srgbClr val="F26B43"/>
          </p15:clr>
        </p15:guide>
        <p15:guide id="26" pos="7280">
          <p15:clr>
            <a:srgbClr val="F26B43"/>
          </p15:clr>
        </p15:guide>
        <p15:guide id="27" orient="horz">
          <p15:clr>
            <a:srgbClr val="F26B43"/>
          </p15:clr>
        </p15:guide>
        <p15:guide id="28" orient="horz" pos="4320">
          <p15:clr>
            <a:srgbClr val="F26B43"/>
          </p15:clr>
        </p15:guide>
        <p15:guide id="29" orient="horz" pos="400">
          <p15:clr>
            <a:srgbClr val="F26B43"/>
          </p15:clr>
        </p15:guide>
        <p15:guide id="30" orient="horz" pos="920">
          <p15:clr>
            <a:srgbClr val="F26B43"/>
          </p15:clr>
        </p15:guide>
        <p15:guide id="31" orient="horz" pos="1000">
          <p15:clr>
            <a:srgbClr val="F26B43"/>
          </p15:clr>
        </p15:guide>
        <p15:guide id="32" orient="horz" pos="1520">
          <p15:clr>
            <a:srgbClr val="F26B43"/>
          </p15:clr>
        </p15:guide>
        <p15:guide id="33" orient="horz" pos="1600">
          <p15:clr>
            <a:srgbClr val="F26B43"/>
          </p15:clr>
        </p15:guide>
        <p15:guide id="34" orient="horz" pos="2120">
          <p15:clr>
            <a:srgbClr val="F26B43"/>
          </p15:clr>
        </p15:guide>
        <p15:guide id="35" orient="horz" pos="2200">
          <p15:clr>
            <a:srgbClr val="F26B43"/>
          </p15:clr>
        </p15:guide>
        <p15:guide id="36" orient="horz" pos="2720">
          <p15:clr>
            <a:srgbClr val="F26B43"/>
          </p15:clr>
        </p15:guide>
        <p15:guide id="37" orient="horz" pos="2800">
          <p15:clr>
            <a:srgbClr val="F26B43"/>
          </p15:clr>
        </p15:guide>
        <p15:guide id="38" orient="horz" pos="3320">
          <p15:clr>
            <a:srgbClr val="F26B43"/>
          </p15:clr>
        </p15:guide>
        <p15:guide id="39" orient="horz" pos="3400">
          <p15:clr>
            <a:srgbClr val="F26B43"/>
          </p15:clr>
        </p15:guide>
        <p15:guide id="40" orient="horz" pos="392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AC709E96-CB39-982F-BF6D-9430B323455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46152" y="1587500"/>
            <a:ext cx="6434098" cy="13322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4000" b="1" dirty="0">
                <a:latin typeface="Futura PT Heavy" panose="020B0802020204020303" pitchFamily="34" charset="-18"/>
              </a:rPr>
              <a:t>Vyhodnocení Strategie rovnosti žen a mužů na léta 2021-2030 za rok 2023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90799AE7-9E5F-9F66-468D-77517E394CC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35000" y="4445001"/>
            <a:ext cx="6216674" cy="4508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1. října 2024</a:t>
            </a:r>
          </a:p>
        </p:txBody>
      </p:sp>
      <p:pic>
        <p:nvPicPr>
          <p:cNvPr id="6" name="Zástupný symbol obrázku 5" descr="Obsah obrázku oblečení, osoba, kancelářské potřeby, Kancelářské nástroje&#10;&#10;Popis byl vytvořen automaticky">
            <a:extLst>
              <a:ext uri="{FF2B5EF4-FFF2-40B4-BE49-F238E27FC236}">
                <a16:creationId xmlns:a16="http://schemas.microsoft.com/office/drawing/2014/main" id="{E59F3F1A-D444-7BD5-2E9B-BA3A5B505C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5" r="18195"/>
          <a:stretch>
            <a:fillRect/>
          </a:stretch>
        </p:blipFill>
        <p:spPr/>
      </p:pic>
      <p:pic>
        <p:nvPicPr>
          <p:cNvPr id="10" name="Zástupný symbol obrázku 9">
            <a:extLst>
              <a:ext uri="{FF2B5EF4-FFF2-40B4-BE49-F238E27FC236}">
                <a16:creationId xmlns:a16="http://schemas.microsoft.com/office/drawing/2014/main" id="{61B90459-84E0-7DAA-1A76-994DF6F06E2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3" r="17393"/>
          <a:stretch/>
        </p:blipFill>
        <p:spPr/>
      </p:pic>
      <p:pic>
        <p:nvPicPr>
          <p:cNvPr id="13" name="Zástupný symbol obrázku 12">
            <a:extLst>
              <a:ext uri="{FF2B5EF4-FFF2-40B4-BE49-F238E27FC236}">
                <a16:creationId xmlns:a16="http://schemas.microsoft.com/office/drawing/2014/main" id="{E1994068-BDAF-6596-3EEB-76722A744C8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9" r="18419"/>
          <a:stretch/>
        </p:blipFill>
        <p:spPr/>
      </p:pic>
      <p:pic>
        <p:nvPicPr>
          <p:cNvPr id="15" name="Zástupný symbol obrázku 14" descr="Obsah obrázku interiér, Kancelářská budova, nábytek, oblečení&#10;&#10;Popis byl vytvořen automaticky">
            <a:extLst>
              <a:ext uri="{FF2B5EF4-FFF2-40B4-BE49-F238E27FC236}">
                <a16:creationId xmlns:a16="http://schemas.microsoft.com/office/drawing/2014/main" id="{E8A36648-73DD-DDA9-FB04-D95C435657B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9" r="17929"/>
          <a:stretch>
            <a:fillRect/>
          </a:stretch>
        </p:blipFill>
        <p:spPr/>
      </p:pic>
      <p:pic>
        <p:nvPicPr>
          <p:cNvPr id="18" name="Zástupný symbol obrázku 17" descr="Obsah obrázku osoba, oblečení, prst, zápěstí&#10;&#10;Popis byl vytvořen automaticky">
            <a:extLst>
              <a:ext uri="{FF2B5EF4-FFF2-40B4-BE49-F238E27FC236}">
                <a16:creationId xmlns:a16="http://schemas.microsoft.com/office/drawing/2014/main" id="{E89D5EFF-C79D-0E6D-8286-B6FFD254FD0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3" b="14813"/>
          <a:stretch>
            <a:fillRect/>
          </a:stretch>
        </p:blipFill>
        <p:spPr/>
      </p:pic>
      <p:pic>
        <p:nvPicPr>
          <p:cNvPr id="21" name="Zástupný symbol obrázku 20">
            <a:extLst>
              <a:ext uri="{FF2B5EF4-FFF2-40B4-BE49-F238E27FC236}">
                <a16:creationId xmlns:a16="http://schemas.microsoft.com/office/drawing/2014/main" id="{80816F59-2FC2-F4C1-AD5E-BAC11E879D7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0" r="17820"/>
          <a:stretch/>
        </p:blipFill>
        <p:spPr/>
      </p:pic>
    </p:spTree>
    <p:extLst>
      <p:ext uri="{BB962C8B-B14F-4D97-AF65-F5344CB8AC3E}">
        <p14:creationId xmlns:p14="http://schemas.microsoft.com/office/powerpoint/2010/main" val="826406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FBA963-62AE-C888-5CA1-B1B8171F1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none" dirty="0"/>
              <a:t>Vyhodnocení dle kapitol za rok 2022</a:t>
            </a:r>
          </a:p>
        </p:txBody>
      </p:sp>
      <p:graphicFrame>
        <p:nvGraphicFramePr>
          <p:cNvPr id="3" name="Graf 2">
            <a:extLst>
              <a:ext uri="{FF2B5EF4-FFF2-40B4-BE49-F238E27FC236}">
                <a16:creationId xmlns:a16="http://schemas.microsoft.com/office/drawing/2014/main" id="{3BA79B3D-3FF4-2A8B-0830-F459D082C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332324"/>
              </p:ext>
            </p:extLst>
          </p:nvPr>
        </p:nvGraphicFramePr>
        <p:xfrm>
          <a:off x="635000" y="2540000"/>
          <a:ext cx="10922000" cy="368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4948121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FBA963-62AE-C888-5CA1-B1B8171F1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none" dirty="0"/>
              <a:t>Vyhodnocení dle kapitol za rok 2023</a:t>
            </a: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E1576921-ACD4-6972-694E-5183233750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6641609"/>
              </p:ext>
            </p:extLst>
          </p:nvPr>
        </p:nvGraphicFramePr>
        <p:xfrm>
          <a:off x="635000" y="2540000"/>
          <a:ext cx="10922000" cy="368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0522655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FBA963-62AE-C888-5CA1-B1B8171F1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none" dirty="0"/>
              <a:t>Vyhodnocení dle rezortů za rok 2022</a:t>
            </a:r>
          </a:p>
        </p:txBody>
      </p:sp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3BA79B3D-3FF4-2A8B-0830-F459D082C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406472"/>
              </p:ext>
            </p:extLst>
          </p:nvPr>
        </p:nvGraphicFramePr>
        <p:xfrm>
          <a:off x="635000" y="2540000"/>
          <a:ext cx="10922000" cy="368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1974082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FBA963-62AE-C888-5CA1-B1B8171F1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none" dirty="0"/>
              <a:t>Vyhodnocení dle rezortů za rok 2023</a:t>
            </a:r>
          </a:p>
        </p:txBody>
      </p:sp>
      <p:graphicFrame>
        <p:nvGraphicFramePr>
          <p:cNvPr id="3" name="Graf 2">
            <a:extLst>
              <a:ext uri="{FF2B5EF4-FFF2-40B4-BE49-F238E27FC236}">
                <a16:creationId xmlns:a16="http://schemas.microsoft.com/office/drawing/2014/main" id="{8C54AF18-6221-91C7-9E4B-E2CE411D69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2707420"/>
              </p:ext>
            </p:extLst>
          </p:nvPr>
        </p:nvGraphicFramePr>
        <p:xfrm>
          <a:off x="635000" y="2539999"/>
          <a:ext cx="10922000" cy="3683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08176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Finance">
  <a:themeElements>
    <a:clrScheme name="Tojerovnos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114A"/>
      </a:accent1>
      <a:accent2>
        <a:srgbClr val="7C5A94"/>
      </a:accent2>
      <a:accent3>
        <a:srgbClr val="15848A"/>
      </a:accent3>
      <a:accent4>
        <a:srgbClr val="3EBBC2"/>
      </a:accent4>
      <a:accent5>
        <a:srgbClr val="7A7691"/>
      </a:accent5>
      <a:accent6>
        <a:srgbClr val="9993AA"/>
      </a:accent6>
      <a:hlink>
        <a:srgbClr val="0563C1"/>
      </a:hlink>
      <a:folHlink>
        <a:srgbClr val="954F72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1542</TotalTime>
  <Words>153</Words>
  <Application>Microsoft Office PowerPoint</Application>
  <PresentationFormat>Širokoúhlá obrazovka</PresentationFormat>
  <Paragraphs>13</Paragraphs>
  <Slides>5</Slides>
  <Notes>4</Notes>
  <HiddenSlides>0</HiddenSlides>
  <MMClips>0</MMClips>
  <ScaleCrop>false</ScaleCrop>
  <HeadingPairs>
    <vt:vector size="6" baseType="variant">
      <vt:variant>
        <vt:lpstr>Použitá písma</vt:lpstr>
      </vt:variant>
      <vt:variant>
        <vt:i4>10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16" baseType="lpstr">
      <vt:lpstr>Aptos</vt:lpstr>
      <vt:lpstr>Aptos Black</vt:lpstr>
      <vt:lpstr>Arial</vt:lpstr>
      <vt:lpstr>Calibri</vt:lpstr>
      <vt:lpstr>Futura PT Heavy</vt:lpstr>
      <vt:lpstr>Helvetica Neue</vt:lpstr>
      <vt:lpstr>HelveticaNeueLT Com 65 Md</vt:lpstr>
      <vt:lpstr>Montserrat</vt:lpstr>
      <vt:lpstr>Segoe UI</vt:lpstr>
      <vt:lpstr>Tahoma</vt:lpstr>
      <vt:lpstr>Finance</vt:lpstr>
      <vt:lpstr>Prezentace aplikace PowerPoint</vt:lpstr>
      <vt:lpstr>Vyhodnocení dle kapitol za rok 2022</vt:lpstr>
      <vt:lpstr>Vyhodnocení dle kapitol za rok 2023</vt:lpstr>
      <vt:lpstr>Vyhodnocení dle rezortů za rok 2022</vt:lpstr>
      <vt:lpstr>Vyhodnocení dle rezortů za rok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Ondřej Holub</dc:creator>
  <cp:lastModifiedBy>Palčová Katarína</cp:lastModifiedBy>
  <cp:revision>72</cp:revision>
  <dcterms:created xsi:type="dcterms:W3CDTF">2020-08-29T10:54:44Z</dcterms:created>
  <dcterms:modified xsi:type="dcterms:W3CDTF">2024-09-23T07:14:44Z</dcterms:modified>
</cp:coreProperties>
</file>