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0" r:id="rId4"/>
    <p:sldId id="258" r:id="rId5"/>
    <p:sldId id="263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60"/>
  </p:normalViewPr>
  <p:slideViewPr>
    <p:cSldViewPr snapToGrid="0">
      <p:cViewPr>
        <p:scale>
          <a:sx n="79" d="100"/>
          <a:sy n="79" d="100"/>
        </p:scale>
        <p:origin x="85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7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7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4" Type="http://schemas.openxmlformats.org/officeDocument/2006/relationships/image" Target="../media/image2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C63189-9AA6-4C37-8226-47E8ED0DA7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D23BCE54-6DBF-4A54-86E0-281A4B7EE11D}">
      <dgm:prSet/>
      <dgm:spPr/>
      <dgm:t>
        <a:bodyPr/>
        <a:lstStyle/>
        <a:p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Nedodržování lhůty 60 dní (Liga lidských práv má nejstarší žádost z listopadu roku 2022)</a:t>
          </a:r>
          <a:endParaRPr lang="en-US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698E3E2-806B-47CD-85FF-88E0D3856055}" type="parTrans" cxnId="{7D86E98C-C1E5-4ABA-A841-964B9CF3CF77}">
      <dgm:prSet/>
      <dgm:spPr/>
      <dgm:t>
        <a:bodyPr/>
        <a:lstStyle/>
        <a:p>
          <a:endParaRPr lang="en-US"/>
        </a:p>
      </dgm:t>
    </dgm:pt>
    <dgm:pt modelId="{07858F46-750B-4A4B-8087-497D794FF126}" type="sibTrans" cxnId="{7D86E98C-C1E5-4ABA-A841-964B9CF3CF77}">
      <dgm:prSet/>
      <dgm:spPr/>
      <dgm:t>
        <a:bodyPr/>
        <a:lstStyle/>
        <a:p>
          <a:endParaRPr lang="en-US"/>
        </a:p>
      </dgm:t>
    </dgm:pt>
    <dgm:pt modelId="{170D2347-8A6A-4DAC-A86C-064A09C30569}">
      <dgm:prSet/>
      <dgm:spPr/>
      <dgm:t>
        <a:bodyPr/>
        <a:lstStyle/>
        <a:p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Netransparentní pořadí vyřizování stížností, úmrtí starších nebo nemocných žadatelek</a:t>
          </a:r>
          <a:endParaRPr lang="en-US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F8694532-C267-4B14-B4F4-4D360A6ABE2D}" type="parTrans" cxnId="{FAE2710B-203C-45A7-9BBD-114943A48E66}">
      <dgm:prSet/>
      <dgm:spPr/>
      <dgm:t>
        <a:bodyPr/>
        <a:lstStyle/>
        <a:p>
          <a:endParaRPr lang="en-US"/>
        </a:p>
      </dgm:t>
    </dgm:pt>
    <dgm:pt modelId="{F3565856-1004-4194-B1C1-BBFDDBCCFCB0}" type="sibTrans" cxnId="{FAE2710B-203C-45A7-9BBD-114943A48E66}">
      <dgm:prSet/>
      <dgm:spPr/>
      <dgm:t>
        <a:bodyPr/>
        <a:lstStyle/>
        <a:p>
          <a:endParaRPr lang="en-US"/>
        </a:p>
      </dgm:t>
    </dgm:pt>
    <dgm:pt modelId="{81B8F30A-5AD9-4627-A3EE-7F5E2F687F6D}">
      <dgm:prSet/>
      <dgm:spPr/>
      <dgm:t>
        <a:bodyPr/>
        <a:lstStyle/>
        <a:p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Uznávání jiných důkazních prostředků než zdravotnické dokumentace v minimu případů</a:t>
          </a:r>
          <a:endParaRPr lang="en-US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DFE77BA0-9B6C-45F0-915E-0CF241BE083A}" type="parTrans" cxnId="{299358C9-8E70-411C-BDB1-B4ACE07FA9AD}">
      <dgm:prSet/>
      <dgm:spPr/>
      <dgm:t>
        <a:bodyPr/>
        <a:lstStyle/>
        <a:p>
          <a:endParaRPr lang="en-US"/>
        </a:p>
      </dgm:t>
    </dgm:pt>
    <dgm:pt modelId="{48533AC2-5C0F-440A-9D49-09B4B4168B76}" type="sibTrans" cxnId="{299358C9-8E70-411C-BDB1-B4ACE07FA9AD}">
      <dgm:prSet/>
      <dgm:spPr/>
      <dgm:t>
        <a:bodyPr/>
        <a:lstStyle/>
        <a:p>
          <a:endParaRPr lang="en-US"/>
        </a:p>
      </dgm:t>
    </dgm:pt>
    <dgm:pt modelId="{49EDA3BF-2829-40B6-837A-D64CCB68D789}">
      <dgm:prSet/>
      <dgm:spPr/>
      <dgm:t>
        <a:bodyPr/>
        <a:lstStyle/>
        <a:p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Nejednotná rozhodovací praxe v případech, kde dokumentace existuje</a:t>
          </a:r>
          <a:endParaRPr lang="en-US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A9A6BE6-9EF8-413A-BAB9-073062E520CD}" type="parTrans" cxnId="{710BE380-3120-455C-AB45-DA38B9B31195}">
      <dgm:prSet/>
      <dgm:spPr/>
      <dgm:t>
        <a:bodyPr/>
        <a:lstStyle/>
        <a:p>
          <a:endParaRPr lang="en-US"/>
        </a:p>
      </dgm:t>
    </dgm:pt>
    <dgm:pt modelId="{8C923FD9-EE49-4AC4-ADDD-157A52413FCD}" type="sibTrans" cxnId="{710BE380-3120-455C-AB45-DA38B9B31195}">
      <dgm:prSet/>
      <dgm:spPr/>
      <dgm:t>
        <a:bodyPr/>
        <a:lstStyle/>
        <a:p>
          <a:endParaRPr lang="en-US"/>
        </a:p>
      </dgm:t>
    </dgm:pt>
    <dgm:pt modelId="{5B605802-36F4-48C5-92E9-A9DE588396A0}" type="pres">
      <dgm:prSet presAssocID="{FAC63189-9AA6-4C37-8226-47E8ED0DA720}" presName="root" presStyleCnt="0">
        <dgm:presLayoutVars>
          <dgm:dir/>
          <dgm:resizeHandles val="exact"/>
        </dgm:presLayoutVars>
      </dgm:prSet>
      <dgm:spPr/>
    </dgm:pt>
    <dgm:pt modelId="{F91FB674-FADC-4636-8311-D471B05B7C54}" type="pres">
      <dgm:prSet presAssocID="{D23BCE54-6DBF-4A54-86E0-281A4B7EE11D}" presName="compNode" presStyleCnt="0"/>
      <dgm:spPr/>
    </dgm:pt>
    <dgm:pt modelId="{D3926E1A-3833-4483-ABFE-8ADD5DD649BD}" type="pres">
      <dgm:prSet presAssocID="{D23BCE54-6DBF-4A54-86E0-281A4B7EE11D}" presName="bgRect" presStyleLbl="bgShp" presStyleIdx="0" presStyleCnt="4"/>
      <dgm:spPr/>
    </dgm:pt>
    <dgm:pt modelId="{CE03F80C-14F9-4860-BF4C-58E6FAFBB13D}" type="pres">
      <dgm:prSet presAssocID="{D23BCE54-6DBF-4A54-86E0-281A4B7EE1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4BE9CF5A-1F18-4BB2-A7C9-E30F0EE1C79E}" type="pres">
      <dgm:prSet presAssocID="{D23BCE54-6DBF-4A54-86E0-281A4B7EE11D}" presName="spaceRect" presStyleCnt="0"/>
      <dgm:spPr/>
    </dgm:pt>
    <dgm:pt modelId="{C0F81E7D-570D-4016-AB16-6899C06C2683}" type="pres">
      <dgm:prSet presAssocID="{D23BCE54-6DBF-4A54-86E0-281A4B7EE11D}" presName="parTx" presStyleLbl="revTx" presStyleIdx="0" presStyleCnt="4">
        <dgm:presLayoutVars>
          <dgm:chMax val="0"/>
          <dgm:chPref val="0"/>
        </dgm:presLayoutVars>
      </dgm:prSet>
      <dgm:spPr/>
    </dgm:pt>
    <dgm:pt modelId="{55EDEC6A-360F-46E9-B0E0-65EE83460D49}" type="pres">
      <dgm:prSet presAssocID="{07858F46-750B-4A4B-8087-497D794FF126}" presName="sibTrans" presStyleCnt="0"/>
      <dgm:spPr/>
    </dgm:pt>
    <dgm:pt modelId="{52CC50A2-733D-4132-9CA9-257F94D15FCB}" type="pres">
      <dgm:prSet presAssocID="{170D2347-8A6A-4DAC-A86C-064A09C30569}" presName="compNode" presStyleCnt="0"/>
      <dgm:spPr/>
    </dgm:pt>
    <dgm:pt modelId="{1F4702B1-F79A-4499-9618-C256FAC63D0D}" type="pres">
      <dgm:prSet presAssocID="{170D2347-8A6A-4DAC-A86C-064A09C30569}" presName="bgRect" presStyleLbl="bgShp" presStyleIdx="1" presStyleCnt="4"/>
      <dgm:spPr/>
    </dgm:pt>
    <dgm:pt modelId="{4975CE1F-6A8E-465C-88D6-B0E182D23A9C}" type="pres">
      <dgm:prSet presAssocID="{170D2347-8A6A-4DAC-A86C-064A09C305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heň"/>
        </a:ext>
      </dgm:extLst>
    </dgm:pt>
    <dgm:pt modelId="{B25F304B-E355-4161-ACF7-8C9905B08627}" type="pres">
      <dgm:prSet presAssocID="{170D2347-8A6A-4DAC-A86C-064A09C30569}" presName="spaceRect" presStyleCnt="0"/>
      <dgm:spPr/>
    </dgm:pt>
    <dgm:pt modelId="{5B864B26-EA3C-4953-8356-5C39E5E61DF7}" type="pres">
      <dgm:prSet presAssocID="{170D2347-8A6A-4DAC-A86C-064A09C30569}" presName="parTx" presStyleLbl="revTx" presStyleIdx="1" presStyleCnt="4">
        <dgm:presLayoutVars>
          <dgm:chMax val="0"/>
          <dgm:chPref val="0"/>
        </dgm:presLayoutVars>
      </dgm:prSet>
      <dgm:spPr/>
    </dgm:pt>
    <dgm:pt modelId="{2B427FF0-49E2-4801-8F26-BB7A3F40E8CF}" type="pres">
      <dgm:prSet presAssocID="{F3565856-1004-4194-B1C1-BBFDDBCCFCB0}" presName="sibTrans" presStyleCnt="0"/>
      <dgm:spPr/>
    </dgm:pt>
    <dgm:pt modelId="{D39F11D5-5ACB-405F-B5DA-08E13D14939B}" type="pres">
      <dgm:prSet presAssocID="{81B8F30A-5AD9-4627-A3EE-7F5E2F687F6D}" presName="compNode" presStyleCnt="0"/>
      <dgm:spPr/>
    </dgm:pt>
    <dgm:pt modelId="{E5E8F07B-9EB8-4141-AA72-5EBF5D4F7A4C}" type="pres">
      <dgm:prSet presAssocID="{81B8F30A-5AD9-4627-A3EE-7F5E2F687F6D}" presName="bgRect" presStyleLbl="bgShp" presStyleIdx="2" presStyleCnt="4"/>
      <dgm:spPr/>
    </dgm:pt>
    <dgm:pt modelId="{3D49932E-D036-465F-B435-CD88FB48D9F4}" type="pres">
      <dgm:prSet presAssocID="{81B8F30A-5AD9-4627-A3EE-7F5E2F687F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6703AE5-EF99-4F10-8ED2-18FD0DFD1B70}" type="pres">
      <dgm:prSet presAssocID="{81B8F30A-5AD9-4627-A3EE-7F5E2F687F6D}" presName="spaceRect" presStyleCnt="0"/>
      <dgm:spPr/>
    </dgm:pt>
    <dgm:pt modelId="{E9645EF6-CA1D-4FD0-BEC9-54C3D24F00BB}" type="pres">
      <dgm:prSet presAssocID="{81B8F30A-5AD9-4627-A3EE-7F5E2F687F6D}" presName="parTx" presStyleLbl="revTx" presStyleIdx="2" presStyleCnt="4">
        <dgm:presLayoutVars>
          <dgm:chMax val="0"/>
          <dgm:chPref val="0"/>
        </dgm:presLayoutVars>
      </dgm:prSet>
      <dgm:spPr/>
    </dgm:pt>
    <dgm:pt modelId="{2EAD226C-A87D-4305-846B-B740A48D03B1}" type="pres">
      <dgm:prSet presAssocID="{48533AC2-5C0F-440A-9D49-09B4B4168B76}" presName="sibTrans" presStyleCnt="0"/>
      <dgm:spPr/>
    </dgm:pt>
    <dgm:pt modelId="{D388ABE4-E2E5-44FD-8B4D-AA13E4729C1A}" type="pres">
      <dgm:prSet presAssocID="{49EDA3BF-2829-40B6-837A-D64CCB68D789}" presName="compNode" presStyleCnt="0"/>
      <dgm:spPr/>
    </dgm:pt>
    <dgm:pt modelId="{709303F0-4294-4999-93E3-1F1A8DF3AF1D}" type="pres">
      <dgm:prSet presAssocID="{49EDA3BF-2829-40B6-837A-D64CCB68D789}" presName="bgRect" presStyleLbl="bgShp" presStyleIdx="3" presStyleCnt="4"/>
      <dgm:spPr/>
    </dgm:pt>
    <dgm:pt modelId="{A3ED40A0-E24C-4E4D-98D1-EACC8376A930}" type="pres">
      <dgm:prSet presAssocID="{49EDA3BF-2829-40B6-837A-D64CCB68D78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D738B3CA-EC41-4871-9E3B-5C133ABD7D85}" type="pres">
      <dgm:prSet presAssocID="{49EDA3BF-2829-40B6-837A-D64CCB68D789}" presName="spaceRect" presStyleCnt="0"/>
      <dgm:spPr/>
    </dgm:pt>
    <dgm:pt modelId="{336563D8-2385-40D0-8160-9A758B2AE5A9}" type="pres">
      <dgm:prSet presAssocID="{49EDA3BF-2829-40B6-837A-D64CCB68D78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AE2710B-203C-45A7-9BBD-114943A48E66}" srcId="{FAC63189-9AA6-4C37-8226-47E8ED0DA720}" destId="{170D2347-8A6A-4DAC-A86C-064A09C30569}" srcOrd="1" destOrd="0" parTransId="{F8694532-C267-4B14-B4F4-4D360A6ABE2D}" sibTransId="{F3565856-1004-4194-B1C1-BBFDDBCCFCB0}"/>
    <dgm:cxn modelId="{EC01D817-DE55-4B90-AAE4-E5B073A1E1A9}" type="presOf" srcId="{81B8F30A-5AD9-4627-A3EE-7F5E2F687F6D}" destId="{E9645EF6-CA1D-4FD0-BEC9-54C3D24F00BB}" srcOrd="0" destOrd="0" presId="urn:microsoft.com/office/officeart/2018/2/layout/IconVerticalSolidList"/>
    <dgm:cxn modelId="{2D48F82F-21A7-4515-ABCB-910E84D61E86}" type="presOf" srcId="{FAC63189-9AA6-4C37-8226-47E8ED0DA720}" destId="{5B605802-36F4-48C5-92E9-A9DE588396A0}" srcOrd="0" destOrd="0" presId="urn:microsoft.com/office/officeart/2018/2/layout/IconVerticalSolidList"/>
    <dgm:cxn modelId="{710BE380-3120-455C-AB45-DA38B9B31195}" srcId="{FAC63189-9AA6-4C37-8226-47E8ED0DA720}" destId="{49EDA3BF-2829-40B6-837A-D64CCB68D789}" srcOrd="3" destOrd="0" parTransId="{3A9A6BE6-9EF8-413A-BAB9-073062E520CD}" sibTransId="{8C923FD9-EE49-4AC4-ADDD-157A52413FCD}"/>
    <dgm:cxn modelId="{7D86E98C-C1E5-4ABA-A841-964B9CF3CF77}" srcId="{FAC63189-9AA6-4C37-8226-47E8ED0DA720}" destId="{D23BCE54-6DBF-4A54-86E0-281A4B7EE11D}" srcOrd="0" destOrd="0" parTransId="{1698E3E2-806B-47CD-85FF-88E0D3856055}" sibTransId="{07858F46-750B-4A4B-8087-497D794FF126}"/>
    <dgm:cxn modelId="{72C1139C-2DD3-4078-BAFE-3A4605A21A4A}" type="presOf" srcId="{49EDA3BF-2829-40B6-837A-D64CCB68D789}" destId="{336563D8-2385-40D0-8160-9A758B2AE5A9}" srcOrd="0" destOrd="0" presId="urn:microsoft.com/office/officeart/2018/2/layout/IconVerticalSolidList"/>
    <dgm:cxn modelId="{6C9E55A2-91C6-4F24-ADCA-34298D61DEB5}" type="presOf" srcId="{D23BCE54-6DBF-4A54-86E0-281A4B7EE11D}" destId="{C0F81E7D-570D-4016-AB16-6899C06C2683}" srcOrd="0" destOrd="0" presId="urn:microsoft.com/office/officeart/2018/2/layout/IconVerticalSolidList"/>
    <dgm:cxn modelId="{C66B71B3-FBBB-4A71-9DCB-2BE6AF65EEBA}" type="presOf" srcId="{170D2347-8A6A-4DAC-A86C-064A09C30569}" destId="{5B864B26-EA3C-4953-8356-5C39E5E61DF7}" srcOrd="0" destOrd="0" presId="urn:microsoft.com/office/officeart/2018/2/layout/IconVerticalSolidList"/>
    <dgm:cxn modelId="{299358C9-8E70-411C-BDB1-B4ACE07FA9AD}" srcId="{FAC63189-9AA6-4C37-8226-47E8ED0DA720}" destId="{81B8F30A-5AD9-4627-A3EE-7F5E2F687F6D}" srcOrd="2" destOrd="0" parTransId="{DFE77BA0-9B6C-45F0-915E-0CF241BE083A}" sibTransId="{48533AC2-5C0F-440A-9D49-09B4B4168B76}"/>
    <dgm:cxn modelId="{6C62B1A7-4B8B-4351-A2E3-0CF84AF2F5FE}" type="presParOf" srcId="{5B605802-36F4-48C5-92E9-A9DE588396A0}" destId="{F91FB674-FADC-4636-8311-D471B05B7C54}" srcOrd="0" destOrd="0" presId="urn:microsoft.com/office/officeart/2018/2/layout/IconVerticalSolidList"/>
    <dgm:cxn modelId="{14191E66-E00A-46CD-825E-87E54971291A}" type="presParOf" srcId="{F91FB674-FADC-4636-8311-D471B05B7C54}" destId="{D3926E1A-3833-4483-ABFE-8ADD5DD649BD}" srcOrd="0" destOrd="0" presId="urn:microsoft.com/office/officeart/2018/2/layout/IconVerticalSolidList"/>
    <dgm:cxn modelId="{AC57572B-81B4-4528-951B-AE27A096E0A6}" type="presParOf" srcId="{F91FB674-FADC-4636-8311-D471B05B7C54}" destId="{CE03F80C-14F9-4860-BF4C-58E6FAFBB13D}" srcOrd="1" destOrd="0" presId="urn:microsoft.com/office/officeart/2018/2/layout/IconVerticalSolidList"/>
    <dgm:cxn modelId="{8320F63D-A011-4594-9EDC-CB69EB02986C}" type="presParOf" srcId="{F91FB674-FADC-4636-8311-D471B05B7C54}" destId="{4BE9CF5A-1F18-4BB2-A7C9-E30F0EE1C79E}" srcOrd="2" destOrd="0" presId="urn:microsoft.com/office/officeart/2018/2/layout/IconVerticalSolidList"/>
    <dgm:cxn modelId="{1B6A6BD9-12E3-4BA8-AF64-905C3F37EDD1}" type="presParOf" srcId="{F91FB674-FADC-4636-8311-D471B05B7C54}" destId="{C0F81E7D-570D-4016-AB16-6899C06C2683}" srcOrd="3" destOrd="0" presId="urn:microsoft.com/office/officeart/2018/2/layout/IconVerticalSolidList"/>
    <dgm:cxn modelId="{603BD8F9-0AE4-4BA6-8F83-DACCC4A1DB1E}" type="presParOf" srcId="{5B605802-36F4-48C5-92E9-A9DE588396A0}" destId="{55EDEC6A-360F-46E9-B0E0-65EE83460D49}" srcOrd="1" destOrd="0" presId="urn:microsoft.com/office/officeart/2018/2/layout/IconVerticalSolidList"/>
    <dgm:cxn modelId="{0005B2A3-2B42-49A4-AA46-5BE007BB049F}" type="presParOf" srcId="{5B605802-36F4-48C5-92E9-A9DE588396A0}" destId="{52CC50A2-733D-4132-9CA9-257F94D15FCB}" srcOrd="2" destOrd="0" presId="urn:microsoft.com/office/officeart/2018/2/layout/IconVerticalSolidList"/>
    <dgm:cxn modelId="{136FEB5B-7008-4E85-83A8-AB8BA63B8FC0}" type="presParOf" srcId="{52CC50A2-733D-4132-9CA9-257F94D15FCB}" destId="{1F4702B1-F79A-4499-9618-C256FAC63D0D}" srcOrd="0" destOrd="0" presId="urn:microsoft.com/office/officeart/2018/2/layout/IconVerticalSolidList"/>
    <dgm:cxn modelId="{2419ACEA-F67B-40D3-B327-9534A6AF75ED}" type="presParOf" srcId="{52CC50A2-733D-4132-9CA9-257F94D15FCB}" destId="{4975CE1F-6A8E-465C-88D6-B0E182D23A9C}" srcOrd="1" destOrd="0" presId="urn:microsoft.com/office/officeart/2018/2/layout/IconVerticalSolidList"/>
    <dgm:cxn modelId="{13520341-94FD-4E96-B7E0-2BF488E961C7}" type="presParOf" srcId="{52CC50A2-733D-4132-9CA9-257F94D15FCB}" destId="{B25F304B-E355-4161-ACF7-8C9905B08627}" srcOrd="2" destOrd="0" presId="urn:microsoft.com/office/officeart/2018/2/layout/IconVerticalSolidList"/>
    <dgm:cxn modelId="{4D37E189-547F-493D-B87D-6EC5F7032F42}" type="presParOf" srcId="{52CC50A2-733D-4132-9CA9-257F94D15FCB}" destId="{5B864B26-EA3C-4953-8356-5C39E5E61DF7}" srcOrd="3" destOrd="0" presId="urn:microsoft.com/office/officeart/2018/2/layout/IconVerticalSolidList"/>
    <dgm:cxn modelId="{62BAE56C-0E48-4C8B-A44D-208EDFBCC0C4}" type="presParOf" srcId="{5B605802-36F4-48C5-92E9-A9DE588396A0}" destId="{2B427FF0-49E2-4801-8F26-BB7A3F40E8CF}" srcOrd="3" destOrd="0" presId="urn:microsoft.com/office/officeart/2018/2/layout/IconVerticalSolidList"/>
    <dgm:cxn modelId="{26444A02-5B20-4478-93CB-1C292D113935}" type="presParOf" srcId="{5B605802-36F4-48C5-92E9-A9DE588396A0}" destId="{D39F11D5-5ACB-405F-B5DA-08E13D14939B}" srcOrd="4" destOrd="0" presId="urn:microsoft.com/office/officeart/2018/2/layout/IconVerticalSolidList"/>
    <dgm:cxn modelId="{FDC2F377-B4BC-46E0-99B8-F84F980F21DE}" type="presParOf" srcId="{D39F11D5-5ACB-405F-B5DA-08E13D14939B}" destId="{E5E8F07B-9EB8-4141-AA72-5EBF5D4F7A4C}" srcOrd="0" destOrd="0" presId="urn:microsoft.com/office/officeart/2018/2/layout/IconVerticalSolidList"/>
    <dgm:cxn modelId="{13891E84-0393-4AC8-BDD7-16407084A978}" type="presParOf" srcId="{D39F11D5-5ACB-405F-B5DA-08E13D14939B}" destId="{3D49932E-D036-465F-B435-CD88FB48D9F4}" srcOrd="1" destOrd="0" presId="urn:microsoft.com/office/officeart/2018/2/layout/IconVerticalSolidList"/>
    <dgm:cxn modelId="{80E7AD14-FC72-4ABE-B731-9D6545C8FA6B}" type="presParOf" srcId="{D39F11D5-5ACB-405F-B5DA-08E13D14939B}" destId="{06703AE5-EF99-4F10-8ED2-18FD0DFD1B70}" srcOrd="2" destOrd="0" presId="urn:microsoft.com/office/officeart/2018/2/layout/IconVerticalSolidList"/>
    <dgm:cxn modelId="{CB9A986A-5C39-455D-AC6E-249C3EC024EE}" type="presParOf" srcId="{D39F11D5-5ACB-405F-B5DA-08E13D14939B}" destId="{E9645EF6-CA1D-4FD0-BEC9-54C3D24F00BB}" srcOrd="3" destOrd="0" presId="urn:microsoft.com/office/officeart/2018/2/layout/IconVerticalSolidList"/>
    <dgm:cxn modelId="{5F08B2DB-BA26-4DF2-8ED0-422C59F87852}" type="presParOf" srcId="{5B605802-36F4-48C5-92E9-A9DE588396A0}" destId="{2EAD226C-A87D-4305-846B-B740A48D03B1}" srcOrd="5" destOrd="0" presId="urn:microsoft.com/office/officeart/2018/2/layout/IconVerticalSolidList"/>
    <dgm:cxn modelId="{12CD3546-B1EC-46BA-87B7-6BD35CFDC96E}" type="presParOf" srcId="{5B605802-36F4-48C5-92E9-A9DE588396A0}" destId="{D388ABE4-E2E5-44FD-8B4D-AA13E4729C1A}" srcOrd="6" destOrd="0" presId="urn:microsoft.com/office/officeart/2018/2/layout/IconVerticalSolidList"/>
    <dgm:cxn modelId="{3B689855-000B-434E-951D-8B0EEDC26698}" type="presParOf" srcId="{D388ABE4-E2E5-44FD-8B4D-AA13E4729C1A}" destId="{709303F0-4294-4999-93E3-1F1A8DF3AF1D}" srcOrd="0" destOrd="0" presId="urn:microsoft.com/office/officeart/2018/2/layout/IconVerticalSolidList"/>
    <dgm:cxn modelId="{2A06A9DD-70FD-4DEE-82D0-9D8328A1972F}" type="presParOf" srcId="{D388ABE4-E2E5-44FD-8B4D-AA13E4729C1A}" destId="{A3ED40A0-E24C-4E4D-98D1-EACC8376A930}" srcOrd="1" destOrd="0" presId="urn:microsoft.com/office/officeart/2018/2/layout/IconVerticalSolidList"/>
    <dgm:cxn modelId="{011C0E0E-3C8C-4A7E-AC00-823EF82A4C46}" type="presParOf" srcId="{D388ABE4-E2E5-44FD-8B4D-AA13E4729C1A}" destId="{D738B3CA-EC41-4871-9E3B-5C133ABD7D85}" srcOrd="2" destOrd="0" presId="urn:microsoft.com/office/officeart/2018/2/layout/IconVerticalSolidList"/>
    <dgm:cxn modelId="{DAE542E4-049A-449B-B05B-4CCA8F89D104}" type="presParOf" srcId="{D388ABE4-E2E5-44FD-8B4D-AA13E4729C1A}" destId="{336563D8-2385-40D0-8160-9A758B2AE5A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C63189-9AA6-4C37-8226-47E8ED0DA72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23BCE54-6DBF-4A54-86E0-281A4B7EE11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V případě, že lhůtu není možné dodržovat, žádáme alespoň o transparentnost v pořadí rozhodování o žádostech</a:t>
          </a:r>
          <a:endParaRPr lang="en-US" dirty="0"/>
        </a:p>
      </dgm:t>
    </dgm:pt>
    <dgm:pt modelId="{1698E3E2-806B-47CD-85FF-88E0D3856055}" type="parTrans" cxnId="{7D86E98C-C1E5-4ABA-A841-964B9CF3CF77}">
      <dgm:prSet/>
      <dgm:spPr/>
      <dgm:t>
        <a:bodyPr/>
        <a:lstStyle/>
        <a:p>
          <a:endParaRPr lang="en-US"/>
        </a:p>
      </dgm:t>
    </dgm:pt>
    <dgm:pt modelId="{07858F46-750B-4A4B-8087-497D794FF126}" type="sibTrans" cxnId="{7D86E98C-C1E5-4ABA-A841-964B9CF3CF77}">
      <dgm:prSet/>
      <dgm:spPr/>
      <dgm:t>
        <a:bodyPr/>
        <a:lstStyle/>
        <a:p>
          <a:endParaRPr lang="en-US"/>
        </a:p>
      </dgm:t>
    </dgm:pt>
    <dgm:pt modelId="{170D2347-8A6A-4DAC-A86C-064A09C3056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pořadí vyřizovaných žádostí včetně upřednostnění starých nebo vážně nemocných žadatelek</a:t>
          </a:r>
          <a:endParaRPr lang="en-US" dirty="0"/>
        </a:p>
      </dgm:t>
    </dgm:pt>
    <dgm:pt modelId="{F8694532-C267-4B14-B4F4-4D360A6ABE2D}" type="parTrans" cxnId="{FAE2710B-203C-45A7-9BBD-114943A48E66}">
      <dgm:prSet/>
      <dgm:spPr/>
      <dgm:t>
        <a:bodyPr/>
        <a:lstStyle/>
        <a:p>
          <a:endParaRPr lang="en-US"/>
        </a:p>
      </dgm:t>
    </dgm:pt>
    <dgm:pt modelId="{F3565856-1004-4194-B1C1-BBFDDBCCFCB0}" type="sibTrans" cxnId="{FAE2710B-203C-45A7-9BBD-114943A48E66}">
      <dgm:prSet/>
      <dgm:spPr/>
      <dgm:t>
        <a:bodyPr/>
        <a:lstStyle/>
        <a:p>
          <a:endParaRPr lang="en-US"/>
        </a:p>
      </dgm:t>
    </dgm:pt>
    <dgm:pt modelId="{81B8F30A-5AD9-4627-A3EE-7F5E2F687F6D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přijímání jiných důkazů než zdravotnické dokumentace, především svědeckých výpovědí, a to i svědků, kteří nebyli přítomni přímo u zákroku</a:t>
          </a:r>
          <a:endParaRPr lang="en-US" dirty="0"/>
        </a:p>
      </dgm:t>
    </dgm:pt>
    <dgm:pt modelId="{DFE77BA0-9B6C-45F0-915E-0CF241BE083A}" type="parTrans" cxnId="{299358C9-8E70-411C-BDB1-B4ACE07FA9AD}">
      <dgm:prSet/>
      <dgm:spPr/>
      <dgm:t>
        <a:bodyPr/>
        <a:lstStyle/>
        <a:p>
          <a:endParaRPr lang="en-US"/>
        </a:p>
      </dgm:t>
    </dgm:pt>
    <dgm:pt modelId="{48533AC2-5C0F-440A-9D49-09B4B4168B76}" type="sibTrans" cxnId="{299358C9-8E70-411C-BDB1-B4ACE07FA9AD}">
      <dgm:prSet/>
      <dgm:spPr/>
      <dgm:t>
        <a:bodyPr/>
        <a:lstStyle/>
        <a:p>
          <a:endParaRPr lang="en-US"/>
        </a:p>
      </dgm:t>
    </dgm:pt>
    <dgm:pt modelId="{49EDA3BF-2829-40B6-837A-D64CCB68D789}">
      <dgm:prSet/>
      <dgm:spPr/>
      <dgm:t>
        <a:bodyPr/>
        <a:lstStyle/>
        <a:p>
          <a:pPr>
            <a:lnSpc>
              <a:spcPct val="100000"/>
            </a:lnSpc>
          </a:pPr>
          <a:r>
            <a:rPr lang="cs-CZ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sjednocení rozhodovací praxe pro případy s existující zdravotnickou dokumentací</a:t>
          </a:r>
          <a:endParaRPr lang="en-US" dirty="0"/>
        </a:p>
      </dgm:t>
    </dgm:pt>
    <dgm:pt modelId="{3A9A6BE6-9EF8-413A-BAB9-073062E520CD}" type="parTrans" cxnId="{710BE380-3120-455C-AB45-DA38B9B31195}">
      <dgm:prSet/>
      <dgm:spPr/>
      <dgm:t>
        <a:bodyPr/>
        <a:lstStyle/>
        <a:p>
          <a:endParaRPr lang="en-US"/>
        </a:p>
      </dgm:t>
    </dgm:pt>
    <dgm:pt modelId="{8C923FD9-EE49-4AC4-ADDD-157A52413FCD}" type="sibTrans" cxnId="{710BE380-3120-455C-AB45-DA38B9B31195}">
      <dgm:prSet/>
      <dgm:spPr/>
      <dgm:t>
        <a:bodyPr/>
        <a:lstStyle/>
        <a:p>
          <a:endParaRPr lang="en-US"/>
        </a:p>
      </dgm:t>
    </dgm:pt>
    <dgm:pt modelId="{5B605802-36F4-48C5-92E9-A9DE588396A0}" type="pres">
      <dgm:prSet presAssocID="{FAC63189-9AA6-4C37-8226-47E8ED0DA720}" presName="root" presStyleCnt="0">
        <dgm:presLayoutVars>
          <dgm:dir/>
          <dgm:resizeHandles val="exact"/>
        </dgm:presLayoutVars>
      </dgm:prSet>
      <dgm:spPr/>
    </dgm:pt>
    <dgm:pt modelId="{F91FB674-FADC-4636-8311-D471B05B7C54}" type="pres">
      <dgm:prSet presAssocID="{D23BCE54-6DBF-4A54-86E0-281A4B7EE11D}" presName="compNode" presStyleCnt="0"/>
      <dgm:spPr/>
    </dgm:pt>
    <dgm:pt modelId="{D3926E1A-3833-4483-ABFE-8ADD5DD649BD}" type="pres">
      <dgm:prSet presAssocID="{D23BCE54-6DBF-4A54-86E0-281A4B7EE11D}" presName="bgRect" presStyleLbl="bgShp" presStyleIdx="0" presStyleCnt="4"/>
      <dgm:spPr/>
    </dgm:pt>
    <dgm:pt modelId="{CE03F80C-14F9-4860-BF4C-58E6FAFBB13D}" type="pres">
      <dgm:prSet presAssocID="{D23BCE54-6DBF-4A54-86E0-281A4B7EE1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ky"/>
        </a:ext>
      </dgm:extLst>
    </dgm:pt>
    <dgm:pt modelId="{4BE9CF5A-1F18-4BB2-A7C9-E30F0EE1C79E}" type="pres">
      <dgm:prSet presAssocID="{D23BCE54-6DBF-4A54-86E0-281A4B7EE11D}" presName="spaceRect" presStyleCnt="0"/>
      <dgm:spPr/>
    </dgm:pt>
    <dgm:pt modelId="{C0F81E7D-570D-4016-AB16-6899C06C2683}" type="pres">
      <dgm:prSet presAssocID="{D23BCE54-6DBF-4A54-86E0-281A4B7EE11D}" presName="parTx" presStyleLbl="revTx" presStyleIdx="0" presStyleCnt="4">
        <dgm:presLayoutVars>
          <dgm:chMax val="0"/>
          <dgm:chPref val="0"/>
        </dgm:presLayoutVars>
      </dgm:prSet>
      <dgm:spPr/>
    </dgm:pt>
    <dgm:pt modelId="{55EDEC6A-360F-46E9-B0E0-65EE83460D49}" type="pres">
      <dgm:prSet presAssocID="{07858F46-750B-4A4B-8087-497D794FF126}" presName="sibTrans" presStyleCnt="0"/>
      <dgm:spPr/>
    </dgm:pt>
    <dgm:pt modelId="{52CC50A2-733D-4132-9CA9-257F94D15FCB}" type="pres">
      <dgm:prSet presAssocID="{170D2347-8A6A-4DAC-A86C-064A09C30569}" presName="compNode" presStyleCnt="0"/>
      <dgm:spPr/>
    </dgm:pt>
    <dgm:pt modelId="{1F4702B1-F79A-4499-9618-C256FAC63D0D}" type="pres">
      <dgm:prSet presAssocID="{170D2347-8A6A-4DAC-A86C-064A09C30569}" presName="bgRect" presStyleLbl="bgShp" presStyleIdx="1" presStyleCnt="4"/>
      <dgm:spPr/>
    </dgm:pt>
    <dgm:pt modelId="{4975CE1F-6A8E-465C-88D6-B0E182D23A9C}" type="pres">
      <dgm:prSet presAssocID="{170D2347-8A6A-4DAC-A86C-064A09C305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heň"/>
        </a:ext>
      </dgm:extLst>
    </dgm:pt>
    <dgm:pt modelId="{B25F304B-E355-4161-ACF7-8C9905B08627}" type="pres">
      <dgm:prSet presAssocID="{170D2347-8A6A-4DAC-A86C-064A09C30569}" presName="spaceRect" presStyleCnt="0"/>
      <dgm:spPr/>
    </dgm:pt>
    <dgm:pt modelId="{5B864B26-EA3C-4953-8356-5C39E5E61DF7}" type="pres">
      <dgm:prSet presAssocID="{170D2347-8A6A-4DAC-A86C-064A09C30569}" presName="parTx" presStyleLbl="revTx" presStyleIdx="1" presStyleCnt="4">
        <dgm:presLayoutVars>
          <dgm:chMax val="0"/>
          <dgm:chPref val="0"/>
        </dgm:presLayoutVars>
      </dgm:prSet>
      <dgm:spPr/>
    </dgm:pt>
    <dgm:pt modelId="{2B427FF0-49E2-4801-8F26-BB7A3F40E8CF}" type="pres">
      <dgm:prSet presAssocID="{F3565856-1004-4194-B1C1-BBFDDBCCFCB0}" presName="sibTrans" presStyleCnt="0"/>
      <dgm:spPr/>
    </dgm:pt>
    <dgm:pt modelId="{D39F11D5-5ACB-405F-B5DA-08E13D14939B}" type="pres">
      <dgm:prSet presAssocID="{81B8F30A-5AD9-4627-A3EE-7F5E2F687F6D}" presName="compNode" presStyleCnt="0"/>
      <dgm:spPr/>
    </dgm:pt>
    <dgm:pt modelId="{E5E8F07B-9EB8-4141-AA72-5EBF5D4F7A4C}" type="pres">
      <dgm:prSet presAssocID="{81B8F30A-5AD9-4627-A3EE-7F5E2F687F6D}" presName="bgRect" presStyleLbl="bgShp" presStyleIdx="2" presStyleCnt="4"/>
      <dgm:spPr/>
    </dgm:pt>
    <dgm:pt modelId="{3D49932E-D036-465F-B435-CD88FB48D9F4}" type="pres">
      <dgm:prSet presAssocID="{81B8F30A-5AD9-4627-A3EE-7F5E2F687F6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06703AE5-EF99-4F10-8ED2-18FD0DFD1B70}" type="pres">
      <dgm:prSet presAssocID="{81B8F30A-5AD9-4627-A3EE-7F5E2F687F6D}" presName="spaceRect" presStyleCnt="0"/>
      <dgm:spPr/>
    </dgm:pt>
    <dgm:pt modelId="{E9645EF6-CA1D-4FD0-BEC9-54C3D24F00BB}" type="pres">
      <dgm:prSet presAssocID="{81B8F30A-5AD9-4627-A3EE-7F5E2F687F6D}" presName="parTx" presStyleLbl="revTx" presStyleIdx="2" presStyleCnt="4">
        <dgm:presLayoutVars>
          <dgm:chMax val="0"/>
          <dgm:chPref val="0"/>
        </dgm:presLayoutVars>
      </dgm:prSet>
      <dgm:spPr/>
    </dgm:pt>
    <dgm:pt modelId="{2EAD226C-A87D-4305-846B-B740A48D03B1}" type="pres">
      <dgm:prSet presAssocID="{48533AC2-5C0F-440A-9D49-09B4B4168B76}" presName="sibTrans" presStyleCnt="0"/>
      <dgm:spPr/>
    </dgm:pt>
    <dgm:pt modelId="{D388ABE4-E2E5-44FD-8B4D-AA13E4729C1A}" type="pres">
      <dgm:prSet presAssocID="{49EDA3BF-2829-40B6-837A-D64CCB68D789}" presName="compNode" presStyleCnt="0"/>
      <dgm:spPr/>
    </dgm:pt>
    <dgm:pt modelId="{709303F0-4294-4999-93E3-1F1A8DF3AF1D}" type="pres">
      <dgm:prSet presAssocID="{49EDA3BF-2829-40B6-837A-D64CCB68D789}" presName="bgRect" presStyleLbl="bgShp" presStyleIdx="3" presStyleCnt="4"/>
      <dgm:spPr/>
    </dgm:pt>
    <dgm:pt modelId="{A3ED40A0-E24C-4E4D-98D1-EACC8376A930}" type="pres">
      <dgm:prSet presAssocID="{49EDA3BF-2829-40B6-837A-D64CCB68D78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D738B3CA-EC41-4871-9E3B-5C133ABD7D85}" type="pres">
      <dgm:prSet presAssocID="{49EDA3BF-2829-40B6-837A-D64CCB68D789}" presName="spaceRect" presStyleCnt="0"/>
      <dgm:spPr/>
    </dgm:pt>
    <dgm:pt modelId="{336563D8-2385-40D0-8160-9A758B2AE5A9}" type="pres">
      <dgm:prSet presAssocID="{49EDA3BF-2829-40B6-837A-D64CCB68D789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FAE2710B-203C-45A7-9BBD-114943A48E66}" srcId="{FAC63189-9AA6-4C37-8226-47E8ED0DA720}" destId="{170D2347-8A6A-4DAC-A86C-064A09C30569}" srcOrd="1" destOrd="0" parTransId="{F8694532-C267-4B14-B4F4-4D360A6ABE2D}" sibTransId="{F3565856-1004-4194-B1C1-BBFDDBCCFCB0}"/>
    <dgm:cxn modelId="{EC01D817-DE55-4B90-AAE4-E5B073A1E1A9}" type="presOf" srcId="{81B8F30A-5AD9-4627-A3EE-7F5E2F687F6D}" destId="{E9645EF6-CA1D-4FD0-BEC9-54C3D24F00BB}" srcOrd="0" destOrd="0" presId="urn:microsoft.com/office/officeart/2018/2/layout/IconVerticalSolidList"/>
    <dgm:cxn modelId="{2D48F82F-21A7-4515-ABCB-910E84D61E86}" type="presOf" srcId="{FAC63189-9AA6-4C37-8226-47E8ED0DA720}" destId="{5B605802-36F4-48C5-92E9-A9DE588396A0}" srcOrd="0" destOrd="0" presId="urn:microsoft.com/office/officeart/2018/2/layout/IconVerticalSolidList"/>
    <dgm:cxn modelId="{710BE380-3120-455C-AB45-DA38B9B31195}" srcId="{FAC63189-9AA6-4C37-8226-47E8ED0DA720}" destId="{49EDA3BF-2829-40B6-837A-D64CCB68D789}" srcOrd="3" destOrd="0" parTransId="{3A9A6BE6-9EF8-413A-BAB9-073062E520CD}" sibTransId="{8C923FD9-EE49-4AC4-ADDD-157A52413FCD}"/>
    <dgm:cxn modelId="{7D86E98C-C1E5-4ABA-A841-964B9CF3CF77}" srcId="{FAC63189-9AA6-4C37-8226-47E8ED0DA720}" destId="{D23BCE54-6DBF-4A54-86E0-281A4B7EE11D}" srcOrd="0" destOrd="0" parTransId="{1698E3E2-806B-47CD-85FF-88E0D3856055}" sibTransId="{07858F46-750B-4A4B-8087-497D794FF126}"/>
    <dgm:cxn modelId="{72C1139C-2DD3-4078-BAFE-3A4605A21A4A}" type="presOf" srcId="{49EDA3BF-2829-40B6-837A-D64CCB68D789}" destId="{336563D8-2385-40D0-8160-9A758B2AE5A9}" srcOrd="0" destOrd="0" presId="urn:microsoft.com/office/officeart/2018/2/layout/IconVerticalSolidList"/>
    <dgm:cxn modelId="{6C9E55A2-91C6-4F24-ADCA-34298D61DEB5}" type="presOf" srcId="{D23BCE54-6DBF-4A54-86E0-281A4B7EE11D}" destId="{C0F81E7D-570D-4016-AB16-6899C06C2683}" srcOrd="0" destOrd="0" presId="urn:microsoft.com/office/officeart/2018/2/layout/IconVerticalSolidList"/>
    <dgm:cxn modelId="{C66B71B3-FBBB-4A71-9DCB-2BE6AF65EEBA}" type="presOf" srcId="{170D2347-8A6A-4DAC-A86C-064A09C30569}" destId="{5B864B26-EA3C-4953-8356-5C39E5E61DF7}" srcOrd="0" destOrd="0" presId="urn:microsoft.com/office/officeart/2018/2/layout/IconVerticalSolidList"/>
    <dgm:cxn modelId="{299358C9-8E70-411C-BDB1-B4ACE07FA9AD}" srcId="{FAC63189-9AA6-4C37-8226-47E8ED0DA720}" destId="{81B8F30A-5AD9-4627-A3EE-7F5E2F687F6D}" srcOrd="2" destOrd="0" parTransId="{DFE77BA0-9B6C-45F0-915E-0CF241BE083A}" sibTransId="{48533AC2-5C0F-440A-9D49-09B4B4168B76}"/>
    <dgm:cxn modelId="{6C62B1A7-4B8B-4351-A2E3-0CF84AF2F5FE}" type="presParOf" srcId="{5B605802-36F4-48C5-92E9-A9DE588396A0}" destId="{F91FB674-FADC-4636-8311-D471B05B7C54}" srcOrd="0" destOrd="0" presId="urn:microsoft.com/office/officeart/2018/2/layout/IconVerticalSolidList"/>
    <dgm:cxn modelId="{14191E66-E00A-46CD-825E-87E54971291A}" type="presParOf" srcId="{F91FB674-FADC-4636-8311-D471B05B7C54}" destId="{D3926E1A-3833-4483-ABFE-8ADD5DD649BD}" srcOrd="0" destOrd="0" presId="urn:microsoft.com/office/officeart/2018/2/layout/IconVerticalSolidList"/>
    <dgm:cxn modelId="{AC57572B-81B4-4528-951B-AE27A096E0A6}" type="presParOf" srcId="{F91FB674-FADC-4636-8311-D471B05B7C54}" destId="{CE03F80C-14F9-4860-BF4C-58E6FAFBB13D}" srcOrd="1" destOrd="0" presId="urn:microsoft.com/office/officeart/2018/2/layout/IconVerticalSolidList"/>
    <dgm:cxn modelId="{8320F63D-A011-4594-9EDC-CB69EB02986C}" type="presParOf" srcId="{F91FB674-FADC-4636-8311-D471B05B7C54}" destId="{4BE9CF5A-1F18-4BB2-A7C9-E30F0EE1C79E}" srcOrd="2" destOrd="0" presId="urn:microsoft.com/office/officeart/2018/2/layout/IconVerticalSolidList"/>
    <dgm:cxn modelId="{1B6A6BD9-12E3-4BA8-AF64-905C3F37EDD1}" type="presParOf" srcId="{F91FB674-FADC-4636-8311-D471B05B7C54}" destId="{C0F81E7D-570D-4016-AB16-6899C06C2683}" srcOrd="3" destOrd="0" presId="urn:microsoft.com/office/officeart/2018/2/layout/IconVerticalSolidList"/>
    <dgm:cxn modelId="{603BD8F9-0AE4-4BA6-8F83-DACCC4A1DB1E}" type="presParOf" srcId="{5B605802-36F4-48C5-92E9-A9DE588396A0}" destId="{55EDEC6A-360F-46E9-B0E0-65EE83460D49}" srcOrd="1" destOrd="0" presId="urn:microsoft.com/office/officeart/2018/2/layout/IconVerticalSolidList"/>
    <dgm:cxn modelId="{0005B2A3-2B42-49A4-AA46-5BE007BB049F}" type="presParOf" srcId="{5B605802-36F4-48C5-92E9-A9DE588396A0}" destId="{52CC50A2-733D-4132-9CA9-257F94D15FCB}" srcOrd="2" destOrd="0" presId="urn:microsoft.com/office/officeart/2018/2/layout/IconVerticalSolidList"/>
    <dgm:cxn modelId="{136FEB5B-7008-4E85-83A8-AB8BA63B8FC0}" type="presParOf" srcId="{52CC50A2-733D-4132-9CA9-257F94D15FCB}" destId="{1F4702B1-F79A-4499-9618-C256FAC63D0D}" srcOrd="0" destOrd="0" presId="urn:microsoft.com/office/officeart/2018/2/layout/IconVerticalSolidList"/>
    <dgm:cxn modelId="{2419ACEA-F67B-40D3-B327-9534A6AF75ED}" type="presParOf" srcId="{52CC50A2-733D-4132-9CA9-257F94D15FCB}" destId="{4975CE1F-6A8E-465C-88D6-B0E182D23A9C}" srcOrd="1" destOrd="0" presId="urn:microsoft.com/office/officeart/2018/2/layout/IconVerticalSolidList"/>
    <dgm:cxn modelId="{13520341-94FD-4E96-B7E0-2BF488E961C7}" type="presParOf" srcId="{52CC50A2-733D-4132-9CA9-257F94D15FCB}" destId="{B25F304B-E355-4161-ACF7-8C9905B08627}" srcOrd="2" destOrd="0" presId="urn:microsoft.com/office/officeart/2018/2/layout/IconVerticalSolidList"/>
    <dgm:cxn modelId="{4D37E189-547F-493D-B87D-6EC5F7032F42}" type="presParOf" srcId="{52CC50A2-733D-4132-9CA9-257F94D15FCB}" destId="{5B864B26-EA3C-4953-8356-5C39E5E61DF7}" srcOrd="3" destOrd="0" presId="urn:microsoft.com/office/officeart/2018/2/layout/IconVerticalSolidList"/>
    <dgm:cxn modelId="{62BAE56C-0E48-4C8B-A44D-208EDFBCC0C4}" type="presParOf" srcId="{5B605802-36F4-48C5-92E9-A9DE588396A0}" destId="{2B427FF0-49E2-4801-8F26-BB7A3F40E8CF}" srcOrd="3" destOrd="0" presId="urn:microsoft.com/office/officeart/2018/2/layout/IconVerticalSolidList"/>
    <dgm:cxn modelId="{26444A02-5B20-4478-93CB-1C292D113935}" type="presParOf" srcId="{5B605802-36F4-48C5-92E9-A9DE588396A0}" destId="{D39F11D5-5ACB-405F-B5DA-08E13D14939B}" srcOrd="4" destOrd="0" presId="urn:microsoft.com/office/officeart/2018/2/layout/IconVerticalSolidList"/>
    <dgm:cxn modelId="{FDC2F377-B4BC-46E0-99B8-F84F980F21DE}" type="presParOf" srcId="{D39F11D5-5ACB-405F-B5DA-08E13D14939B}" destId="{E5E8F07B-9EB8-4141-AA72-5EBF5D4F7A4C}" srcOrd="0" destOrd="0" presId="urn:microsoft.com/office/officeart/2018/2/layout/IconVerticalSolidList"/>
    <dgm:cxn modelId="{13891E84-0393-4AC8-BDD7-16407084A978}" type="presParOf" srcId="{D39F11D5-5ACB-405F-B5DA-08E13D14939B}" destId="{3D49932E-D036-465F-B435-CD88FB48D9F4}" srcOrd="1" destOrd="0" presId="urn:microsoft.com/office/officeart/2018/2/layout/IconVerticalSolidList"/>
    <dgm:cxn modelId="{80E7AD14-FC72-4ABE-B731-9D6545C8FA6B}" type="presParOf" srcId="{D39F11D5-5ACB-405F-B5DA-08E13D14939B}" destId="{06703AE5-EF99-4F10-8ED2-18FD0DFD1B70}" srcOrd="2" destOrd="0" presId="urn:microsoft.com/office/officeart/2018/2/layout/IconVerticalSolidList"/>
    <dgm:cxn modelId="{CB9A986A-5C39-455D-AC6E-249C3EC024EE}" type="presParOf" srcId="{D39F11D5-5ACB-405F-B5DA-08E13D14939B}" destId="{E9645EF6-CA1D-4FD0-BEC9-54C3D24F00BB}" srcOrd="3" destOrd="0" presId="urn:microsoft.com/office/officeart/2018/2/layout/IconVerticalSolidList"/>
    <dgm:cxn modelId="{5F08B2DB-BA26-4DF2-8ED0-422C59F87852}" type="presParOf" srcId="{5B605802-36F4-48C5-92E9-A9DE588396A0}" destId="{2EAD226C-A87D-4305-846B-B740A48D03B1}" srcOrd="5" destOrd="0" presId="urn:microsoft.com/office/officeart/2018/2/layout/IconVerticalSolidList"/>
    <dgm:cxn modelId="{12CD3546-B1EC-46BA-87B7-6BD35CFDC96E}" type="presParOf" srcId="{5B605802-36F4-48C5-92E9-A9DE588396A0}" destId="{D388ABE4-E2E5-44FD-8B4D-AA13E4729C1A}" srcOrd="6" destOrd="0" presId="urn:microsoft.com/office/officeart/2018/2/layout/IconVerticalSolidList"/>
    <dgm:cxn modelId="{3B689855-000B-434E-951D-8B0EEDC26698}" type="presParOf" srcId="{D388ABE4-E2E5-44FD-8B4D-AA13E4729C1A}" destId="{709303F0-4294-4999-93E3-1F1A8DF3AF1D}" srcOrd="0" destOrd="0" presId="urn:microsoft.com/office/officeart/2018/2/layout/IconVerticalSolidList"/>
    <dgm:cxn modelId="{2A06A9DD-70FD-4DEE-82D0-9D8328A1972F}" type="presParOf" srcId="{D388ABE4-E2E5-44FD-8B4D-AA13E4729C1A}" destId="{A3ED40A0-E24C-4E4D-98D1-EACC8376A930}" srcOrd="1" destOrd="0" presId="urn:microsoft.com/office/officeart/2018/2/layout/IconVerticalSolidList"/>
    <dgm:cxn modelId="{011C0E0E-3C8C-4A7E-AC00-823EF82A4C46}" type="presParOf" srcId="{D388ABE4-E2E5-44FD-8B4D-AA13E4729C1A}" destId="{D738B3CA-EC41-4871-9E3B-5C133ABD7D85}" srcOrd="2" destOrd="0" presId="urn:microsoft.com/office/officeart/2018/2/layout/IconVerticalSolidList"/>
    <dgm:cxn modelId="{DAE542E4-049A-449B-B05B-4CCA8F89D104}" type="presParOf" srcId="{D388ABE4-E2E5-44FD-8B4D-AA13E4729C1A}" destId="{336563D8-2385-40D0-8160-9A758B2AE5A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D566B3-1EA2-4B58-A40A-DEDCD19C7D55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1028527-A28F-4A8C-9BB3-2FBFA0D0B4B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>
              <a:latin typeface="Calibri Light" panose="020F0302020204030204" pitchFamily="34" charset="0"/>
              <a:cs typeface="Calibri Light" panose="020F0302020204030204" pitchFamily="34" charset="0"/>
            </a:rPr>
            <a:t>Informace o odškodnění se nedostala ke všem obětem (vždy další vlna zájmu po mediálním zveřejnění)</a:t>
          </a:r>
          <a:endParaRPr lang="en-US" sz="18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79739E8A-0A2D-485E-B623-CC812B73F756}" type="parTrans" cxnId="{733E2E81-905D-45D9-A33F-B2FF47C15784}">
      <dgm:prSet/>
      <dgm:spPr/>
      <dgm:t>
        <a:bodyPr/>
        <a:lstStyle/>
        <a:p>
          <a:endParaRPr lang="en-US"/>
        </a:p>
      </dgm:t>
    </dgm:pt>
    <dgm:pt modelId="{177273D8-56C9-4496-A030-4BE47436C2A3}" type="sibTrans" cxnId="{733E2E81-905D-45D9-A33F-B2FF47C1578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BFD7BC5-7FF4-4E25-890B-BC0ACD33935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>
              <a:latin typeface="Calibri Light" panose="020F0302020204030204" pitchFamily="34" charset="0"/>
              <a:cs typeface="Calibri Light" panose="020F0302020204030204" pitchFamily="34" charset="0"/>
            </a:rPr>
            <a:t>Některé oběti žádost nepodaly, protože nemají zdravotnickou dokumentaci</a:t>
          </a:r>
          <a:endParaRPr lang="en-US" sz="18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CCAEBC4-5C9D-4787-8755-9C9574628D9A}" type="parTrans" cxnId="{295E2061-B164-4AE6-8FFB-6F3EEE39959E}">
      <dgm:prSet/>
      <dgm:spPr/>
      <dgm:t>
        <a:bodyPr/>
        <a:lstStyle/>
        <a:p>
          <a:endParaRPr lang="en-US"/>
        </a:p>
      </dgm:t>
    </dgm:pt>
    <dgm:pt modelId="{284A90D8-B566-4AF2-9493-93650AFA6028}" type="sibTrans" cxnId="{295E2061-B164-4AE6-8FFB-6F3EEE39959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E575901-ABDC-46B6-B8DD-FA368FD8C92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800" dirty="0">
              <a:latin typeface="Calibri Light" panose="020F0302020204030204" pitchFamily="34" charset="0"/>
              <a:cs typeface="Calibri Light" panose="020F0302020204030204" pitchFamily="34" charset="0"/>
            </a:rPr>
            <a:t>Rozhodování soudů potrvá, ne všechny oběti se obrátily na soud, a pokud bude rozhodnuto v obdobném případě jako jejich, měly by mít příležitost podat novou žádost</a:t>
          </a:r>
          <a:endParaRPr lang="en-US" sz="18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C41A0C18-EE0D-418C-8096-F137F9103515}" type="parTrans" cxnId="{4EF8CF90-2635-4417-A77C-57DF12D1F888}">
      <dgm:prSet/>
      <dgm:spPr/>
      <dgm:t>
        <a:bodyPr/>
        <a:lstStyle/>
        <a:p>
          <a:endParaRPr lang="en-US"/>
        </a:p>
      </dgm:t>
    </dgm:pt>
    <dgm:pt modelId="{D238433F-46DE-462E-AB20-7F0A95A8D2F6}" type="sibTrans" cxnId="{4EF8CF90-2635-4417-A77C-57DF12D1F888}">
      <dgm:prSet/>
      <dgm:spPr/>
      <dgm:t>
        <a:bodyPr/>
        <a:lstStyle/>
        <a:p>
          <a:endParaRPr lang="en-US"/>
        </a:p>
      </dgm:t>
    </dgm:pt>
    <dgm:pt modelId="{76777E47-9074-4A12-86D5-F94B5858A156}" type="pres">
      <dgm:prSet presAssocID="{1BD566B3-1EA2-4B58-A40A-DEDCD19C7D55}" presName="root" presStyleCnt="0">
        <dgm:presLayoutVars>
          <dgm:dir/>
          <dgm:resizeHandles val="exact"/>
        </dgm:presLayoutVars>
      </dgm:prSet>
      <dgm:spPr/>
    </dgm:pt>
    <dgm:pt modelId="{3E087FCA-63F0-4044-AA12-519F42743E18}" type="pres">
      <dgm:prSet presAssocID="{1BD566B3-1EA2-4B58-A40A-DEDCD19C7D55}" presName="container" presStyleCnt="0">
        <dgm:presLayoutVars>
          <dgm:dir/>
          <dgm:resizeHandles val="exact"/>
        </dgm:presLayoutVars>
      </dgm:prSet>
      <dgm:spPr/>
    </dgm:pt>
    <dgm:pt modelId="{5FABDBC1-6BBD-4774-A54F-637EFFFC7D87}" type="pres">
      <dgm:prSet presAssocID="{01028527-A28F-4A8C-9BB3-2FBFA0D0B4B3}" presName="compNode" presStyleCnt="0"/>
      <dgm:spPr/>
    </dgm:pt>
    <dgm:pt modelId="{BCEB2C58-772B-4E19-8186-BB3DC8CDC094}" type="pres">
      <dgm:prSet presAssocID="{01028527-A28F-4A8C-9BB3-2FBFA0D0B4B3}" presName="iconBgRect" presStyleLbl="bgShp" presStyleIdx="0" presStyleCnt="3"/>
      <dgm:spPr/>
    </dgm:pt>
    <dgm:pt modelId="{BFFE051E-9D28-4CAE-B47C-E5AF036E01ED}" type="pres">
      <dgm:prSet presAssocID="{01028527-A28F-4A8C-9BB3-2FBFA0D0B4B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A676E97-8C4E-49AA-AED8-B2C44544E303}" type="pres">
      <dgm:prSet presAssocID="{01028527-A28F-4A8C-9BB3-2FBFA0D0B4B3}" presName="spaceRect" presStyleCnt="0"/>
      <dgm:spPr/>
    </dgm:pt>
    <dgm:pt modelId="{13C89422-6E5F-4D99-B7FD-6F76A669E332}" type="pres">
      <dgm:prSet presAssocID="{01028527-A28F-4A8C-9BB3-2FBFA0D0B4B3}" presName="textRect" presStyleLbl="revTx" presStyleIdx="0" presStyleCnt="3">
        <dgm:presLayoutVars>
          <dgm:chMax val="1"/>
          <dgm:chPref val="1"/>
        </dgm:presLayoutVars>
      </dgm:prSet>
      <dgm:spPr/>
    </dgm:pt>
    <dgm:pt modelId="{A990E287-CA16-4D87-B79E-8EDF23E84BDE}" type="pres">
      <dgm:prSet presAssocID="{177273D8-56C9-4496-A030-4BE47436C2A3}" presName="sibTrans" presStyleLbl="sibTrans2D1" presStyleIdx="0" presStyleCnt="0"/>
      <dgm:spPr/>
    </dgm:pt>
    <dgm:pt modelId="{07524EE5-CAFF-4EB2-8B8B-7477AD9AAD44}" type="pres">
      <dgm:prSet presAssocID="{EBFD7BC5-7FF4-4E25-890B-BC0ACD339358}" presName="compNode" presStyleCnt="0"/>
      <dgm:spPr/>
    </dgm:pt>
    <dgm:pt modelId="{30A70C96-055F-4C0D-89B8-E7AD93C43EAF}" type="pres">
      <dgm:prSet presAssocID="{EBFD7BC5-7FF4-4E25-890B-BC0ACD339358}" presName="iconBgRect" presStyleLbl="bgShp" presStyleIdx="1" presStyleCnt="3"/>
      <dgm:spPr/>
    </dgm:pt>
    <dgm:pt modelId="{576F2828-9FCC-4E08-A55B-A0366B348650}" type="pres">
      <dgm:prSet presAssocID="{EBFD7BC5-7FF4-4E25-890B-BC0ACD33935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CAF555FA-D833-476F-A0F2-70EF1D7DBA4A}" type="pres">
      <dgm:prSet presAssocID="{EBFD7BC5-7FF4-4E25-890B-BC0ACD339358}" presName="spaceRect" presStyleCnt="0"/>
      <dgm:spPr/>
    </dgm:pt>
    <dgm:pt modelId="{312C7E65-5B77-4143-9575-BE943F3BC346}" type="pres">
      <dgm:prSet presAssocID="{EBFD7BC5-7FF4-4E25-890B-BC0ACD339358}" presName="textRect" presStyleLbl="revTx" presStyleIdx="1" presStyleCnt="3">
        <dgm:presLayoutVars>
          <dgm:chMax val="1"/>
          <dgm:chPref val="1"/>
        </dgm:presLayoutVars>
      </dgm:prSet>
      <dgm:spPr/>
    </dgm:pt>
    <dgm:pt modelId="{D64E75A6-6163-4D8A-A73E-086C2D2DF4C6}" type="pres">
      <dgm:prSet presAssocID="{284A90D8-B566-4AF2-9493-93650AFA6028}" presName="sibTrans" presStyleLbl="sibTrans2D1" presStyleIdx="0" presStyleCnt="0"/>
      <dgm:spPr/>
    </dgm:pt>
    <dgm:pt modelId="{D39AEBDE-18CE-49C5-8516-38D4863E3738}" type="pres">
      <dgm:prSet presAssocID="{8E575901-ABDC-46B6-B8DD-FA368FD8C926}" presName="compNode" presStyleCnt="0"/>
      <dgm:spPr/>
    </dgm:pt>
    <dgm:pt modelId="{E429C84E-3747-4823-B726-2EBE25D79379}" type="pres">
      <dgm:prSet presAssocID="{8E575901-ABDC-46B6-B8DD-FA368FD8C926}" presName="iconBgRect" presStyleLbl="bgShp" presStyleIdx="2" presStyleCnt="3"/>
      <dgm:spPr/>
    </dgm:pt>
    <dgm:pt modelId="{5A66C1B0-F039-4A3B-A98D-DEBDA25E46AC}" type="pres">
      <dgm:prSet presAssocID="{8E575901-ABDC-46B6-B8DD-FA368FD8C9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lička"/>
        </a:ext>
      </dgm:extLst>
    </dgm:pt>
    <dgm:pt modelId="{6FEBDE26-3676-4A38-8A6C-06FDD3A146DF}" type="pres">
      <dgm:prSet presAssocID="{8E575901-ABDC-46B6-B8DD-FA368FD8C926}" presName="spaceRect" presStyleCnt="0"/>
      <dgm:spPr/>
    </dgm:pt>
    <dgm:pt modelId="{0412BF06-9A65-46E7-BCB0-2B24727876CA}" type="pres">
      <dgm:prSet presAssocID="{8E575901-ABDC-46B6-B8DD-FA368FD8C92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0EC9B203-EB1C-4366-8E80-D6E62D2A452E}" type="presOf" srcId="{1BD566B3-1EA2-4B58-A40A-DEDCD19C7D55}" destId="{76777E47-9074-4A12-86D5-F94B5858A156}" srcOrd="0" destOrd="0" presId="urn:microsoft.com/office/officeart/2018/2/layout/IconCircleList"/>
    <dgm:cxn modelId="{BDB49F0A-9FE2-4926-A30B-2F5C2B09D0CE}" type="presOf" srcId="{284A90D8-B566-4AF2-9493-93650AFA6028}" destId="{D64E75A6-6163-4D8A-A73E-086C2D2DF4C6}" srcOrd="0" destOrd="0" presId="urn:microsoft.com/office/officeart/2018/2/layout/IconCircleList"/>
    <dgm:cxn modelId="{E4F6F95B-A113-43DA-A266-C0E8ED356F92}" type="presOf" srcId="{8E575901-ABDC-46B6-B8DD-FA368FD8C926}" destId="{0412BF06-9A65-46E7-BCB0-2B24727876CA}" srcOrd="0" destOrd="0" presId="urn:microsoft.com/office/officeart/2018/2/layout/IconCircleList"/>
    <dgm:cxn modelId="{295E2061-B164-4AE6-8FFB-6F3EEE39959E}" srcId="{1BD566B3-1EA2-4B58-A40A-DEDCD19C7D55}" destId="{EBFD7BC5-7FF4-4E25-890B-BC0ACD339358}" srcOrd="1" destOrd="0" parTransId="{3CCAEBC4-5C9D-4787-8755-9C9574628D9A}" sibTransId="{284A90D8-B566-4AF2-9493-93650AFA6028}"/>
    <dgm:cxn modelId="{11E65463-F81A-40A6-B0E4-47E2F135E053}" type="presOf" srcId="{177273D8-56C9-4496-A030-4BE47436C2A3}" destId="{A990E287-CA16-4D87-B79E-8EDF23E84BDE}" srcOrd="0" destOrd="0" presId="urn:microsoft.com/office/officeart/2018/2/layout/IconCircleList"/>
    <dgm:cxn modelId="{733E2E81-905D-45D9-A33F-B2FF47C15784}" srcId="{1BD566B3-1EA2-4B58-A40A-DEDCD19C7D55}" destId="{01028527-A28F-4A8C-9BB3-2FBFA0D0B4B3}" srcOrd="0" destOrd="0" parTransId="{79739E8A-0A2D-485E-B623-CC812B73F756}" sibTransId="{177273D8-56C9-4496-A030-4BE47436C2A3}"/>
    <dgm:cxn modelId="{4EF8CF90-2635-4417-A77C-57DF12D1F888}" srcId="{1BD566B3-1EA2-4B58-A40A-DEDCD19C7D55}" destId="{8E575901-ABDC-46B6-B8DD-FA368FD8C926}" srcOrd="2" destOrd="0" parTransId="{C41A0C18-EE0D-418C-8096-F137F9103515}" sibTransId="{D238433F-46DE-462E-AB20-7F0A95A8D2F6}"/>
    <dgm:cxn modelId="{0E460B98-4BC4-4B7D-950F-BB9DB48AF604}" type="presOf" srcId="{01028527-A28F-4A8C-9BB3-2FBFA0D0B4B3}" destId="{13C89422-6E5F-4D99-B7FD-6F76A669E332}" srcOrd="0" destOrd="0" presId="urn:microsoft.com/office/officeart/2018/2/layout/IconCircleList"/>
    <dgm:cxn modelId="{19E4A4E4-0D35-4088-965B-BF12BFC90537}" type="presOf" srcId="{EBFD7BC5-7FF4-4E25-890B-BC0ACD339358}" destId="{312C7E65-5B77-4143-9575-BE943F3BC346}" srcOrd="0" destOrd="0" presId="urn:microsoft.com/office/officeart/2018/2/layout/IconCircleList"/>
    <dgm:cxn modelId="{B1629CAF-7C8F-48F9-87F1-057193A44B8D}" type="presParOf" srcId="{76777E47-9074-4A12-86D5-F94B5858A156}" destId="{3E087FCA-63F0-4044-AA12-519F42743E18}" srcOrd="0" destOrd="0" presId="urn:microsoft.com/office/officeart/2018/2/layout/IconCircleList"/>
    <dgm:cxn modelId="{8D4EDFC0-1449-49FA-B41F-54DAFB4ECCBF}" type="presParOf" srcId="{3E087FCA-63F0-4044-AA12-519F42743E18}" destId="{5FABDBC1-6BBD-4774-A54F-637EFFFC7D87}" srcOrd="0" destOrd="0" presId="urn:microsoft.com/office/officeart/2018/2/layout/IconCircleList"/>
    <dgm:cxn modelId="{AE1DCDB6-FA45-4A65-A23A-A1CBBE4EB150}" type="presParOf" srcId="{5FABDBC1-6BBD-4774-A54F-637EFFFC7D87}" destId="{BCEB2C58-772B-4E19-8186-BB3DC8CDC094}" srcOrd="0" destOrd="0" presId="urn:microsoft.com/office/officeart/2018/2/layout/IconCircleList"/>
    <dgm:cxn modelId="{E3B6C2DA-326D-42A3-AEE6-5752CE6EB46B}" type="presParOf" srcId="{5FABDBC1-6BBD-4774-A54F-637EFFFC7D87}" destId="{BFFE051E-9D28-4CAE-B47C-E5AF036E01ED}" srcOrd="1" destOrd="0" presId="urn:microsoft.com/office/officeart/2018/2/layout/IconCircleList"/>
    <dgm:cxn modelId="{5965507D-38F3-4571-9AFF-2B90DD814EC8}" type="presParOf" srcId="{5FABDBC1-6BBD-4774-A54F-637EFFFC7D87}" destId="{AA676E97-8C4E-49AA-AED8-B2C44544E303}" srcOrd="2" destOrd="0" presId="urn:microsoft.com/office/officeart/2018/2/layout/IconCircleList"/>
    <dgm:cxn modelId="{9615366A-9B8D-494B-82EF-40B154AC47B3}" type="presParOf" srcId="{5FABDBC1-6BBD-4774-A54F-637EFFFC7D87}" destId="{13C89422-6E5F-4D99-B7FD-6F76A669E332}" srcOrd="3" destOrd="0" presId="urn:microsoft.com/office/officeart/2018/2/layout/IconCircleList"/>
    <dgm:cxn modelId="{9786BCB2-79D9-47C3-B341-4D8C62757D77}" type="presParOf" srcId="{3E087FCA-63F0-4044-AA12-519F42743E18}" destId="{A990E287-CA16-4D87-B79E-8EDF23E84BDE}" srcOrd="1" destOrd="0" presId="urn:microsoft.com/office/officeart/2018/2/layout/IconCircleList"/>
    <dgm:cxn modelId="{30A0B834-9140-48EE-99D7-B95080D53EB1}" type="presParOf" srcId="{3E087FCA-63F0-4044-AA12-519F42743E18}" destId="{07524EE5-CAFF-4EB2-8B8B-7477AD9AAD44}" srcOrd="2" destOrd="0" presId="urn:microsoft.com/office/officeart/2018/2/layout/IconCircleList"/>
    <dgm:cxn modelId="{37980292-A78E-4886-A7D6-562CC3AEF65A}" type="presParOf" srcId="{07524EE5-CAFF-4EB2-8B8B-7477AD9AAD44}" destId="{30A70C96-055F-4C0D-89B8-E7AD93C43EAF}" srcOrd="0" destOrd="0" presId="urn:microsoft.com/office/officeart/2018/2/layout/IconCircleList"/>
    <dgm:cxn modelId="{9C4BF930-6BFA-41DF-A3A0-A375038AE1A9}" type="presParOf" srcId="{07524EE5-CAFF-4EB2-8B8B-7477AD9AAD44}" destId="{576F2828-9FCC-4E08-A55B-A0366B348650}" srcOrd="1" destOrd="0" presId="urn:microsoft.com/office/officeart/2018/2/layout/IconCircleList"/>
    <dgm:cxn modelId="{CD594225-8274-43BB-B2B6-7FF3D73E8005}" type="presParOf" srcId="{07524EE5-CAFF-4EB2-8B8B-7477AD9AAD44}" destId="{CAF555FA-D833-476F-A0F2-70EF1D7DBA4A}" srcOrd="2" destOrd="0" presId="urn:microsoft.com/office/officeart/2018/2/layout/IconCircleList"/>
    <dgm:cxn modelId="{8F601E37-1F27-49D7-8EE5-1F895B0CCC2B}" type="presParOf" srcId="{07524EE5-CAFF-4EB2-8B8B-7477AD9AAD44}" destId="{312C7E65-5B77-4143-9575-BE943F3BC346}" srcOrd="3" destOrd="0" presId="urn:microsoft.com/office/officeart/2018/2/layout/IconCircleList"/>
    <dgm:cxn modelId="{EB143920-BA8E-40DB-8C79-F0C11F202427}" type="presParOf" srcId="{3E087FCA-63F0-4044-AA12-519F42743E18}" destId="{D64E75A6-6163-4D8A-A73E-086C2D2DF4C6}" srcOrd="3" destOrd="0" presId="urn:microsoft.com/office/officeart/2018/2/layout/IconCircleList"/>
    <dgm:cxn modelId="{18F82917-D426-492C-814C-D11179538025}" type="presParOf" srcId="{3E087FCA-63F0-4044-AA12-519F42743E18}" destId="{D39AEBDE-18CE-49C5-8516-38D4863E3738}" srcOrd="4" destOrd="0" presId="urn:microsoft.com/office/officeart/2018/2/layout/IconCircleList"/>
    <dgm:cxn modelId="{7283FE13-31C0-42CA-AEDC-D8D2B613F05B}" type="presParOf" srcId="{D39AEBDE-18CE-49C5-8516-38D4863E3738}" destId="{E429C84E-3747-4823-B726-2EBE25D79379}" srcOrd="0" destOrd="0" presId="urn:microsoft.com/office/officeart/2018/2/layout/IconCircleList"/>
    <dgm:cxn modelId="{E3FD4A43-767A-469C-B332-B9240E4EC272}" type="presParOf" srcId="{D39AEBDE-18CE-49C5-8516-38D4863E3738}" destId="{5A66C1B0-F039-4A3B-A98D-DEBDA25E46AC}" srcOrd="1" destOrd="0" presId="urn:microsoft.com/office/officeart/2018/2/layout/IconCircleList"/>
    <dgm:cxn modelId="{165A3020-F7AF-4953-B82F-A9830AA937D3}" type="presParOf" srcId="{D39AEBDE-18CE-49C5-8516-38D4863E3738}" destId="{6FEBDE26-3676-4A38-8A6C-06FDD3A146DF}" srcOrd="2" destOrd="0" presId="urn:microsoft.com/office/officeart/2018/2/layout/IconCircleList"/>
    <dgm:cxn modelId="{5EF2D9FD-7104-403E-9AC4-292CEFDA8A3E}" type="presParOf" srcId="{D39AEBDE-18CE-49C5-8516-38D4863E3738}" destId="{0412BF06-9A65-46E7-BCB0-2B24727876C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2DF976A-4666-4AEE-9C9F-0ABF89A0BBAF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505374-B39E-4EA2-826E-BD18A296F0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200" b="1" i="0" baseline="0" dirty="0">
              <a:latin typeface="Calibri Light" panose="020F0302020204030204" pitchFamily="34" charset="0"/>
              <a:cs typeface="Calibri Light" panose="020F0302020204030204" pitchFamily="34" charset="0"/>
            </a:rPr>
            <a:t>8 Ad 20/2022 ze dne 14. 2. 2024, body 52 a 53</a:t>
          </a:r>
          <a:r>
            <a:rPr lang="cs-CZ" sz="1200" dirty="0">
              <a:latin typeface="Calibri Light" panose="020F0302020204030204" pitchFamily="34" charset="0"/>
              <a:cs typeface="Calibri Light" panose="020F0302020204030204" pitchFamily="34" charset="0"/>
            </a:rPr>
            <a:t>:</a:t>
          </a:r>
          <a:r>
            <a:rPr lang="cs-CZ" sz="1200" b="0" i="0" baseline="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cs-CZ" sz="1200" b="0" i="1" baseline="0" dirty="0">
              <a:latin typeface="Calibri Light" panose="020F0302020204030204" pitchFamily="34" charset="0"/>
              <a:cs typeface="Calibri Light" panose="020F0302020204030204" pitchFamily="34" charset="0"/>
            </a:rPr>
            <a:t>„Městský soud nemá za to, že by tato situace znamenala takzvané obrácení důkazního břemene. Obecně platí, že podle citovaného zákona žadatelka v žádosti uvede, že k její sterilizaci došlo bez jejího řádného souhlasu, tedy že takový souhlas neexistuje. Tuto skutečnost nebude žadatelka dokazovat, neboť (kromě výjimečných případů) negativní skutečnosti se nedokazují, ale dokazují se k nim komplementární skutečnosti pozitivní. Správnímu orgánu by tedy stačilo, aby ze zdravotnické dokumentace žadatelky doložil, že takový řádný souhlas poskytla, což by vedlo k zamítnutí žádosti. Skutečnost, že v nyní rozhodované věci správní orgán takový souhlas nemůže předložit, nelze vykládat v neprospěch žalobkyně. To platí tím více, že žalobkyně neměla svou zdravotnickou dokumentaci ve své dispozici a že skartace této dokumentace proběhla mimo její vůli.“</a:t>
          </a:r>
          <a:endParaRPr lang="en-US" sz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31B96CD6-6BA7-4DEF-98A9-1E1A91B59731}" type="parTrans" cxnId="{D314D034-0B6D-4D47-9B81-55CDBCEA6AE8}">
      <dgm:prSet/>
      <dgm:spPr/>
      <dgm:t>
        <a:bodyPr/>
        <a:lstStyle/>
        <a:p>
          <a:endParaRPr lang="en-US"/>
        </a:p>
      </dgm:t>
    </dgm:pt>
    <dgm:pt modelId="{6E31D126-22C8-4CAC-8B36-C36EAC414DB4}" type="sibTrans" cxnId="{D314D034-0B6D-4D47-9B81-55CDBCEA6AE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66C3817-DBAA-4E18-B16A-0F79C6E481D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300" b="1" dirty="0">
              <a:latin typeface="Calibri Light" panose="020F0302020204030204" pitchFamily="34" charset="0"/>
              <a:cs typeface="Calibri Light" panose="020F0302020204030204" pitchFamily="34" charset="0"/>
            </a:rPr>
            <a:t>11 Ad 2/2023 (vyhlášen na ústním jednání dne 26. 3. 2024): </a:t>
          </a:r>
          <a:r>
            <a:rPr lang="cs-CZ" sz="1300" dirty="0">
              <a:latin typeface="Calibri Light" panose="020F0302020204030204" pitchFamily="34" charset="0"/>
              <a:cs typeface="Calibri Light" panose="020F0302020204030204" pitchFamily="34" charset="0"/>
            </a:rPr>
            <a:t>Soud zejména souhlasil s naší argumentací, že sterilizace byla provedena v rozporu s právem, jelikož nebyly splněny veškeré podmínky, konkrétně nebyla splněna podmínka písemného poučení osoby, u níž má být sterilizace provedena, o tom, do jaké míry je sterilizační zákrok reparabilní. Zároveň se soud ztotožnil s argumentací, že napadené rozhodnutí je v rozporu s rozhodovací praxí ministerstva.  </a:t>
          </a:r>
          <a:endParaRPr lang="en-US" sz="1300" dirty="0">
            <a:latin typeface="Calibri Light" panose="020F0302020204030204" pitchFamily="34" charset="0"/>
            <a:cs typeface="Calibri Light" panose="020F0302020204030204" pitchFamily="34" charset="0"/>
          </a:endParaRPr>
        </a:p>
      </dgm:t>
    </dgm:pt>
    <dgm:pt modelId="{1BE35BFE-1B4D-43AA-8618-F03E06C33C52}" type="parTrans" cxnId="{615F766A-797A-4681-829A-F717AA858EE7}">
      <dgm:prSet/>
      <dgm:spPr/>
      <dgm:t>
        <a:bodyPr/>
        <a:lstStyle/>
        <a:p>
          <a:endParaRPr lang="en-US"/>
        </a:p>
      </dgm:t>
    </dgm:pt>
    <dgm:pt modelId="{297FC939-5DD4-4FC4-8187-5629533BACA5}" type="sibTrans" cxnId="{615F766A-797A-4681-829A-F717AA858EE7}">
      <dgm:prSet/>
      <dgm:spPr/>
      <dgm:t>
        <a:bodyPr/>
        <a:lstStyle/>
        <a:p>
          <a:endParaRPr lang="en-US"/>
        </a:p>
      </dgm:t>
    </dgm:pt>
    <dgm:pt modelId="{E896C15A-CB41-478C-A9BE-5751CB7EADDE}" type="pres">
      <dgm:prSet presAssocID="{A2DF976A-4666-4AEE-9C9F-0ABF89A0BBAF}" presName="root" presStyleCnt="0">
        <dgm:presLayoutVars>
          <dgm:dir/>
          <dgm:resizeHandles val="exact"/>
        </dgm:presLayoutVars>
      </dgm:prSet>
      <dgm:spPr/>
    </dgm:pt>
    <dgm:pt modelId="{05807350-956C-4328-8D7C-F5EE27443CB2}" type="pres">
      <dgm:prSet presAssocID="{A2DF976A-4666-4AEE-9C9F-0ABF89A0BBAF}" presName="container" presStyleCnt="0">
        <dgm:presLayoutVars>
          <dgm:dir/>
          <dgm:resizeHandles val="exact"/>
        </dgm:presLayoutVars>
      </dgm:prSet>
      <dgm:spPr/>
    </dgm:pt>
    <dgm:pt modelId="{D5529153-0E1D-4A6D-8754-38555787E17C}" type="pres">
      <dgm:prSet presAssocID="{E4505374-B39E-4EA2-826E-BD18A296F0DF}" presName="compNode" presStyleCnt="0"/>
      <dgm:spPr/>
    </dgm:pt>
    <dgm:pt modelId="{83EB3E64-4348-4A85-A7F9-2463282A9492}" type="pres">
      <dgm:prSet presAssocID="{E4505374-B39E-4EA2-826E-BD18A296F0DF}" presName="iconBgRect" presStyleLbl="bgShp" presStyleIdx="0" presStyleCnt="2"/>
      <dgm:spPr/>
    </dgm:pt>
    <dgm:pt modelId="{1BF9895D-3D27-4CF5-AA78-F5C0D7469BD0}" type="pres">
      <dgm:prSet presAssocID="{E4505374-B39E-4EA2-826E-BD18A296F0D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ěsto"/>
        </a:ext>
      </dgm:extLst>
    </dgm:pt>
    <dgm:pt modelId="{16C855AE-F278-40D8-83CC-FC69FD751905}" type="pres">
      <dgm:prSet presAssocID="{E4505374-B39E-4EA2-826E-BD18A296F0DF}" presName="spaceRect" presStyleCnt="0"/>
      <dgm:spPr/>
    </dgm:pt>
    <dgm:pt modelId="{82F197A2-DB9A-47E8-8543-8E083FC95522}" type="pres">
      <dgm:prSet presAssocID="{E4505374-B39E-4EA2-826E-BD18A296F0DF}" presName="textRect" presStyleLbl="revTx" presStyleIdx="0" presStyleCnt="2">
        <dgm:presLayoutVars>
          <dgm:chMax val="1"/>
          <dgm:chPref val="1"/>
        </dgm:presLayoutVars>
      </dgm:prSet>
      <dgm:spPr/>
    </dgm:pt>
    <dgm:pt modelId="{920A53DD-207A-4DDC-9598-E21665EAA766}" type="pres">
      <dgm:prSet presAssocID="{6E31D126-22C8-4CAC-8B36-C36EAC414DB4}" presName="sibTrans" presStyleLbl="sibTrans2D1" presStyleIdx="0" presStyleCnt="0"/>
      <dgm:spPr/>
    </dgm:pt>
    <dgm:pt modelId="{6F663A08-8C00-420E-9E6D-3DCDD2B82360}" type="pres">
      <dgm:prSet presAssocID="{666C3817-DBAA-4E18-B16A-0F79C6E481DF}" presName="compNode" presStyleCnt="0"/>
      <dgm:spPr/>
    </dgm:pt>
    <dgm:pt modelId="{B58B458F-FEF6-4243-A3E3-630630366604}" type="pres">
      <dgm:prSet presAssocID="{666C3817-DBAA-4E18-B16A-0F79C6E481DF}" presName="iconBgRect" presStyleLbl="bgShp" presStyleIdx="1" presStyleCnt="2"/>
      <dgm:spPr/>
    </dgm:pt>
    <dgm:pt modelId="{4CA955DF-4784-4F37-8700-C9B50BD5BFAA}" type="pres">
      <dgm:prSet presAssocID="{666C3817-DBAA-4E18-B16A-0F79C6E481D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9BCE7209-7008-47C1-B3BA-8A68D4DDE8D0}" type="pres">
      <dgm:prSet presAssocID="{666C3817-DBAA-4E18-B16A-0F79C6E481DF}" presName="spaceRect" presStyleCnt="0"/>
      <dgm:spPr/>
    </dgm:pt>
    <dgm:pt modelId="{B8CBCE88-D84E-478D-81DD-ADB39453F894}" type="pres">
      <dgm:prSet presAssocID="{666C3817-DBAA-4E18-B16A-0F79C6E481DF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73119E1D-2A47-4D0D-B654-D338DE1982E4}" type="presOf" srcId="{E4505374-B39E-4EA2-826E-BD18A296F0DF}" destId="{82F197A2-DB9A-47E8-8543-8E083FC95522}" srcOrd="0" destOrd="0" presId="urn:microsoft.com/office/officeart/2018/2/layout/IconCircleList"/>
    <dgm:cxn modelId="{4CB24221-22D0-4EE8-BA98-3B3A83FEBA87}" type="presOf" srcId="{6E31D126-22C8-4CAC-8B36-C36EAC414DB4}" destId="{920A53DD-207A-4DDC-9598-E21665EAA766}" srcOrd="0" destOrd="0" presId="urn:microsoft.com/office/officeart/2018/2/layout/IconCircleList"/>
    <dgm:cxn modelId="{D314D034-0B6D-4D47-9B81-55CDBCEA6AE8}" srcId="{A2DF976A-4666-4AEE-9C9F-0ABF89A0BBAF}" destId="{E4505374-B39E-4EA2-826E-BD18A296F0DF}" srcOrd="0" destOrd="0" parTransId="{31B96CD6-6BA7-4DEF-98A9-1E1A91B59731}" sibTransId="{6E31D126-22C8-4CAC-8B36-C36EAC414DB4}"/>
    <dgm:cxn modelId="{615F766A-797A-4681-829A-F717AA858EE7}" srcId="{A2DF976A-4666-4AEE-9C9F-0ABF89A0BBAF}" destId="{666C3817-DBAA-4E18-B16A-0F79C6E481DF}" srcOrd="1" destOrd="0" parTransId="{1BE35BFE-1B4D-43AA-8618-F03E06C33C52}" sibTransId="{297FC939-5DD4-4FC4-8187-5629533BACA5}"/>
    <dgm:cxn modelId="{391FD551-6903-4471-9C58-A72EC8078674}" type="presOf" srcId="{A2DF976A-4666-4AEE-9C9F-0ABF89A0BBAF}" destId="{E896C15A-CB41-478C-A9BE-5751CB7EADDE}" srcOrd="0" destOrd="0" presId="urn:microsoft.com/office/officeart/2018/2/layout/IconCircleList"/>
    <dgm:cxn modelId="{EAE72359-FC77-443E-A565-8FAEC0BA3704}" type="presOf" srcId="{666C3817-DBAA-4E18-B16A-0F79C6E481DF}" destId="{B8CBCE88-D84E-478D-81DD-ADB39453F894}" srcOrd="0" destOrd="0" presId="urn:microsoft.com/office/officeart/2018/2/layout/IconCircleList"/>
    <dgm:cxn modelId="{87DAA9F5-7AC8-4E3B-8048-528CADFC6350}" type="presParOf" srcId="{E896C15A-CB41-478C-A9BE-5751CB7EADDE}" destId="{05807350-956C-4328-8D7C-F5EE27443CB2}" srcOrd="0" destOrd="0" presId="urn:microsoft.com/office/officeart/2018/2/layout/IconCircleList"/>
    <dgm:cxn modelId="{77C5586C-05FC-4FB8-9743-AE459EEEBE2B}" type="presParOf" srcId="{05807350-956C-4328-8D7C-F5EE27443CB2}" destId="{D5529153-0E1D-4A6D-8754-38555787E17C}" srcOrd="0" destOrd="0" presId="urn:microsoft.com/office/officeart/2018/2/layout/IconCircleList"/>
    <dgm:cxn modelId="{5E37A74F-2B75-4C88-88CD-97788F0C26A0}" type="presParOf" srcId="{D5529153-0E1D-4A6D-8754-38555787E17C}" destId="{83EB3E64-4348-4A85-A7F9-2463282A9492}" srcOrd="0" destOrd="0" presId="urn:microsoft.com/office/officeart/2018/2/layout/IconCircleList"/>
    <dgm:cxn modelId="{D1FF44E9-2C18-4FD7-B308-FC698537A38A}" type="presParOf" srcId="{D5529153-0E1D-4A6D-8754-38555787E17C}" destId="{1BF9895D-3D27-4CF5-AA78-F5C0D7469BD0}" srcOrd="1" destOrd="0" presId="urn:microsoft.com/office/officeart/2018/2/layout/IconCircleList"/>
    <dgm:cxn modelId="{646E5C0A-E294-4B46-89DF-1835B24237C5}" type="presParOf" srcId="{D5529153-0E1D-4A6D-8754-38555787E17C}" destId="{16C855AE-F278-40D8-83CC-FC69FD751905}" srcOrd="2" destOrd="0" presId="urn:microsoft.com/office/officeart/2018/2/layout/IconCircleList"/>
    <dgm:cxn modelId="{C7F97D4C-35E1-4F78-93DE-F008B9949734}" type="presParOf" srcId="{D5529153-0E1D-4A6D-8754-38555787E17C}" destId="{82F197A2-DB9A-47E8-8543-8E083FC95522}" srcOrd="3" destOrd="0" presId="urn:microsoft.com/office/officeart/2018/2/layout/IconCircleList"/>
    <dgm:cxn modelId="{921CF66A-D49A-4C35-BF76-99E894B0C601}" type="presParOf" srcId="{05807350-956C-4328-8D7C-F5EE27443CB2}" destId="{920A53DD-207A-4DDC-9598-E21665EAA766}" srcOrd="1" destOrd="0" presId="urn:microsoft.com/office/officeart/2018/2/layout/IconCircleList"/>
    <dgm:cxn modelId="{F312EC58-6DC8-4065-83CC-7278C7FD1806}" type="presParOf" srcId="{05807350-956C-4328-8D7C-F5EE27443CB2}" destId="{6F663A08-8C00-420E-9E6D-3DCDD2B82360}" srcOrd="2" destOrd="0" presId="urn:microsoft.com/office/officeart/2018/2/layout/IconCircleList"/>
    <dgm:cxn modelId="{A5E74F85-5CD7-4091-A228-18EA5A780387}" type="presParOf" srcId="{6F663A08-8C00-420E-9E6D-3DCDD2B82360}" destId="{B58B458F-FEF6-4243-A3E3-630630366604}" srcOrd="0" destOrd="0" presId="urn:microsoft.com/office/officeart/2018/2/layout/IconCircleList"/>
    <dgm:cxn modelId="{00B641D6-604B-4922-AE28-190691EC742C}" type="presParOf" srcId="{6F663A08-8C00-420E-9E6D-3DCDD2B82360}" destId="{4CA955DF-4784-4F37-8700-C9B50BD5BFAA}" srcOrd="1" destOrd="0" presId="urn:microsoft.com/office/officeart/2018/2/layout/IconCircleList"/>
    <dgm:cxn modelId="{CEFD6BCD-E20C-4506-938C-5769883EEA84}" type="presParOf" srcId="{6F663A08-8C00-420E-9E6D-3DCDD2B82360}" destId="{9BCE7209-7008-47C1-B3BA-8A68D4DDE8D0}" srcOrd="2" destOrd="0" presId="urn:microsoft.com/office/officeart/2018/2/layout/IconCircleList"/>
    <dgm:cxn modelId="{F3ED33B4-E4A8-4914-8395-05301729E212}" type="presParOf" srcId="{6F663A08-8C00-420E-9E6D-3DCDD2B82360}" destId="{B8CBCE88-D84E-478D-81DD-ADB39453F894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26E1A-3833-4483-ABFE-8ADD5DD649BD}">
      <dsp:nvSpPr>
        <dsp:cNvPr id="0" name=""/>
        <dsp:cNvSpPr/>
      </dsp:nvSpPr>
      <dsp:spPr>
        <a:xfrm>
          <a:off x="0" y="1068"/>
          <a:ext cx="10507662" cy="541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3F80C-14F9-4860-BF4C-58E6FAFBB13D}">
      <dsp:nvSpPr>
        <dsp:cNvPr id="0" name=""/>
        <dsp:cNvSpPr/>
      </dsp:nvSpPr>
      <dsp:spPr>
        <a:xfrm>
          <a:off x="163744" y="122861"/>
          <a:ext cx="297718" cy="29771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81E7D-570D-4016-AB16-6899C06C2683}">
      <dsp:nvSpPr>
        <dsp:cNvPr id="0" name=""/>
        <dsp:cNvSpPr/>
      </dsp:nvSpPr>
      <dsp:spPr>
        <a:xfrm>
          <a:off x="625207" y="1068"/>
          <a:ext cx="9882455" cy="541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288" tIns="57288" rIns="57288" bIns="5728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Nedodržování lhůty 60 dní (Liga lidských práv má nejstarší žádost z listopadu roku 2022)</a:t>
          </a:r>
          <a:endParaRPr lang="en-US" sz="21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625207" y="1068"/>
        <a:ext cx="9882455" cy="541305"/>
      </dsp:txXfrm>
    </dsp:sp>
    <dsp:sp modelId="{1F4702B1-F79A-4499-9618-C256FAC63D0D}">
      <dsp:nvSpPr>
        <dsp:cNvPr id="0" name=""/>
        <dsp:cNvSpPr/>
      </dsp:nvSpPr>
      <dsp:spPr>
        <a:xfrm>
          <a:off x="0" y="677699"/>
          <a:ext cx="10507662" cy="541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75CE1F-6A8E-465C-88D6-B0E182D23A9C}">
      <dsp:nvSpPr>
        <dsp:cNvPr id="0" name=""/>
        <dsp:cNvSpPr/>
      </dsp:nvSpPr>
      <dsp:spPr>
        <a:xfrm>
          <a:off x="163744" y="799493"/>
          <a:ext cx="297718" cy="29771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64B26-EA3C-4953-8356-5C39E5E61DF7}">
      <dsp:nvSpPr>
        <dsp:cNvPr id="0" name=""/>
        <dsp:cNvSpPr/>
      </dsp:nvSpPr>
      <dsp:spPr>
        <a:xfrm>
          <a:off x="625207" y="677699"/>
          <a:ext cx="9882455" cy="541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288" tIns="57288" rIns="57288" bIns="5728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Netransparentní pořadí vyřizování stížností, úmrtí starších nebo nemocných žadatelek</a:t>
          </a:r>
          <a:endParaRPr lang="en-US" sz="21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625207" y="677699"/>
        <a:ext cx="9882455" cy="541305"/>
      </dsp:txXfrm>
    </dsp:sp>
    <dsp:sp modelId="{E5E8F07B-9EB8-4141-AA72-5EBF5D4F7A4C}">
      <dsp:nvSpPr>
        <dsp:cNvPr id="0" name=""/>
        <dsp:cNvSpPr/>
      </dsp:nvSpPr>
      <dsp:spPr>
        <a:xfrm>
          <a:off x="0" y="1354331"/>
          <a:ext cx="10507662" cy="541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9932E-D036-465F-B435-CD88FB48D9F4}">
      <dsp:nvSpPr>
        <dsp:cNvPr id="0" name=""/>
        <dsp:cNvSpPr/>
      </dsp:nvSpPr>
      <dsp:spPr>
        <a:xfrm>
          <a:off x="163744" y="1476125"/>
          <a:ext cx="297718" cy="29771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45EF6-CA1D-4FD0-BEC9-54C3D24F00BB}">
      <dsp:nvSpPr>
        <dsp:cNvPr id="0" name=""/>
        <dsp:cNvSpPr/>
      </dsp:nvSpPr>
      <dsp:spPr>
        <a:xfrm>
          <a:off x="625207" y="1354331"/>
          <a:ext cx="9882455" cy="541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288" tIns="57288" rIns="57288" bIns="5728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Uznávání jiných důkazních prostředků než zdravotnické dokumentace v minimu případů</a:t>
          </a:r>
          <a:endParaRPr lang="en-US" sz="21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625207" y="1354331"/>
        <a:ext cx="9882455" cy="541305"/>
      </dsp:txXfrm>
    </dsp:sp>
    <dsp:sp modelId="{709303F0-4294-4999-93E3-1F1A8DF3AF1D}">
      <dsp:nvSpPr>
        <dsp:cNvPr id="0" name=""/>
        <dsp:cNvSpPr/>
      </dsp:nvSpPr>
      <dsp:spPr>
        <a:xfrm>
          <a:off x="0" y="2030963"/>
          <a:ext cx="10507662" cy="54130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ED40A0-E24C-4E4D-98D1-EACC8376A930}">
      <dsp:nvSpPr>
        <dsp:cNvPr id="0" name=""/>
        <dsp:cNvSpPr/>
      </dsp:nvSpPr>
      <dsp:spPr>
        <a:xfrm>
          <a:off x="163744" y="2152757"/>
          <a:ext cx="297718" cy="29771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563D8-2385-40D0-8160-9A758B2AE5A9}">
      <dsp:nvSpPr>
        <dsp:cNvPr id="0" name=""/>
        <dsp:cNvSpPr/>
      </dsp:nvSpPr>
      <dsp:spPr>
        <a:xfrm>
          <a:off x="625207" y="2030963"/>
          <a:ext cx="9882455" cy="5413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288" tIns="57288" rIns="57288" bIns="5728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Nejednotná rozhodovací praxe v případech, kde dokumentace existuje</a:t>
          </a:r>
          <a:endParaRPr lang="en-US" sz="21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625207" y="2030963"/>
        <a:ext cx="9882455" cy="5413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26E1A-3833-4483-ABFE-8ADD5DD649BD}">
      <dsp:nvSpPr>
        <dsp:cNvPr id="0" name=""/>
        <dsp:cNvSpPr/>
      </dsp:nvSpPr>
      <dsp:spPr>
        <a:xfrm>
          <a:off x="0" y="1483"/>
          <a:ext cx="10506991" cy="751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03F80C-14F9-4860-BF4C-58E6FAFBB13D}">
      <dsp:nvSpPr>
        <dsp:cNvPr id="0" name=""/>
        <dsp:cNvSpPr/>
      </dsp:nvSpPr>
      <dsp:spPr>
        <a:xfrm>
          <a:off x="227427" y="170644"/>
          <a:ext cx="413503" cy="4135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81E7D-570D-4016-AB16-6899C06C2683}">
      <dsp:nvSpPr>
        <dsp:cNvPr id="0" name=""/>
        <dsp:cNvSpPr/>
      </dsp:nvSpPr>
      <dsp:spPr>
        <a:xfrm>
          <a:off x="868357" y="1483"/>
          <a:ext cx="9638633" cy="751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68" tIns="79568" rIns="79568" bIns="7956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V případě, že lhůtu není možné dodržovat, žádáme alespoň o transparentnost v pořadí rozhodování o žádostech</a:t>
          </a:r>
          <a:endParaRPr lang="en-US" sz="1800" kern="1200" dirty="0"/>
        </a:p>
      </dsp:txBody>
      <dsp:txXfrm>
        <a:off x="868357" y="1483"/>
        <a:ext cx="9638633" cy="751825"/>
      </dsp:txXfrm>
    </dsp:sp>
    <dsp:sp modelId="{1F4702B1-F79A-4499-9618-C256FAC63D0D}">
      <dsp:nvSpPr>
        <dsp:cNvPr id="0" name=""/>
        <dsp:cNvSpPr/>
      </dsp:nvSpPr>
      <dsp:spPr>
        <a:xfrm>
          <a:off x="0" y="941264"/>
          <a:ext cx="10506991" cy="751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75CE1F-6A8E-465C-88D6-B0E182D23A9C}">
      <dsp:nvSpPr>
        <dsp:cNvPr id="0" name=""/>
        <dsp:cNvSpPr/>
      </dsp:nvSpPr>
      <dsp:spPr>
        <a:xfrm>
          <a:off x="227427" y="1110425"/>
          <a:ext cx="413503" cy="4135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64B26-EA3C-4953-8356-5C39E5E61DF7}">
      <dsp:nvSpPr>
        <dsp:cNvPr id="0" name=""/>
        <dsp:cNvSpPr/>
      </dsp:nvSpPr>
      <dsp:spPr>
        <a:xfrm>
          <a:off x="868357" y="941264"/>
          <a:ext cx="9638633" cy="751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68" tIns="79568" rIns="79568" bIns="7956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pořadí vyřizovaných žádostí včetně upřednostnění starých nebo vážně nemocných žadatelek</a:t>
          </a:r>
          <a:endParaRPr lang="en-US" sz="1800" kern="1200" dirty="0"/>
        </a:p>
      </dsp:txBody>
      <dsp:txXfrm>
        <a:off x="868357" y="941264"/>
        <a:ext cx="9638633" cy="751825"/>
      </dsp:txXfrm>
    </dsp:sp>
    <dsp:sp modelId="{E5E8F07B-9EB8-4141-AA72-5EBF5D4F7A4C}">
      <dsp:nvSpPr>
        <dsp:cNvPr id="0" name=""/>
        <dsp:cNvSpPr/>
      </dsp:nvSpPr>
      <dsp:spPr>
        <a:xfrm>
          <a:off x="0" y="1881046"/>
          <a:ext cx="10506991" cy="751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9932E-D036-465F-B435-CD88FB48D9F4}">
      <dsp:nvSpPr>
        <dsp:cNvPr id="0" name=""/>
        <dsp:cNvSpPr/>
      </dsp:nvSpPr>
      <dsp:spPr>
        <a:xfrm>
          <a:off x="227427" y="2050206"/>
          <a:ext cx="413503" cy="41350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45EF6-CA1D-4FD0-BEC9-54C3D24F00BB}">
      <dsp:nvSpPr>
        <dsp:cNvPr id="0" name=""/>
        <dsp:cNvSpPr/>
      </dsp:nvSpPr>
      <dsp:spPr>
        <a:xfrm>
          <a:off x="868357" y="1881046"/>
          <a:ext cx="9638633" cy="751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68" tIns="79568" rIns="79568" bIns="7956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přijímání jiných důkazů než zdravotnické dokumentace, především svědeckých výpovědí, a to i svědků, kteří nebyli přítomni přímo u zákroku</a:t>
          </a:r>
          <a:endParaRPr lang="en-US" sz="1800" kern="1200" dirty="0"/>
        </a:p>
      </dsp:txBody>
      <dsp:txXfrm>
        <a:off x="868357" y="1881046"/>
        <a:ext cx="9638633" cy="751825"/>
      </dsp:txXfrm>
    </dsp:sp>
    <dsp:sp modelId="{709303F0-4294-4999-93E3-1F1A8DF3AF1D}">
      <dsp:nvSpPr>
        <dsp:cNvPr id="0" name=""/>
        <dsp:cNvSpPr/>
      </dsp:nvSpPr>
      <dsp:spPr>
        <a:xfrm>
          <a:off x="0" y="2820827"/>
          <a:ext cx="10506991" cy="75182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ED40A0-E24C-4E4D-98D1-EACC8376A930}">
      <dsp:nvSpPr>
        <dsp:cNvPr id="0" name=""/>
        <dsp:cNvSpPr/>
      </dsp:nvSpPr>
      <dsp:spPr>
        <a:xfrm>
          <a:off x="227427" y="2989988"/>
          <a:ext cx="413503" cy="41350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563D8-2385-40D0-8160-9A758B2AE5A9}">
      <dsp:nvSpPr>
        <dsp:cNvPr id="0" name=""/>
        <dsp:cNvSpPr/>
      </dsp:nvSpPr>
      <dsp:spPr>
        <a:xfrm>
          <a:off x="868357" y="2820827"/>
          <a:ext cx="9638633" cy="751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568" tIns="79568" rIns="79568" bIns="79568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Přijetí metodiky pro sjednocení rozhodovací praxe pro případy s existující zdravotnickou dokumentací</a:t>
          </a:r>
          <a:endParaRPr lang="en-US" sz="1800" kern="1200" dirty="0"/>
        </a:p>
      </dsp:txBody>
      <dsp:txXfrm>
        <a:off x="868357" y="2820827"/>
        <a:ext cx="9638633" cy="7518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B2C58-772B-4E19-8186-BB3DC8CDC094}">
      <dsp:nvSpPr>
        <dsp:cNvPr id="0" name=""/>
        <dsp:cNvSpPr/>
      </dsp:nvSpPr>
      <dsp:spPr>
        <a:xfrm>
          <a:off x="80046" y="837888"/>
          <a:ext cx="896944" cy="89694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E051E-9D28-4CAE-B47C-E5AF036E01ED}">
      <dsp:nvSpPr>
        <dsp:cNvPr id="0" name=""/>
        <dsp:cNvSpPr/>
      </dsp:nvSpPr>
      <dsp:spPr>
        <a:xfrm>
          <a:off x="268405" y="1026246"/>
          <a:ext cx="520227" cy="52022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C89422-6E5F-4D99-B7FD-6F76A669E332}">
      <dsp:nvSpPr>
        <dsp:cNvPr id="0" name=""/>
        <dsp:cNvSpPr/>
      </dsp:nvSpPr>
      <dsp:spPr>
        <a:xfrm>
          <a:off x="1169193" y="837888"/>
          <a:ext cx="2114226" cy="896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Informace o odškodnění se nedostala ke všem obětem (vždy další vlna zájmu po mediálním zveřejnění)</a:t>
          </a:r>
          <a:endParaRPr lang="en-US" sz="18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169193" y="837888"/>
        <a:ext cx="2114226" cy="896944"/>
      </dsp:txXfrm>
    </dsp:sp>
    <dsp:sp modelId="{30A70C96-055F-4C0D-89B8-E7AD93C43EAF}">
      <dsp:nvSpPr>
        <dsp:cNvPr id="0" name=""/>
        <dsp:cNvSpPr/>
      </dsp:nvSpPr>
      <dsp:spPr>
        <a:xfrm>
          <a:off x="3651808" y="837888"/>
          <a:ext cx="896944" cy="89694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F2828-9FCC-4E08-A55B-A0366B348650}">
      <dsp:nvSpPr>
        <dsp:cNvPr id="0" name=""/>
        <dsp:cNvSpPr/>
      </dsp:nvSpPr>
      <dsp:spPr>
        <a:xfrm>
          <a:off x="3840166" y="1026246"/>
          <a:ext cx="520227" cy="52022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2C7E65-5B77-4143-9575-BE943F3BC346}">
      <dsp:nvSpPr>
        <dsp:cNvPr id="0" name=""/>
        <dsp:cNvSpPr/>
      </dsp:nvSpPr>
      <dsp:spPr>
        <a:xfrm>
          <a:off x="4740955" y="837888"/>
          <a:ext cx="2114226" cy="896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Některé oběti žádost nepodaly, protože nemají zdravotnickou dokumentaci</a:t>
          </a:r>
          <a:endParaRPr lang="en-US" sz="18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4740955" y="837888"/>
        <a:ext cx="2114226" cy="896944"/>
      </dsp:txXfrm>
    </dsp:sp>
    <dsp:sp modelId="{E429C84E-3747-4823-B726-2EBE25D79379}">
      <dsp:nvSpPr>
        <dsp:cNvPr id="0" name=""/>
        <dsp:cNvSpPr/>
      </dsp:nvSpPr>
      <dsp:spPr>
        <a:xfrm>
          <a:off x="7223570" y="837888"/>
          <a:ext cx="896944" cy="896944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66C1B0-F039-4A3B-A98D-DEBDA25E46AC}">
      <dsp:nvSpPr>
        <dsp:cNvPr id="0" name=""/>
        <dsp:cNvSpPr/>
      </dsp:nvSpPr>
      <dsp:spPr>
        <a:xfrm>
          <a:off x="7411928" y="1026246"/>
          <a:ext cx="520227" cy="52022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12BF06-9A65-46E7-BCB0-2B24727876CA}">
      <dsp:nvSpPr>
        <dsp:cNvPr id="0" name=""/>
        <dsp:cNvSpPr/>
      </dsp:nvSpPr>
      <dsp:spPr>
        <a:xfrm>
          <a:off x="8312717" y="837888"/>
          <a:ext cx="2114226" cy="8969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Rozhodování soudů potrvá, ne všechny oběti se obrátily na soud, a pokud bude rozhodnuto v obdobném případě jako jejich, měly by mít příležitost podat novou žádost</a:t>
          </a:r>
          <a:endParaRPr lang="en-US" sz="18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8312717" y="837888"/>
        <a:ext cx="2114226" cy="8969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B3E64-4348-4A85-A7F9-2463282A9492}">
      <dsp:nvSpPr>
        <dsp:cNvPr id="0" name=""/>
        <dsp:cNvSpPr/>
      </dsp:nvSpPr>
      <dsp:spPr>
        <a:xfrm>
          <a:off x="210875" y="1299448"/>
          <a:ext cx="1335161" cy="133516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F9895D-3D27-4CF5-AA78-F5C0D7469BD0}">
      <dsp:nvSpPr>
        <dsp:cNvPr id="0" name=""/>
        <dsp:cNvSpPr/>
      </dsp:nvSpPr>
      <dsp:spPr>
        <a:xfrm>
          <a:off x="491259" y="1579832"/>
          <a:ext cx="774393" cy="77439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197A2-DB9A-47E8-8543-8E083FC95522}">
      <dsp:nvSpPr>
        <dsp:cNvPr id="0" name=""/>
        <dsp:cNvSpPr/>
      </dsp:nvSpPr>
      <dsp:spPr>
        <a:xfrm>
          <a:off x="1832143" y="1299448"/>
          <a:ext cx="3147166" cy="1335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0" kern="1200" baseline="0" dirty="0">
              <a:latin typeface="Calibri Light" panose="020F0302020204030204" pitchFamily="34" charset="0"/>
              <a:cs typeface="Calibri Light" panose="020F0302020204030204" pitchFamily="34" charset="0"/>
            </a:rPr>
            <a:t>8 Ad 20/2022 ze dne 14. 2. 2024, body 52 a 53</a:t>
          </a:r>
          <a:r>
            <a:rPr lang="cs-CZ" sz="12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:</a:t>
          </a:r>
          <a:r>
            <a:rPr lang="cs-CZ" sz="1200" b="0" i="0" kern="1200" baseline="0" dirty="0">
              <a:latin typeface="Calibri Light" panose="020F0302020204030204" pitchFamily="34" charset="0"/>
              <a:cs typeface="Calibri Light" panose="020F0302020204030204" pitchFamily="34" charset="0"/>
            </a:rPr>
            <a:t> </a:t>
          </a:r>
          <a:r>
            <a:rPr lang="cs-CZ" sz="1200" b="0" i="1" kern="1200" baseline="0" dirty="0">
              <a:latin typeface="Calibri Light" panose="020F0302020204030204" pitchFamily="34" charset="0"/>
              <a:cs typeface="Calibri Light" panose="020F0302020204030204" pitchFamily="34" charset="0"/>
            </a:rPr>
            <a:t>„Městský soud nemá za to, že by tato situace znamenala takzvané obrácení důkazního břemene. Obecně platí, že podle citovaného zákona žadatelka v žádosti uvede, že k její sterilizaci došlo bez jejího řádného souhlasu, tedy že takový souhlas neexistuje. Tuto skutečnost nebude žadatelka dokazovat, neboť (kromě výjimečných případů) negativní skutečnosti se nedokazují, ale dokazují se k nim komplementární skutečnosti pozitivní. Správnímu orgánu by tedy stačilo, aby ze zdravotnické dokumentace žadatelky doložil, že takový řádný souhlas poskytla, což by vedlo k zamítnutí žádosti. Skutečnost, že v nyní rozhodované věci správní orgán takový souhlas nemůže předložit, nelze vykládat v neprospěch žalobkyně. To platí tím více, že žalobkyně neměla svou zdravotnickou dokumentaci ve své dispozici a že skartace této dokumentace proběhla mimo její vůli.“</a:t>
          </a:r>
          <a:endParaRPr lang="en-US" sz="12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1832143" y="1299448"/>
        <a:ext cx="3147166" cy="1335161"/>
      </dsp:txXfrm>
    </dsp:sp>
    <dsp:sp modelId="{B58B458F-FEF6-4243-A3E3-630630366604}">
      <dsp:nvSpPr>
        <dsp:cNvPr id="0" name=""/>
        <dsp:cNvSpPr/>
      </dsp:nvSpPr>
      <dsp:spPr>
        <a:xfrm>
          <a:off x="5527680" y="1299448"/>
          <a:ext cx="1335161" cy="1335161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A955DF-4784-4F37-8700-C9B50BD5BFAA}">
      <dsp:nvSpPr>
        <dsp:cNvPr id="0" name=""/>
        <dsp:cNvSpPr/>
      </dsp:nvSpPr>
      <dsp:spPr>
        <a:xfrm>
          <a:off x="5808064" y="1579832"/>
          <a:ext cx="774393" cy="77439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CBCE88-D84E-478D-81DD-ADB39453F894}">
      <dsp:nvSpPr>
        <dsp:cNvPr id="0" name=""/>
        <dsp:cNvSpPr/>
      </dsp:nvSpPr>
      <dsp:spPr>
        <a:xfrm>
          <a:off x="7148948" y="1299448"/>
          <a:ext cx="3147166" cy="13351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latin typeface="Calibri Light" panose="020F0302020204030204" pitchFamily="34" charset="0"/>
              <a:cs typeface="Calibri Light" panose="020F0302020204030204" pitchFamily="34" charset="0"/>
            </a:rPr>
            <a:t>11 Ad 2/2023 (vyhlášen na ústním jednání dne 26. 3. 2024): </a:t>
          </a:r>
          <a:r>
            <a:rPr lang="cs-CZ" sz="1300" kern="1200" dirty="0">
              <a:latin typeface="Calibri Light" panose="020F0302020204030204" pitchFamily="34" charset="0"/>
              <a:cs typeface="Calibri Light" panose="020F0302020204030204" pitchFamily="34" charset="0"/>
            </a:rPr>
            <a:t>Soud zejména souhlasil s naší argumentací, že sterilizace byla provedena v rozporu s právem, jelikož nebyly splněny veškeré podmínky, konkrétně nebyla splněna podmínka písemného poučení osoby, u níž má být sterilizace provedena, o tom, do jaké míry je sterilizační zákrok reparabilní. Zároveň se soud ztotožnil s argumentací, že napadené rozhodnutí je v rozporu s rozhodovací praxí ministerstva.  </a:t>
          </a:r>
          <a:endParaRPr lang="en-US" sz="1300" kern="1200" dirty="0">
            <a:latin typeface="Calibri Light" panose="020F0302020204030204" pitchFamily="34" charset="0"/>
            <a:cs typeface="Calibri Light" panose="020F0302020204030204" pitchFamily="34" charset="0"/>
          </a:endParaRPr>
        </a:p>
      </dsp:txBody>
      <dsp:txXfrm>
        <a:off x="7148948" y="1299448"/>
        <a:ext cx="3147166" cy="1335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047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26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068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8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29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31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5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629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4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8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4/8/2024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166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4/8/2024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39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F60170-91B4-45F0-B88B-9C07AEC46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9380291-EA1C-140B-ED37-2DF07BA68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4678" y="702870"/>
            <a:ext cx="5614993" cy="309346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100" b="1" kern="0" dirty="0">
                <a:effectLst/>
                <a:latin typeface="Calibri Light" panose="020F0302020204030204" pitchFamily="34" charset="0"/>
                <a:ea typeface="Aptos" panose="020B0004020202020204" pitchFamily="34" charset="0"/>
                <a:cs typeface="Calibri Light" panose="020F0302020204030204" pitchFamily="34" charset="0"/>
              </a:rPr>
              <a:t>Nucené sterilizace a naplňování zákona č. 297/2021 Sb. </a:t>
            </a:r>
            <a:endParaRPr lang="cs-CZ" sz="51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41802E5-A0D7-F8CC-D2E4-05DFED36B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4678" y="4252901"/>
            <a:ext cx="3790804" cy="552891"/>
          </a:xfrm>
        </p:spPr>
        <p:txBody>
          <a:bodyPr anchor="t">
            <a:normAutofit/>
          </a:bodyPr>
          <a:lstStyle/>
          <a:p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Mgr. Anna Indra </a:t>
            </a:r>
            <a:r>
              <a:rPr lang="cs-CZ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Štefanides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Obrázek 4" descr="Obsah obrázku Grafika, Písmo, grafický design, logo&#10;&#10;Popis byl vytvořen automaticky">
            <a:extLst>
              <a:ext uri="{FF2B5EF4-FFF2-40B4-BE49-F238E27FC236}">
                <a16:creationId xmlns:a16="http://schemas.microsoft.com/office/drawing/2014/main" id="{52AC703D-BA58-3B82-744F-C936465BB3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00" b="2"/>
          <a:stretch/>
        </p:blipFill>
        <p:spPr>
          <a:xfrm>
            <a:off x="482600" y="489856"/>
            <a:ext cx="5349331" cy="5878282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30F693-CD1C-4A41-9E80-FBEF9D128D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970E3C-BEF9-4097-A8D1-F453686992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126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8C223-183D-DEA6-4D38-6F3BE22C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161677"/>
          </a:xfrm>
        </p:spPr>
        <p:txBody>
          <a:bodyPr/>
          <a:lstStyle/>
          <a:p>
            <a:r>
              <a:rPr lang="cs-CZ" sz="5100" dirty="0">
                <a:latin typeface="Calibri Light" panose="020F0302020204030204" pitchFamily="34" charset="0"/>
                <a:cs typeface="Calibri Light" panose="020F0302020204030204" pitchFamily="34" charset="0"/>
              </a:rPr>
              <a:t>Zákon č. 297/2021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7BA295-DDAA-86C4-6901-D2C1DC3C7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2305456"/>
            <a:ext cx="10506991" cy="3574136"/>
          </a:xfrm>
        </p:spPr>
        <p:txBody>
          <a:bodyPr/>
          <a:lstStyle/>
          <a:p>
            <a:pPr marL="342900" indent="-342900">
              <a:buFontTx/>
              <a:buChar char="-"/>
            </a:pP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Žádosti lze podávat do konce roku 2024</a:t>
            </a:r>
          </a:p>
          <a:p>
            <a:pPr marL="342900" indent="-342900">
              <a:buFontTx/>
              <a:buChar char="-"/>
            </a:pP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Obecně podle zákona lze uznat i jiné důkazní prostředky než zdravotnickou dokumentaci</a:t>
            </a:r>
          </a:p>
          <a:p>
            <a:pPr marL="342900" indent="-342900">
              <a:buFontTx/>
              <a:buChar char="-"/>
            </a:pP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Lhůta pro vyřízení žádostí podle zákona 60 dní</a:t>
            </a:r>
          </a:p>
          <a:p>
            <a:pPr marL="342900" indent="-342900">
              <a:buFontTx/>
              <a:buChar char="-"/>
            </a:pPr>
            <a:r>
              <a:rPr lang="cs-CZ" dirty="0">
                <a:latin typeface="Calibri Light" panose="020F0302020204030204" pitchFamily="34" charset="0"/>
                <a:cs typeface="Calibri Light" panose="020F0302020204030204" pitchFamily="34" charset="0"/>
              </a:rPr>
              <a:t>Zájem o odškodnění předčil očekávání, důvodová zpráva počítala se 400 odškodněnými</a:t>
            </a:r>
          </a:p>
        </p:txBody>
      </p:sp>
    </p:spTree>
    <p:extLst>
      <p:ext uri="{BB962C8B-B14F-4D97-AF65-F5344CB8AC3E}">
        <p14:creationId xmlns:p14="http://schemas.microsoft.com/office/powerpoint/2010/main" val="74679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28CACC5-D86B-49F3-9C70-374B1C971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628C223-183D-DEA6-4D38-6F3BE22C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60"/>
            <a:ext cx="8411120" cy="149387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000" dirty="0">
                <a:latin typeface="Calibri Light" panose="020F0302020204030204" pitchFamily="34" charset="0"/>
                <a:cs typeface="Calibri Light" panose="020F0302020204030204" pitchFamily="34" charset="0"/>
              </a:rPr>
              <a:t>Problémy provázející proces odškodnění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BFB8799-63B8-4407-9098-F9346BDCD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8990BBA-8A0B-4EF5-A122-0815DEC19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BBBC5F1-8CFF-46BA-BD62-FC5AA477A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83CD383-1610-EA1C-3238-B9676DAEDC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096268"/>
              </p:ext>
            </p:extLst>
          </p:nvPr>
        </p:nvGraphicFramePr>
        <p:xfrm>
          <a:off x="482600" y="3306763"/>
          <a:ext cx="10507663" cy="2573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8543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8C223-183D-DEA6-4D38-6F3BE22CF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1161677"/>
          </a:xfrm>
        </p:spPr>
        <p:txBody>
          <a:bodyPr/>
          <a:lstStyle/>
          <a:p>
            <a:r>
              <a:rPr lang="cs-CZ" sz="5100" dirty="0">
                <a:latin typeface="Calibri Light" panose="020F0302020204030204" pitchFamily="34" charset="0"/>
                <a:cs typeface="Calibri Light" panose="020F0302020204030204" pitchFamily="34" charset="0"/>
              </a:rPr>
              <a:t>Navrhovaná řešení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383CD383-1610-EA1C-3238-B9676DAEDC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4361431"/>
              </p:ext>
            </p:extLst>
          </p:nvPr>
        </p:nvGraphicFramePr>
        <p:xfrm>
          <a:off x="482600" y="2305456"/>
          <a:ext cx="10506991" cy="357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5A253-9C0A-D589-308B-0271E29CD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100" dirty="0">
                <a:latin typeface="Calibri Light" panose="020F0302020204030204" pitchFamily="34" charset="0"/>
                <a:cs typeface="Calibri Light" panose="020F0302020204030204" pitchFamily="34" charset="0"/>
              </a:rPr>
              <a:t>Důvody pro prodloužení lhůty pro uplatnění nároku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53B4D7D2-04DD-7282-392B-092565DC53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134057"/>
              </p:ext>
            </p:extLst>
          </p:nvPr>
        </p:nvGraphicFramePr>
        <p:xfrm>
          <a:off x="482600" y="3306870"/>
          <a:ext cx="10506991" cy="2572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3702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8D8116-0D84-BC5C-265D-15F82F65B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967124"/>
          </a:xfrm>
        </p:spPr>
        <p:txBody>
          <a:bodyPr/>
          <a:lstStyle/>
          <a:p>
            <a:r>
              <a:rPr lang="cs-CZ" sz="5100" dirty="0">
                <a:latin typeface="Calibri Light" panose="020F0302020204030204" pitchFamily="34" charset="0"/>
                <a:cs typeface="Calibri Light" panose="020F0302020204030204" pitchFamily="34" charset="0"/>
              </a:rPr>
              <a:t>Nová judikatura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73A35617-E420-BC42-5462-E0A88E711D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646331"/>
              </p:ext>
            </p:extLst>
          </p:nvPr>
        </p:nvGraphicFramePr>
        <p:xfrm>
          <a:off x="482600" y="1945532"/>
          <a:ext cx="10506991" cy="3934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914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1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9D287F-E2C7-421C-9B96-C0295E08B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3143" y="976160"/>
            <a:ext cx="5526527" cy="2237925"/>
          </a:xfrm>
        </p:spPr>
        <p:txBody>
          <a:bodyPr>
            <a:normAutofit/>
          </a:bodyPr>
          <a:lstStyle/>
          <a:p>
            <a:r>
              <a:rPr lang="cs-CZ">
                <a:latin typeface="Calibri Light" panose="020F0302020204030204" pitchFamily="34" charset="0"/>
                <a:cs typeface="Calibri Light" panose="020F0302020204030204" pitchFamily="34" charset="0"/>
              </a:rPr>
              <a:t>Děkuji za pozornost.</a:t>
            </a:r>
          </a:p>
        </p:txBody>
      </p:sp>
      <p:cxnSp>
        <p:nvCxnSpPr>
          <p:cNvPr id="25" name="Straight Connector 13">
            <a:extLst>
              <a:ext uri="{FF2B5EF4-FFF2-40B4-BE49-F238E27FC236}">
                <a16:creationId xmlns:a16="http://schemas.microsoft.com/office/drawing/2014/main" id="{5971AF9D-C565-4DF8-BDC9-EE1451B02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Zástupný obsah 4" descr="Obsah obrázku Grafika, Písmo, grafický design, logo&#10;&#10;Popis byl vytvořen automaticky">
            <a:extLst>
              <a:ext uri="{FF2B5EF4-FFF2-40B4-BE49-F238E27FC236}">
                <a16:creationId xmlns:a16="http://schemas.microsoft.com/office/drawing/2014/main" id="{D5210B8C-7BB0-0482-86BA-5F4735DF52C1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877564"/>
            <a:ext cx="5102674" cy="5102674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927B6979-2850-25AB-BDC0-78CB16258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3145" y="3408254"/>
            <a:ext cx="5526526" cy="2470031"/>
          </a:xfrm>
        </p:spPr>
        <p:txBody>
          <a:bodyPr>
            <a:normAutofit/>
          </a:bodyPr>
          <a:lstStyle/>
          <a:p>
            <a:endParaRPr lang="en-US" sz="2000"/>
          </a:p>
        </p:txBody>
      </p:sp>
      <p:cxnSp>
        <p:nvCxnSpPr>
          <p:cNvPr id="26" name="Straight Connector 15">
            <a:extLst>
              <a:ext uri="{FF2B5EF4-FFF2-40B4-BE49-F238E27FC236}">
                <a16:creationId xmlns:a16="http://schemas.microsoft.com/office/drawing/2014/main" id="{E1661F5C-3018-4F57-B263-B9267D4DE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74432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Custom 88">
      <a:dk1>
        <a:sysClr val="windowText" lastClr="000000"/>
      </a:dk1>
      <a:lt1>
        <a:sysClr val="window" lastClr="FFFFFF"/>
      </a:lt1>
      <a:dk2>
        <a:srgbClr val="182230"/>
      </a:dk2>
      <a:lt2>
        <a:srgbClr val="F2F2F2"/>
      </a:lt2>
      <a:accent1>
        <a:srgbClr val="00BAC8"/>
      </a:accent1>
      <a:accent2>
        <a:srgbClr val="794DFF"/>
      </a:accent2>
      <a:accent3>
        <a:srgbClr val="00D17D"/>
      </a:accent3>
      <a:accent4>
        <a:srgbClr val="E69500"/>
      </a:accent4>
      <a:accent5>
        <a:srgbClr val="FE5D21"/>
      </a:accent5>
      <a:accent6>
        <a:srgbClr val="939393"/>
      </a:accent6>
      <a:hlink>
        <a:srgbClr val="3E8FF1"/>
      </a:hlink>
      <a:folHlink>
        <a:srgbClr val="939393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485</Words>
  <Application>Microsoft Office PowerPoint</Application>
  <PresentationFormat>Širokoúhlá obrazovka</PresentationFormat>
  <Paragraphs>25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 Light</vt:lpstr>
      <vt:lpstr>Seaford</vt:lpstr>
      <vt:lpstr>LevelVTI</vt:lpstr>
      <vt:lpstr>Nucené sterilizace a naplňování zákona č. 297/2021 Sb. </vt:lpstr>
      <vt:lpstr>Zákon č. 297/2021 Sb.</vt:lpstr>
      <vt:lpstr>Problémy provázející proces odškodnění</vt:lpstr>
      <vt:lpstr>Navrhovaná řešení</vt:lpstr>
      <vt:lpstr>Důvody pro prodloužení lhůty pro uplatnění nároku</vt:lpstr>
      <vt:lpstr>Nová judikatura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Nucené sterilizace a naplňování zákona č. 297/2021 Sb. </dc:title>
  <dc:creator>Anna Štefanidesová</dc:creator>
  <cp:lastModifiedBy>Anna Štefanidesová</cp:lastModifiedBy>
  <cp:revision>2</cp:revision>
  <dcterms:created xsi:type="dcterms:W3CDTF">2024-04-08T13:05:12Z</dcterms:created>
  <dcterms:modified xsi:type="dcterms:W3CDTF">2024-04-08T16:19:07Z</dcterms:modified>
</cp:coreProperties>
</file>