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69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4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3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72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80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49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79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8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BC9B3-1DE1-4BDF-B2EE-97C7023003A9}" type="datetimeFigureOut">
              <a:rPr lang="cs-CZ" smtClean="0"/>
              <a:t>27.04.2022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0D59-2F26-4009-A0DB-EC97D89760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/>
              <a:t>Sjednocení systému péče o </a:t>
            </a:r>
            <a:r>
              <a:rPr lang="cs-CZ" b="1" dirty="0" smtClean="0"/>
              <a:t>děti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79512" y="2420888"/>
            <a:ext cx="8784976" cy="42484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rizika roztříštěného systému</a:t>
            </a:r>
          </a:p>
          <a:p>
            <a:pPr lvl="0"/>
            <a:r>
              <a:rPr lang="cs-CZ" dirty="0"/>
              <a:t>absence výkonného koordinačního mechanismu</a:t>
            </a:r>
          </a:p>
          <a:p>
            <a:pPr lvl="0"/>
            <a:r>
              <a:rPr lang="cs-CZ" dirty="0"/>
              <a:t>výhradní role výboru v systému</a:t>
            </a:r>
          </a:p>
          <a:p>
            <a:pPr lvl="0"/>
            <a:r>
              <a:rPr lang="cs-CZ" dirty="0"/>
              <a:t>dlouhodobá zkušenost a vysoké odborné kapacity z různých sektorů</a:t>
            </a:r>
          </a:p>
          <a:p>
            <a:pPr lvl="0"/>
            <a:r>
              <a:rPr lang="cs-CZ" dirty="0"/>
              <a:t>podnět Výboru již z roku </a:t>
            </a:r>
            <a:r>
              <a:rPr lang="cs-CZ" dirty="0" smtClean="0"/>
              <a:t>2015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1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dítěte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90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Podpora rodin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86602" y="2420888"/>
            <a:ext cx="8567226" cy="4248472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přesun těžiště služeb od hašení následků k prevenci </a:t>
            </a:r>
          </a:p>
          <a:p>
            <a:pPr lvl="0"/>
            <a:r>
              <a:rPr lang="cs-CZ" dirty="0"/>
              <a:t>efektivnější a levnější postup</a:t>
            </a:r>
          </a:p>
          <a:p>
            <a:pPr lvl="0"/>
            <a:r>
              <a:rPr lang="cs-CZ" dirty="0"/>
              <a:t>přetržení mezigeneračního přenosu sociálního vyloučení a násilí</a:t>
            </a:r>
          </a:p>
          <a:p>
            <a:pPr lvl="0"/>
            <a:r>
              <a:rPr lang="cs-CZ" dirty="0"/>
              <a:t>včasná identifikace ohrožených dětí a rodin</a:t>
            </a:r>
          </a:p>
          <a:p>
            <a:pPr lvl="0"/>
            <a:r>
              <a:rPr lang="cs-CZ" dirty="0" err="1"/>
              <a:t>nárokovost</a:t>
            </a:r>
            <a:r>
              <a:rPr lang="cs-CZ" dirty="0"/>
              <a:t> podpůrných služeb pro rodiny – garantovaná síť</a:t>
            </a:r>
          </a:p>
          <a:p>
            <a:pPr lvl="0"/>
            <a:r>
              <a:rPr lang="cs-CZ" dirty="0" err="1"/>
              <a:t>deinstitucionalizace</a:t>
            </a:r>
            <a:endParaRPr lang="cs-CZ" dirty="0"/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2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dítěte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180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2745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/>
              <a:t>Podpora duševního zdraví dětí a prevence sebevražd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286602" y="2420888"/>
            <a:ext cx="8567226" cy="424847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prohloubení problémů v souvislosti s pandemií i válkou na Ukrajině</a:t>
            </a:r>
          </a:p>
          <a:p>
            <a:pPr lvl="0"/>
            <a:r>
              <a:rPr lang="cs-CZ" dirty="0"/>
              <a:t>zakotvení tématu do vzdělávání pedagogů a jejich příprava pro praxi</a:t>
            </a:r>
          </a:p>
          <a:p>
            <a:pPr lvl="0"/>
            <a:r>
              <a:rPr lang="cs-CZ" dirty="0"/>
              <a:t>metodická podpora škol</a:t>
            </a:r>
          </a:p>
          <a:p>
            <a:pPr lvl="0"/>
            <a:r>
              <a:rPr lang="cs-CZ" dirty="0"/>
              <a:t>posílení jednotného přístupu všech odborných skupin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85A62-4E1E-4A73-8406-270174DD255F}" type="slidenum">
              <a:rPr lang="cs-CZ" smtClean="0"/>
              <a:t>3</a:t>
            </a:fld>
            <a:endParaRPr lang="cs-CZ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79512" y="258763"/>
            <a:ext cx="8674316" cy="914401"/>
            <a:chOff x="249" y="163"/>
            <a:chExt cx="4941" cy="576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164"/>
              <a:ext cx="4921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10" y="163"/>
              <a:ext cx="2684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Rada vlády pro lidská práva</a:t>
              </a:r>
              <a:endParaRPr kumimoji="0" lang="en-US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749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18" y="1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063" y="163"/>
              <a:ext cx="183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1" i="0" u="none" strike="noStrike" cap="none" normalizeH="0" baseline="0" dirty="0" smtClean="0">
                  <a:ln>
                    <a:noFill/>
                  </a:ln>
                  <a:solidFill>
                    <a:srgbClr val="1F497D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0" y="419"/>
              <a:ext cx="2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cs-CZ" altLang="cs-CZ" sz="2400" dirty="0" smtClean="0">
                  <a:solidFill>
                    <a:srgbClr val="1F497D"/>
                  </a:solidFill>
                  <a:latin typeface="Cambria" pitchFamily="18" charset="0"/>
                </a:rPr>
                <a:t>Výbor pro práva dítěte</a:t>
              </a:r>
              <a:endParaRPr kumimoji="0" lang="en-US" alt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2488" y="344"/>
              <a:ext cx="18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mbria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" y="176"/>
              <a:ext cx="1404" cy="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097" y="47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10" y="584"/>
              <a:ext cx="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217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151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Times New Roman</vt:lpstr>
      <vt:lpstr>Motiv systému Office</vt:lpstr>
      <vt:lpstr>Sjednocení systému péče o děti</vt:lpstr>
      <vt:lpstr>Podpora rodin</vt:lpstr>
      <vt:lpstr>Podpora duševního zdraví dětí a prevence sebevražd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 instituce ochránce práv dětí</dc:title>
  <dc:creator>Machačka Jakub</dc:creator>
  <cp:lastModifiedBy>Machačka Jakub</cp:lastModifiedBy>
  <cp:revision>19</cp:revision>
  <cp:lastPrinted>2020-06-03T14:27:45Z</cp:lastPrinted>
  <dcterms:created xsi:type="dcterms:W3CDTF">2020-06-03T11:11:54Z</dcterms:created>
  <dcterms:modified xsi:type="dcterms:W3CDTF">2022-04-27T15:56:28Z</dcterms:modified>
</cp:coreProperties>
</file>