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>Vládní strategie na podporu integrace ukrajinských uprchlíků v 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výbor jako odborná platforma pro tvorbu </a:t>
            </a:r>
            <a:r>
              <a:rPr lang="cs-CZ" dirty="0" smtClean="0"/>
              <a:t>opatření</a:t>
            </a:r>
            <a:endParaRPr lang="cs-CZ" dirty="0"/>
          </a:p>
          <a:p>
            <a:pPr lvl="0"/>
            <a:r>
              <a:rPr lang="cs-CZ" dirty="0"/>
              <a:t>spolupráce zástupců státu s odborníky z občanské společnosti</a:t>
            </a:r>
          </a:p>
          <a:p>
            <a:pPr lvl="0"/>
            <a:r>
              <a:rPr lang="cs-CZ" dirty="0"/>
              <a:t>detekce opominutých témat a otázek</a:t>
            </a:r>
          </a:p>
          <a:p>
            <a:pPr lvl="0"/>
            <a:r>
              <a:rPr lang="cs-CZ" dirty="0"/>
              <a:t>návrhy řešení inspirované zkušenostmi z praxe a odbornými poznatky z terénu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cizinců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9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22745"/>
            <a:ext cx="8746294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/>
              <a:t>Vzdělávání cizinců s odlišným mateřským jazykem 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dostupnost jazykového vzdělávání pro žáky při nástupu na základní/střední školu</a:t>
            </a:r>
          </a:p>
          <a:p>
            <a:pPr lvl="0"/>
            <a:r>
              <a:rPr lang="cs-CZ" dirty="0"/>
              <a:t>poskytování dostatečné a efektivní podpory v počátcích vzdělávání</a:t>
            </a:r>
          </a:p>
          <a:p>
            <a:pPr lvl="0"/>
            <a:r>
              <a:rPr lang="cs-CZ" dirty="0"/>
              <a:t>zohlednění znalostí češtiny při testování a přijímacích zkouškách na střední školy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cizinců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749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>Zdravotní pojištění cizinců ze třetích zemí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248472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zajištění nutné zdravotní péče pro cizince pobývající v ČR</a:t>
            </a:r>
          </a:p>
          <a:p>
            <a:pPr lvl="0"/>
            <a:r>
              <a:rPr lang="cs-CZ" dirty="0"/>
              <a:t>přístup k veřejnému zdravotnímu či komerčnímu pojištění pokrývajícímu nutnou péči</a:t>
            </a:r>
          </a:p>
          <a:p>
            <a:pPr lvl="0"/>
            <a:r>
              <a:rPr lang="cs-CZ" dirty="0"/>
              <a:t>zajištění péče i pro komplikované případy (např. novorozené děti, matky apod.)</a:t>
            </a:r>
          </a:p>
          <a:p>
            <a:pPr lvl="0"/>
            <a:r>
              <a:rPr lang="cs-CZ"/>
              <a:t>zajištění přístupu k očkování a léčbě nemoci covid-19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cizinců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4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175</Words>
  <Application>Microsoft Office PowerPoint</Application>
  <PresentationFormat>Předvádění na obrazovce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Motiv systému Office</vt:lpstr>
      <vt:lpstr>Vládní strategie na podporu integrace ukrajinských uprchlíků v ČR</vt:lpstr>
      <vt:lpstr>Vzdělávání cizinců s odlišným mateřským jazykem </vt:lpstr>
      <vt:lpstr>Zdravotní pojištění cizinců ze třetích zemí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20</cp:revision>
  <cp:lastPrinted>2020-06-03T14:27:45Z</cp:lastPrinted>
  <dcterms:created xsi:type="dcterms:W3CDTF">2020-06-03T11:11:54Z</dcterms:created>
  <dcterms:modified xsi:type="dcterms:W3CDTF">2022-04-27T15:56:17Z</dcterms:modified>
</cp:coreProperties>
</file>