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4" r:id="rId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02.05.2022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694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02.05.2022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07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02.05.2022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84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02.05.2022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234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02.05.2022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72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02.05.2022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80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02.05.2022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76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02.05.2022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49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02.05.2022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79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02.05.2022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6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02.05.2022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8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BC9B3-1DE1-4BDF-B2EE-97C7023003A9}" type="datetimeFigureOut">
              <a:rPr lang="cs-CZ" smtClean="0"/>
              <a:t>02.05.2022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2745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Proč starší lidé?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683568" y="2132856"/>
            <a:ext cx="7632848" cy="4536504"/>
          </a:xfrm>
        </p:spPr>
        <p:txBody>
          <a:bodyPr>
            <a:normAutofit/>
          </a:bodyPr>
          <a:lstStyle/>
          <a:p>
            <a:pPr lvl="0"/>
            <a:r>
              <a:rPr lang="cs-CZ" sz="2800" dirty="0"/>
              <a:t>Starší lidé mají specifické potřeby a zájmy např. v oblasti zdravotní péče, pracovního trhu či sociálního zabezpečení</a:t>
            </a:r>
          </a:p>
          <a:p>
            <a:pPr lvl="0"/>
            <a:r>
              <a:rPr lang="cs-CZ" sz="2800" dirty="0"/>
              <a:t>Starší lidé mají zvýšené problémy při vyrovnávání se se současnou situací v oblasti technologií (např. bezhotovostní platby, online registrace)</a:t>
            </a:r>
          </a:p>
          <a:p>
            <a:pPr lvl="0"/>
            <a:r>
              <a:rPr lang="cs-CZ" sz="2800" dirty="0"/>
              <a:t>Starší lidé čelí tzv. ageismu, tj. stereotypizaci, předsudkům a z nich vyplývajícího znevýhodnění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1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>
                  <a:solidFill>
                    <a:srgbClr val="1F497D"/>
                  </a:solidFill>
                  <a:latin typeface="Cambria" pitchFamily="18" charset="0"/>
                </a:rPr>
                <a:t>Výbor pro práva starších lidí</a:t>
              </a:r>
              <a:endParaRPr kumimoji="0" lang="en-US" alt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676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2745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Co jsme zatím udělali?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683568" y="2132856"/>
            <a:ext cx="7632848" cy="4536504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sz="2600" dirty="0"/>
              <a:t>Senioři v době koronaviru: </a:t>
            </a:r>
            <a:r>
              <a:rPr lang="cs-CZ" sz="26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Seniorské desatero (nejen) pro časy koronaviru </a:t>
            </a:r>
            <a:r>
              <a:rPr lang="cs-CZ" sz="26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sz="2600" dirty="0"/>
              <a:t>seznam principů pro přístup k seniorům</a:t>
            </a:r>
          </a:p>
          <a:p>
            <a:pPr marL="514350" indent="-514350">
              <a:buAutoNum type="arabicParenR"/>
            </a:pPr>
            <a:r>
              <a:rPr lang="cs-CZ" sz="2600" dirty="0"/>
              <a:t>Násilí na seniorech: Definice pojmu </a:t>
            </a:r>
            <a:r>
              <a:rPr lang="cs-CZ" sz="2600" b="1" i="1" dirty="0"/>
              <a:t>t</a:t>
            </a:r>
            <a:r>
              <a:rPr lang="cs-CZ" sz="2600" b="1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ýrání, zneužívání  a špatné zacházení se seniory </a:t>
            </a:r>
            <a:r>
              <a:rPr lang="cs-CZ" sz="2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(tzv. </a:t>
            </a:r>
            <a:r>
              <a:rPr lang="cs-CZ" sz="26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elder</a:t>
            </a:r>
            <a:r>
              <a:rPr lang="cs-CZ" sz="2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abuse and </a:t>
            </a:r>
            <a:r>
              <a:rPr lang="cs-CZ" sz="26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neglect</a:t>
            </a:r>
            <a:r>
              <a:rPr lang="cs-CZ" sz="2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= určena pro činnost </a:t>
            </a:r>
            <a:r>
              <a:rPr lang="cs-CZ" sz="2600" dirty="0"/>
              <a:t>státních orgánů (policie, soudy, sociální práce aj.).</a:t>
            </a:r>
          </a:p>
          <a:p>
            <a:pPr marL="514350" indent="-514350">
              <a:buAutoNum type="arabicParenR"/>
            </a:pPr>
            <a:r>
              <a:rPr lang="cs-CZ" sz="2600" dirty="0"/>
              <a:t>Alternativy k online komunikaci: Návrh na vyjasnění </a:t>
            </a:r>
            <a:r>
              <a:rPr lang="cs-CZ" sz="2600" b="1" i="1" dirty="0"/>
              <a:t>právní úpravy v případech neakceptace hotovosti</a:t>
            </a:r>
            <a:r>
              <a:rPr lang="cs-CZ" sz="2600" dirty="0"/>
              <a:t> = výjimky z povinnosti, odpovídající sankce</a:t>
            </a:r>
            <a:endParaRPr lang="cs-CZ" sz="2600" b="1" i="1" dirty="0"/>
          </a:p>
          <a:p>
            <a:pPr marL="514350" indent="-514350">
              <a:buAutoNum type="arabicParenR"/>
            </a:pPr>
            <a:endParaRPr lang="cs-CZ" sz="2800" dirty="0"/>
          </a:p>
          <a:p>
            <a:pPr marL="514350" indent="-514350">
              <a:buAutoNum type="arabicParenR"/>
            </a:pPr>
            <a:endParaRPr lang="cs-CZ" sz="2800" dirty="0"/>
          </a:p>
          <a:p>
            <a:pPr marL="0" indent="0">
              <a:buNone/>
            </a:pPr>
            <a:endParaRPr lang="cs-CZ" sz="2800" b="1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2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>
                  <a:solidFill>
                    <a:srgbClr val="1F497D"/>
                  </a:solidFill>
                  <a:latin typeface="Cambria" pitchFamily="18" charset="0"/>
                </a:rPr>
                <a:t>Výbor pro práva starších lidí</a:t>
              </a:r>
              <a:endParaRPr kumimoji="0" lang="en-US" alt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87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2745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Co chceme dělat v budoucnu?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683568" y="2132856"/>
            <a:ext cx="7632848" cy="4536504"/>
          </a:xfrm>
        </p:spPr>
        <p:txBody>
          <a:bodyPr>
            <a:normAutofit/>
          </a:bodyPr>
          <a:lstStyle/>
          <a:p>
            <a:pPr fontAlgn="base">
              <a:spcBef>
                <a:spcPts val="8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Arial Unicode MS"/>
                <a:cs typeface="Arial Unicode MS"/>
              </a:rPr>
              <a:t>Špatné zaházení se staršími lidmi</a:t>
            </a:r>
          </a:p>
          <a:p>
            <a:pPr fontAlgn="base">
              <a:spcBef>
                <a:spcPts val="8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Arial Unicode MS"/>
                <a:cs typeface="Arial Unicode MS"/>
              </a:rPr>
              <a:t>Digitální začleňování a alternativy k online komunikaci</a:t>
            </a:r>
          </a:p>
          <a:p>
            <a:pPr marL="342900" lvl="0" indent="-342900" fontAlgn="base">
              <a:spcBef>
                <a:spcPts val="8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Arial Unicode MS"/>
                <a:cs typeface="Arial Unicode MS"/>
              </a:rPr>
              <a:t>Domácí péče a pečující osoby</a:t>
            </a:r>
          </a:p>
          <a:p>
            <a:pPr marL="342900" lvl="0" indent="-342900" fontAlgn="base">
              <a:spcBef>
                <a:spcPts val="8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Arial Unicode MS"/>
                <a:cs typeface="Arial Unicode MS"/>
              </a:rPr>
              <a:t>Institucionální péče</a:t>
            </a:r>
          </a:p>
          <a:p>
            <a:pPr marL="342900" lvl="0" indent="-342900" fontAlgn="base">
              <a:spcBef>
                <a:spcPts val="8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Arial Unicode MS"/>
                <a:cs typeface="Arial Unicode MS"/>
              </a:rPr>
              <a:t>Vzdělávání starších lidí</a:t>
            </a:r>
          </a:p>
          <a:p>
            <a:pPr marL="342900" lvl="0" indent="-342900" fontAlgn="base">
              <a:spcBef>
                <a:spcPts val="8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Arial Unicode MS"/>
                <a:cs typeface="Arial Unicode MS"/>
              </a:rPr>
              <a:t>Vnímání stáří, stárnutí a starších lidí</a:t>
            </a:r>
          </a:p>
          <a:p>
            <a:pPr marL="342900" lvl="0" indent="-342900" fontAlgn="base">
              <a:spcBef>
                <a:spcPts val="8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8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Arial Unicode MS"/>
                <a:cs typeface="Arial Unicode MS"/>
              </a:rPr>
              <a:t>Participace starších lidí na rozvoji společnosti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3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>
                  <a:solidFill>
                    <a:srgbClr val="1F497D"/>
                  </a:solidFill>
                  <a:latin typeface="Cambria" pitchFamily="18" charset="0"/>
                </a:rPr>
                <a:t>Výbor pro práva starších lidí</a:t>
              </a:r>
              <a:endParaRPr kumimoji="0" lang="en-US" alt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192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235</Words>
  <Application>Microsoft Office PowerPoint</Application>
  <PresentationFormat>Předvádění na obrazovce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Arial Unicode MS</vt:lpstr>
      <vt:lpstr>Calibri</vt:lpstr>
      <vt:lpstr>Cambria</vt:lpstr>
      <vt:lpstr>Times New Roman</vt:lpstr>
      <vt:lpstr>Motiv systému Office</vt:lpstr>
      <vt:lpstr>Proč starší lidé?</vt:lpstr>
      <vt:lpstr>Co jsme zatím udělali?</vt:lpstr>
      <vt:lpstr>Co chceme dělat v budoucnu?</vt:lpstr>
    </vt:vector>
  </TitlesOfParts>
  <Company>Úřad vlády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Smysl instituce ochránce práv dětí</dc:title>
  <dc:creator>Machačka Jakub</dc:creator>
  <cp:lastModifiedBy>Machačka Jakub</cp:lastModifiedBy>
  <cp:revision>24</cp:revision>
  <cp:lastPrinted>2020-06-03T14:27:45Z</cp:lastPrinted>
  <dcterms:created xsi:type="dcterms:W3CDTF">2020-06-03T11:11:54Z</dcterms:created>
  <dcterms:modified xsi:type="dcterms:W3CDTF">2022-05-02T12:35:44Z</dcterms:modified>
</cp:coreProperties>
</file>